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0"/>
  </p:notesMasterIdLst>
  <p:handoutMasterIdLst>
    <p:handoutMasterId r:id="rId21"/>
  </p:handoutMasterIdLst>
  <p:sldIdLst>
    <p:sldId id="265" r:id="rId2"/>
    <p:sldId id="550" r:id="rId3"/>
    <p:sldId id="549" r:id="rId4"/>
    <p:sldId id="526" r:id="rId5"/>
    <p:sldId id="551" r:id="rId6"/>
    <p:sldId id="528" r:id="rId7"/>
    <p:sldId id="529" r:id="rId8"/>
    <p:sldId id="554" r:id="rId9"/>
    <p:sldId id="530" r:id="rId10"/>
    <p:sldId id="547" r:id="rId11"/>
    <p:sldId id="548" r:id="rId12"/>
    <p:sldId id="552" r:id="rId13"/>
    <p:sldId id="553" r:id="rId14"/>
    <p:sldId id="531" r:id="rId15"/>
    <p:sldId id="533" r:id="rId16"/>
    <p:sldId id="534" r:id="rId17"/>
    <p:sldId id="544" r:id="rId18"/>
    <p:sldId id="545" r:id="rId19"/>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90"/>
  </p:normalViewPr>
  <p:slideViewPr>
    <p:cSldViewPr snapToGrid="0" snapToObjects="1">
      <p:cViewPr varScale="1">
        <p:scale>
          <a:sx n="115" d="100"/>
          <a:sy n="115" d="100"/>
        </p:scale>
        <p:origin x="372" y="11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17" d="100"/>
          <a:sy n="117" d="100"/>
        </p:scale>
        <p:origin x="206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5"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27-03-2023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5"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600"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27-03-2023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3"/>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4" y="6456613"/>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600" y="6456613"/>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27/03/2023 20:42</a:t>
            </a:fld>
            <a:endParaRPr lang="en-GB" sz="1200">
              <a:cs typeface="Arial" pitchFamily="34" charset="0"/>
            </a:endParaRPr>
          </a:p>
        </p:txBody>
      </p:sp>
      <p:sp>
        <p:nvSpPr>
          <p:cNvPr id="61446" name="Footer Placeholder 5"/>
          <p:cNvSpPr>
            <a:spLocks noGrp="1"/>
          </p:cNvSpPr>
          <p:nvPr>
            <p:ph type="ftr" sz="quarter" idx="4"/>
          </p:nvPr>
        </p:nvSpPr>
        <p:spPr>
          <a:xfrm>
            <a:off x="0" y="6564007"/>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7"/>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5</a:t>
            </a:fld>
            <a:endParaRPr lang="en-US" sz="1200"/>
          </a:p>
        </p:txBody>
      </p:sp>
    </p:spTree>
    <p:extLst>
      <p:ext uri="{BB962C8B-B14F-4D97-AF65-F5344CB8AC3E}">
        <p14:creationId xmlns:p14="http://schemas.microsoft.com/office/powerpoint/2010/main" val="66779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2927350" y="849313"/>
            <a:ext cx="4075113" cy="2293937"/>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12</a:t>
            </a:fld>
            <a:endParaRPr lang="en-US" sz="1200"/>
          </a:p>
        </p:txBody>
      </p:sp>
    </p:spTree>
    <p:extLst>
      <p:ext uri="{BB962C8B-B14F-4D97-AF65-F5344CB8AC3E}">
        <p14:creationId xmlns:p14="http://schemas.microsoft.com/office/powerpoint/2010/main" val="15111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086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1742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489655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541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gn="l">
              <a:defRPr>
                <a:latin typeface="Avenir Book" panose="020B0503020203020204" pitchFamily="34" charset="-78"/>
                <a:cs typeface="Avenir Book" panose="020B0503020203020204" pitchFamily="34" charset="-78"/>
              </a:defRPr>
            </a:lvl1pPr>
            <a:lvl2pPr algn="l">
              <a:defRPr>
                <a:latin typeface="Avenir Book" panose="020B0503020203020204" pitchFamily="34" charset="-78"/>
                <a:cs typeface="Avenir Book" panose="020B0503020203020204" pitchFamily="34" charset="-78"/>
              </a:defRPr>
            </a:lvl2pPr>
            <a:lvl3pPr algn="l">
              <a:defRPr>
                <a:latin typeface="Avenir Book" panose="020B0503020203020204" pitchFamily="34" charset="-78"/>
                <a:cs typeface="Avenir Book" panose="020B0503020203020204" pitchFamily="34" charset="-78"/>
              </a:defRPr>
            </a:lvl3pPr>
            <a:lvl4pPr algn="l">
              <a:defRPr>
                <a:latin typeface="Avenir Book" panose="020B0503020203020204" pitchFamily="34" charset="-78"/>
                <a:cs typeface="Avenir Book" panose="020B0503020203020204" pitchFamily="34" charset="-78"/>
              </a:defRPr>
            </a:lvl4pPr>
            <a:lvl5pPr algn="l">
              <a:defRPr>
                <a:latin typeface="Avenir Book" panose="020B0503020203020204" pitchFamily="34" charset="-78"/>
                <a:cs typeface="Avenir Book" panose="020B050302020302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lgn="l">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lgn="l">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lgn="l">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99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5065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1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49196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6661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5213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54886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6244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6138032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a:t>Computer </a:t>
            </a:r>
            <a:r>
              <a:rPr lang="en-US" sz="3200" smtClean="0"/>
              <a:t>Networks</a:t>
            </a:r>
            <a:r>
              <a:rPr lang="en-US" sz="3200" dirty="0"/>
              <a:t/>
            </a:r>
            <a:br>
              <a:rPr lang="en-US" sz="3200" dirty="0"/>
            </a:br>
            <a:r>
              <a:rPr lang="en-US" sz="3200" dirty="0"/>
              <a:t/>
            </a:r>
            <a:br>
              <a:rPr lang="en-US" sz="3200" dirty="0"/>
            </a:br>
            <a:r>
              <a:rPr lang="en-US" sz="3200" dirty="0"/>
              <a:t>Inter-AS Routing</a:t>
            </a:r>
            <a:br>
              <a:rPr lang="en-US" sz="3200" dirty="0"/>
            </a:br>
            <a:r>
              <a:rPr lang="en-US" sz="2200" dirty="0"/>
              <a:t>Border Gateway Protocol (BGP)</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744282" y="405970"/>
            <a:ext cx="10349345" cy="670967"/>
          </a:xfrm>
        </p:spPr>
        <p:txBody>
          <a:bodyPr>
            <a:normAutofit fontScale="90000"/>
          </a:bodyPr>
          <a:lstStyle/>
          <a:p>
            <a:r>
              <a:rPr lang="en-US" dirty="0"/>
              <a:t>BGP: Achieving Policy via Advertisements</a:t>
            </a:r>
          </a:p>
        </p:txBody>
      </p:sp>
      <p:sp>
        <p:nvSpPr>
          <p:cNvPr id="235" name="AutoShape 6">
            <a:extLst>
              <a:ext uri="{FF2B5EF4-FFF2-40B4-BE49-F238E27FC236}">
                <a16:creationId xmlns:a16="http://schemas.microsoft.com/office/drawing/2014/main" id="{A6E685A0-E830-5248-8CAD-7A0887943BA1}"/>
              </a:ext>
            </a:extLst>
          </p:cNvPr>
          <p:cNvSpPr>
            <a:spLocks noChangeAspect="1" noChangeArrowheads="1" noTextEdit="1"/>
          </p:cNvSpPr>
          <p:nvPr/>
        </p:nvSpPr>
        <p:spPr bwMode="auto">
          <a:xfrm>
            <a:off x="3091816" y="1145083"/>
            <a:ext cx="5654279"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75446BEA-A2E3-EC46-9788-E956885E072B}"/>
              </a:ext>
            </a:extLst>
          </p:cNvPr>
          <p:cNvGrpSpPr/>
          <p:nvPr/>
        </p:nvGrpSpPr>
        <p:grpSpPr>
          <a:xfrm>
            <a:off x="2444162" y="1374938"/>
            <a:ext cx="670322" cy="433388"/>
            <a:chOff x="3983668" y="1440907"/>
            <a:chExt cx="893763" cy="577850"/>
          </a:xfrm>
        </p:grpSpPr>
        <p:sp>
          <p:nvSpPr>
            <p:cNvPr id="236" name="Freeform 7">
              <a:extLst>
                <a:ext uri="{FF2B5EF4-FFF2-40B4-BE49-F238E27FC236}">
                  <a16:creationId xmlns:a16="http://schemas.microsoft.com/office/drawing/2014/main" id="{1EE69C16-4ABC-414D-8A5B-6DABA7A843DE}"/>
                </a:ext>
              </a:extLst>
            </p:cNvPr>
            <p:cNvSpPr>
              <a:spLocks/>
            </p:cNvSpPr>
            <p:nvPr/>
          </p:nvSpPr>
          <p:spPr bwMode="auto">
            <a:xfrm>
              <a:off x="3983668" y="1440907"/>
              <a:ext cx="893763" cy="577850"/>
            </a:xfrm>
            <a:custGeom>
              <a:avLst/>
              <a:gdLst>
                <a:gd name="T0" fmla="*/ 148 w 563"/>
                <a:gd name="T1" fmla="*/ 5 h 364"/>
                <a:gd name="T2" fmla="*/ 119 w 563"/>
                <a:gd name="T3" fmla="*/ 10 h 364"/>
                <a:gd name="T4" fmla="*/ 94 w 563"/>
                <a:gd name="T5" fmla="*/ 21 h 364"/>
                <a:gd name="T6" fmla="*/ 70 w 563"/>
                <a:gd name="T7" fmla="*/ 37 h 364"/>
                <a:gd name="T8" fmla="*/ 46 w 563"/>
                <a:gd name="T9" fmla="*/ 61 h 364"/>
                <a:gd name="T10" fmla="*/ 24 w 563"/>
                <a:gd name="T11" fmla="*/ 91 h 364"/>
                <a:gd name="T12" fmla="*/ 8 w 563"/>
                <a:gd name="T13" fmla="*/ 120 h 364"/>
                <a:gd name="T14" fmla="*/ 3 w 563"/>
                <a:gd name="T15" fmla="*/ 136 h 364"/>
                <a:gd name="T16" fmla="*/ 0 w 563"/>
                <a:gd name="T17" fmla="*/ 150 h 364"/>
                <a:gd name="T18" fmla="*/ 0 w 563"/>
                <a:gd name="T19" fmla="*/ 166 h 364"/>
                <a:gd name="T20" fmla="*/ 8 w 563"/>
                <a:gd name="T21" fmla="*/ 195 h 364"/>
                <a:gd name="T22" fmla="*/ 27 w 563"/>
                <a:gd name="T23" fmla="*/ 228 h 364"/>
                <a:gd name="T24" fmla="*/ 49 w 563"/>
                <a:gd name="T25" fmla="*/ 257 h 364"/>
                <a:gd name="T26" fmla="*/ 70 w 563"/>
                <a:gd name="T27" fmla="*/ 284 h 364"/>
                <a:gd name="T28" fmla="*/ 92 w 563"/>
                <a:gd name="T29" fmla="*/ 305 h 364"/>
                <a:gd name="T30" fmla="*/ 111 w 563"/>
                <a:gd name="T31" fmla="*/ 321 h 364"/>
                <a:gd name="T32" fmla="*/ 127 w 563"/>
                <a:gd name="T33" fmla="*/ 332 h 364"/>
                <a:gd name="T34" fmla="*/ 146 w 563"/>
                <a:gd name="T35" fmla="*/ 340 h 364"/>
                <a:gd name="T36" fmla="*/ 170 w 563"/>
                <a:gd name="T37" fmla="*/ 346 h 364"/>
                <a:gd name="T38" fmla="*/ 191 w 563"/>
                <a:gd name="T39" fmla="*/ 348 h 364"/>
                <a:gd name="T40" fmla="*/ 218 w 563"/>
                <a:gd name="T41" fmla="*/ 354 h 364"/>
                <a:gd name="T42" fmla="*/ 261 w 563"/>
                <a:gd name="T43" fmla="*/ 356 h 364"/>
                <a:gd name="T44" fmla="*/ 310 w 563"/>
                <a:gd name="T45" fmla="*/ 362 h 364"/>
                <a:gd name="T46" fmla="*/ 361 w 563"/>
                <a:gd name="T47" fmla="*/ 364 h 364"/>
                <a:gd name="T48" fmla="*/ 409 w 563"/>
                <a:gd name="T49" fmla="*/ 362 h 364"/>
                <a:gd name="T50" fmla="*/ 458 w 563"/>
                <a:gd name="T51" fmla="*/ 359 h 364"/>
                <a:gd name="T52" fmla="*/ 495 w 563"/>
                <a:gd name="T53" fmla="*/ 348 h 364"/>
                <a:gd name="T54" fmla="*/ 511 w 563"/>
                <a:gd name="T55" fmla="*/ 340 h 364"/>
                <a:gd name="T56" fmla="*/ 525 w 563"/>
                <a:gd name="T57" fmla="*/ 332 h 364"/>
                <a:gd name="T58" fmla="*/ 536 w 563"/>
                <a:gd name="T59" fmla="*/ 321 h 364"/>
                <a:gd name="T60" fmla="*/ 549 w 563"/>
                <a:gd name="T61" fmla="*/ 295 h 364"/>
                <a:gd name="T62" fmla="*/ 557 w 563"/>
                <a:gd name="T63" fmla="*/ 257 h 364"/>
                <a:gd name="T64" fmla="*/ 563 w 563"/>
                <a:gd name="T65" fmla="*/ 217 h 364"/>
                <a:gd name="T66" fmla="*/ 563 w 563"/>
                <a:gd name="T67" fmla="*/ 174 h 364"/>
                <a:gd name="T68" fmla="*/ 557 w 563"/>
                <a:gd name="T69" fmla="*/ 134 h 364"/>
                <a:gd name="T70" fmla="*/ 555 w 563"/>
                <a:gd name="T71" fmla="*/ 96 h 364"/>
                <a:gd name="T72" fmla="*/ 549 w 563"/>
                <a:gd name="T73" fmla="*/ 67 h 364"/>
                <a:gd name="T74" fmla="*/ 546 w 563"/>
                <a:gd name="T75" fmla="*/ 56 h 364"/>
                <a:gd name="T76" fmla="*/ 541 w 563"/>
                <a:gd name="T77" fmla="*/ 40 h 364"/>
                <a:gd name="T78" fmla="*/ 536 w 563"/>
                <a:gd name="T79" fmla="*/ 29 h 364"/>
                <a:gd name="T80" fmla="*/ 528 w 563"/>
                <a:gd name="T81" fmla="*/ 21 h 364"/>
                <a:gd name="T82" fmla="*/ 520 w 563"/>
                <a:gd name="T83" fmla="*/ 18 h 364"/>
                <a:gd name="T84" fmla="*/ 495 w 563"/>
                <a:gd name="T85" fmla="*/ 16 h 364"/>
                <a:gd name="T86" fmla="*/ 466 w 563"/>
                <a:gd name="T87" fmla="*/ 16 h 364"/>
                <a:gd name="T88" fmla="*/ 450 w 563"/>
                <a:gd name="T89" fmla="*/ 13 h 364"/>
                <a:gd name="T90" fmla="*/ 409 w 563"/>
                <a:gd name="T91" fmla="*/ 13 h 364"/>
                <a:gd name="T92" fmla="*/ 364 w 563"/>
                <a:gd name="T93" fmla="*/ 16 h 364"/>
                <a:gd name="T94" fmla="*/ 320 w 563"/>
                <a:gd name="T95" fmla="*/ 16 h 364"/>
                <a:gd name="T96" fmla="*/ 283 w 563"/>
                <a:gd name="T97" fmla="*/ 13 h 364"/>
                <a:gd name="T98" fmla="*/ 248 w 563"/>
                <a:gd name="T99" fmla="*/ 8 h 364"/>
                <a:gd name="T100" fmla="*/ 213 w 563"/>
                <a:gd name="T101" fmla="*/ 2 h 364"/>
                <a:gd name="T102" fmla="*/ 186 w 563"/>
                <a:gd name="T103" fmla="*/ 0 h 364"/>
                <a:gd name="T104" fmla="*/ 175 w 563"/>
                <a:gd name="T105" fmla="*/ 0 h 3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3"/>
                <a:gd name="T160" fmla="*/ 0 h 364"/>
                <a:gd name="T161" fmla="*/ 563 w 563"/>
                <a:gd name="T162" fmla="*/ 364 h 3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3" h="364">
                  <a:moveTo>
                    <a:pt x="175" y="0"/>
                  </a:moveTo>
                  <a:lnTo>
                    <a:pt x="148" y="5"/>
                  </a:lnTo>
                  <a:lnTo>
                    <a:pt x="132" y="8"/>
                  </a:lnTo>
                  <a:lnTo>
                    <a:pt x="119" y="10"/>
                  </a:lnTo>
                  <a:lnTo>
                    <a:pt x="108" y="16"/>
                  </a:lnTo>
                  <a:lnTo>
                    <a:pt x="94" y="21"/>
                  </a:lnTo>
                  <a:lnTo>
                    <a:pt x="81" y="29"/>
                  </a:lnTo>
                  <a:lnTo>
                    <a:pt x="70" y="37"/>
                  </a:lnTo>
                  <a:lnTo>
                    <a:pt x="59" y="48"/>
                  </a:lnTo>
                  <a:lnTo>
                    <a:pt x="46" y="61"/>
                  </a:lnTo>
                  <a:lnTo>
                    <a:pt x="35" y="75"/>
                  </a:lnTo>
                  <a:lnTo>
                    <a:pt x="24" y="91"/>
                  </a:lnTo>
                  <a:lnTo>
                    <a:pt x="14" y="104"/>
                  </a:lnTo>
                  <a:lnTo>
                    <a:pt x="8" y="120"/>
                  </a:lnTo>
                  <a:lnTo>
                    <a:pt x="3" y="128"/>
                  </a:lnTo>
                  <a:lnTo>
                    <a:pt x="3" y="136"/>
                  </a:lnTo>
                  <a:lnTo>
                    <a:pt x="0" y="142"/>
                  </a:lnTo>
                  <a:lnTo>
                    <a:pt x="0" y="150"/>
                  </a:lnTo>
                  <a:lnTo>
                    <a:pt x="0" y="158"/>
                  </a:lnTo>
                  <a:lnTo>
                    <a:pt x="0" y="166"/>
                  </a:lnTo>
                  <a:lnTo>
                    <a:pt x="3" y="182"/>
                  </a:lnTo>
                  <a:lnTo>
                    <a:pt x="8" y="195"/>
                  </a:lnTo>
                  <a:lnTo>
                    <a:pt x="16" y="212"/>
                  </a:lnTo>
                  <a:lnTo>
                    <a:pt x="27" y="228"/>
                  </a:lnTo>
                  <a:lnTo>
                    <a:pt x="35" y="244"/>
                  </a:lnTo>
                  <a:lnTo>
                    <a:pt x="49" y="257"/>
                  </a:lnTo>
                  <a:lnTo>
                    <a:pt x="59" y="271"/>
                  </a:lnTo>
                  <a:lnTo>
                    <a:pt x="70" y="284"/>
                  </a:lnTo>
                  <a:lnTo>
                    <a:pt x="81" y="295"/>
                  </a:lnTo>
                  <a:lnTo>
                    <a:pt x="92" y="305"/>
                  </a:lnTo>
                  <a:lnTo>
                    <a:pt x="103" y="319"/>
                  </a:lnTo>
                  <a:lnTo>
                    <a:pt x="111" y="321"/>
                  </a:lnTo>
                  <a:lnTo>
                    <a:pt x="119" y="327"/>
                  </a:lnTo>
                  <a:lnTo>
                    <a:pt x="127" y="332"/>
                  </a:lnTo>
                  <a:lnTo>
                    <a:pt x="135" y="335"/>
                  </a:lnTo>
                  <a:lnTo>
                    <a:pt x="146" y="340"/>
                  </a:lnTo>
                  <a:lnTo>
                    <a:pt x="156" y="343"/>
                  </a:lnTo>
                  <a:lnTo>
                    <a:pt x="170" y="346"/>
                  </a:lnTo>
                  <a:lnTo>
                    <a:pt x="183" y="348"/>
                  </a:lnTo>
                  <a:lnTo>
                    <a:pt x="191" y="348"/>
                  </a:lnTo>
                  <a:lnTo>
                    <a:pt x="199" y="351"/>
                  </a:lnTo>
                  <a:lnTo>
                    <a:pt x="218" y="354"/>
                  </a:lnTo>
                  <a:lnTo>
                    <a:pt x="240" y="356"/>
                  </a:lnTo>
                  <a:lnTo>
                    <a:pt x="261" y="356"/>
                  </a:lnTo>
                  <a:lnTo>
                    <a:pt x="285" y="359"/>
                  </a:lnTo>
                  <a:lnTo>
                    <a:pt x="310" y="362"/>
                  </a:lnTo>
                  <a:lnTo>
                    <a:pt x="334" y="362"/>
                  </a:lnTo>
                  <a:lnTo>
                    <a:pt x="361" y="364"/>
                  </a:lnTo>
                  <a:lnTo>
                    <a:pt x="385" y="364"/>
                  </a:lnTo>
                  <a:lnTo>
                    <a:pt x="409" y="362"/>
                  </a:lnTo>
                  <a:lnTo>
                    <a:pt x="433" y="362"/>
                  </a:lnTo>
                  <a:lnTo>
                    <a:pt x="458" y="359"/>
                  </a:lnTo>
                  <a:lnTo>
                    <a:pt x="477" y="354"/>
                  </a:lnTo>
                  <a:lnTo>
                    <a:pt x="495" y="348"/>
                  </a:lnTo>
                  <a:lnTo>
                    <a:pt x="503" y="346"/>
                  </a:lnTo>
                  <a:lnTo>
                    <a:pt x="511" y="340"/>
                  </a:lnTo>
                  <a:lnTo>
                    <a:pt x="520" y="338"/>
                  </a:lnTo>
                  <a:lnTo>
                    <a:pt x="525" y="332"/>
                  </a:lnTo>
                  <a:lnTo>
                    <a:pt x="530" y="327"/>
                  </a:lnTo>
                  <a:lnTo>
                    <a:pt x="536" y="321"/>
                  </a:lnTo>
                  <a:lnTo>
                    <a:pt x="544" y="308"/>
                  </a:lnTo>
                  <a:lnTo>
                    <a:pt x="549" y="295"/>
                  </a:lnTo>
                  <a:lnTo>
                    <a:pt x="555" y="276"/>
                  </a:lnTo>
                  <a:lnTo>
                    <a:pt x="557" y="257"/>
                  </a:lnTo>
                  <a:lnTo>
                    <a:pt x="560" y="238"/>
                  </a:lnTo>
                  <a:lnTo>
                    <a:pt x="563" y="217"/>
                  </a:lnTo>
                  <a:lnTo>
                    <a:pt x="563" y="195"/>
                  </a:lnTo>
                  <a:lnTo>
                    <a:pt x="563" y="174"/>
                  </a:lnTo>
                  <a:lnTo>
                    <a:pt x="560" y="155"/>
                  </a:lnTo>
                  <a:lnTo>
                    <a:pt x="557" y="134"/>
                  </a:lnTo>
                  <a:lnTo>
                    <a:pt x="557" y="115"/>
                  </a:lnTo>
                  <a:lnTo>
                    <a:pt x="555" y="96"/>
                  </a:lnTo>
                  <a:lnTo>
                    <a:pt x="552" y="80"/>
                  </a:lnTo>
                  <a:lnTo>
                    <a:pt x="549" y="67"/>
                  </a:lnTo>
                  <a:lnTo>
                    <a:pt x="546" y="61"/>
                  </a:lnTo>
                  <a:lnTo>
                    <a:pt x="546" y="56"/>
                  </a:lnTo>
                  <a:lnTo>
                    <a:pt x="544" y="48"/>
                  </a:lnTo>
                  <a:lnTo>
                    <a:pt x="541" y="40"/>
                  </a:lnTo>
                  <a:lnTo>
                    <a:pt x="538" y="32"/>
                  </a:lnTo>
                  <a:lnTo>
                    <a:pt x="536" y="29"/>
                  </a:lnTo>
                  <a:lnTo>
                    <a:pt x="533" y="24"/>
                  </a:lnTo>
                  <a:lnTo>
                    <a:pt x="528" y="21"/>
                  </a:lnTo>
                  <a:lnTo>
                    <a:pt x="522" y="18"/>
                  </a:lnTo>
                  <a:lnTo>
                    <a:pt x="520" y="18"/>
                  </a:lnTo>
                  <a:lnTo>
                    <a:pt x="506" y="16"/>
                  </a:lnTo>
                  <a:lnTo>
                    <a:pt x="495" y="16"/>
                  </a:lnTo>
                  <a:lnTo>
                    <a:pt x="479" y="16"/>
                  </a:lnTo>
                  <a:lnTo>
                    <a:pt x="466" y="16"/>
                  </a:lnTo>
                  <a:lnTo>
                    <a:pt x="458" y="16"/>
                  </a:lnTo>
                  <a:lnTo>
                    <a:pt x="450" y="13"/>
                  </a:lnTo>
                  <a:lnTo>
                    <a:pt x="431" y="13"/>
                  </a:lnTo>
                  <a:lnTo>
                    <a:pt x="409" y="13"/>
                  </a:lnTo>
                  <a:lnTo>
                    <a:pt x="388" y="13"/>
                  </a:lnTo>
                  <a:lnTo>
                    <a:pt x="364" y="16"/>
                  </a:lnTo>
                  <a:lnTo>
                    <a:pt x="342" y="16"/>
                  </a:lnTo>
                  <a:lnTo>
                    <a:pt x="320" y="16"/>
                  </a:lnTo>
                  <a:lnTo>
                    <a:pt x="302" y="16"/>
                  </a:lnTo>
                  <a:lnTo>
                    <a:pt x="283" y="13"/>
                  </a:lnTo>
                  <a:lnTo>
                    <a:pt x="264" y="13"/>
                  </a:lnTo>
                  <a:lnTo>
                    <a:pt x="248" y="8"/>
                  </a:lnTo>
                  <a:lnTo>
                    <a:pt x="229" y="5"/>
                  </a:lnTo>
                  <a:lnTo>
                    <a:pt x="213" y="2"/>
                  </a:lnTo>
                  <a:lnTo>
                    <a:pt x="199" y="0"/>
                  </a:lnTo>
                  <a:lnTo>
                    <a:pt x="186" y="0"/>
                  </a:lnTo>
                  <a:lnTo>
                    <a:pt x="181" y="0"/>
                  </a:lnTo>
                  <a:lnTo>
                    <a:pt x="175"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39" name="Rectangle 10">
              <a:extLst>
                <a:ext uri="{FF2B5EF4-FFF2-40B4-BE49-F238E27FC236}">
                  <a16:creationId xmlns:a16="http://schemas.microsoft.com/office/drawing/2014/main" id="{12E42E00-0E52-4F48-9E47-69FF57625A6A}"/>
                </a:ext>
              </a:extLst>
            </p:cNvPr>
            <p:cNvSpPr>
              <a:spLocks noChangeArrowheads="1"/>
            </p:cNvSpPr>
            <p:nvPr/>
          </p:nvSpPr>
          <p:spPr bwMode="auto">
            <a:xfrm>
              <a:off x="4346085" y="1490774"/>
              <a:ext cx="258619"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400" dirty="0">
                  <a:solidFill>
                    <a:schemeClr val="bg1"/>
                  </a:solidFill>
                  <a:latin typeface="Avenir Book" panose="020B0503020203020204" pitchFamily="34" charset="-78"/>
                  <a:cs typeface="Avenir Book" panose="020B0503020203020204" pitchFamily="34" charset="-78"/>
                </a:rPr>
                <a:t>B</a:t>
              </a:r>
            </a:p>
          </p:txBody>
        </p:sp>
      </p:grpSp>
      <p:sp>
        <p:nvSpPr>
          <p:cNvPr id="251" name="Line 22">
            <a:extLst>
              <a:ext uri="{FF2B5EF4-FFF2-40B4-BE49-F238E27FC236}">
                <a16:creationId xmlns:a16="http://schemas.microsoft.com/office/drawing/2014/main" id="{AA591A70-D865-DF48-A927-67C81D690159}"/>
              </a:ext>
            </a:extLst>
          </p:cNvPr>
          <p:cNvSpPr>
            <a:spLocks noChangeShapeType="1"/>
          </p:cNvSpPr>
          <p:nvPr/>
        </p:nvSpPr>
        <p:spPr bwMode="auto">
          <a:xfrm>
            <a:off x="3114484" y="1595205"/>
            <a:ext cx="498872" cy="207169"/>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52" name="Line 23">
            <a:extLst>
              <a:ext uri="{FF2B5EF4-FFF2-40B4-BE49-F238E27FC236}">
                <a16:creationId xmlns:a16="http://schemas.microsoft.com/office/drawing/2014/main" id="{F6A31CA1-6D75-4F45-8F9E-E7EE6105F53C}"/>
              </a:ext>
            </a:extLst>
          </p:cNvPr>
          <p:cNvSpPr>
            <a:spLocks noChangeShapeType="1"/>
          </p:cNvSpPr>
          <p:nvPr/>
        </p:nvSpPr>
        <p:spPr bwMode="auto">
          <a:xfrm flipV="1">
            <a:off x="3146630" y="1882144"/>
            <a:ext cx="502444" cy="42505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54" name="Line 25">
            <a:extLst>
              <a:ext uri="{FF2B5EF4-FFF2-40B4-BE49-F238E27FC236}">
                <a16:creationId xmlns:a16="http://schemas.microsoft.com/office/drawing/2014/main" id="{804A668C-99C3-C34B-A510-DEAA2A583752}"/>
              </a:ext>
            </a:extLst>
          </p:cNvPr>
          <p:cNvSpPr>
            <a:spLocks noChangeShapeType="1"/>
          </p:cNvSpPr>
          <p:nvPr/>
        </p:nvSpPr>
        <p:spPr bwMode="auto">
          <a:xfrm flipV="1">
            <a:off x="2300097" y="1699979"/>
            <a:ext cx="217885" cy="176213"/>
          </a:xfrm>
          <a:prstGeom prst="line">
            <a:avLst/>
          </a:prstGeom>
          <a:noFill/>
          <a:ln w="555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55" name="Line 26">
            <a:extLst>
              <a:ext uri="{FF2B5EF4-FFF2-40B4-BE49-F238E27FC236}">
                <a16:creationId xmlns:a16="http://schemas.microsoft.com/office/drawing/2014/main" id="{E1D1A110-7690-7041-9B8F-73E3BA5CD6B6}"/>
              </a:ext>
            </a:extLst>
          </p:cNvPr>
          <p:cNvSpPr>
            <a:spLocks noChangeShapeType="1"/>
          </p:cNvSpPr>
          <p:nvPr/>
        </p:nvSpPr>
        <p:spPr bwMode="auto">
          <a:xfrm flipH="1" flipV="1">
            <a:off x="2954940" y="1796421"/>
            <a:ext cx="1067" cy="403959"/>
          </a:xfrm>
          <a:prstGeom prst="line">
            <a:avLst/>
          </a:prstGeom>
          <a:noFill/>
          <a:ln w="555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56" name="Line 27">
            <a:extLst>
              <a:ext uri="{FF2B5EF4-FFF2-40B4-BE49-F238E27FC236}">
                <a16:creationId xmlns:a16="http://schemas.microsoft.com/office/drawing/2014/main" id="{A9456C19-2E00-BC4E-AEB5-F981440BD8C4}"/>
              </a:ext>
            </a:extLst>
          </p:cNvPr>
          <p:cNvSpPr>
            <a:spLocks noChangeShapeType="1"/>
          </p:cNvSpPr>
          <p:nvPr/>
        </p:nvSpPr>
        <p:spPr bwMode="auto">
          <a:xfrm>
            <a:off x="2319147" y="2115508"/>
            <a:ext cx="198835" cy="123825"/>
          </a:xfrm>
          <a:prstGeom prst="line">
            <a:avLst/>
          </a:prstGeom>
          <a:noFill/>
          <a:ln w="555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grpSp>
        <p:nvGrpSpPr>
          <p:cNvPr id="3" name="Group 2">
            <a:extLst>
              <a:ext uri="{FF2B5EF4-FFF2-40B4-BE49-F238E27FC236}">
                <a16:creationId xmlns:a16="http://schemas.microsoft.com/office/drawing/2014/main" id="{4D28DBA4-809E-E445-96B6-C8231D3525DE}"/>
              </a:ext>
            </a:extLst>
          </p:cNvPr>
          <p:cNvGrpSpPr/>
          <p:nvPr/>
        </p:nvGrpSpPr>
        <p:grpSpPr>
          <a:xfrm>
            <a:off x="4168186" y="1492488"/>
            <a:ext cx="2426765" cy="1283494"/>
            <a:chOff x="6282368" y="1597639"/>
            <a:chExt cx="3235686" cy="1711325"/>
          </a:xfrm>
        </p:grpSpPr>
        <p:sp>
          <p:nvSpPr>
            <p:cNvPr id="257" name="Rectangle 28">
              <a:extLst>
                <a:ext uri="{FF2B5EF4-FFF2-40B4-BE49-F238E27FC236}">
                  <a16:creationId xmlns:a16="http://schemas.microsoft.com/office/drawing/2014/main" id="{EA3BB9F5-969D-254D-AAFB-97DB8E65CC42}"/>
                </a:ext>
              </a:extLst>
            </p:cNvPr>
            <p:cNvSpPr>
              <a:spLocks noChangeArrowheads="1"/>
            </p:cNvSpPr>
            <p:nvPr/>
          </p:nvSpPr>
          <p:spPr bwMode="auto">
            <a:xfrm>
              <a:off x="6282368" y="1597639"/>
              <a:ext cx="965200" cy="4508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58" name="Rectangle 29">
              <a:extLst>
                <a:ext uri="{FF2B5EF4-FFF2-40B4-BE49-F238E27FC236}">
                  <a16:creationId xmlns:a16="http://schemas.microsoft.com/office/drawing/2014/main" id="{0F2B0DF9-A08C-E449-8820-FB88603361FD}"/>
                </a:ext>
              </a:extLst>
            </p:cNvPr>
            <p:cNvSpPr>
              <a:spLocks noChangeArrowheads="1"/>
            </p:cNvSpPr>
            <p:nvPr/>
          </p:nvSpPr>
          <p:spPr bwMode="auto">
            <a:xfrm>
              <a:off x="6757320" y="2261646"/>
              <a:ext cx="93615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Legend</a:t>
              </a:r>
              <a:r>
                <a:rPr lang="en-US" sz="1275" b="1" dirty="0">
                  <a:solidFill>
                    <a:srgbClr val="000000"/>
                  </a:solidFill>
                  <a:latin typeface="Avenir Book" panose="020B0503020203020204" pitchFamily="34" charset="-78"/>
                  <a:cs typeface="Avenir Book" panose="020B0503020203020204" pitchFamily="34" charset="-78"/>
                </a:rPr>
                <a:t>:</a:t>
              </a:r>
              <a:endParaRPr lang="en-US" sz="1350" dirty="0">
                <a:latin typeface="Avenir Book" panose="020B0503020203020204" pitchFamily="34" charset="-78"/>
                <a:cs typeface="Avenir Book" panose="020B0503020203020204" pitchFamily="34" charset="-78"/>
              </a:endParaRPr>
            </a:p>
          </p:txBody>
        </p:sp>
        <p:sp>
          <p:nvSpPr>
            <p:cNvPr id="259" name="Rectangle 30">
              <a:extLst>
                <a:ext uri="{FF2B5EF4-FFF2-40B4-BE49-F238E27FC236}">
                  <a16:creationId xmlns:a16="http://schemas.microsoft.com/office/drawing/2014/main" id="{38525EEC-220F-6442-A6FD-576D6BDF75FB}"/>
                </a:ext>
              </a:extLst>
            </p:cNvPr>
            <p:cNvSpPr>
              <a:spLocks noChangeArrowheads="1"/>
            </p:cNvSpPr>
            <p:nvPr/>
          </p:nvSpPr>
          <p:spPr bwMode="auto">
            <a:xfrm>
              <a:off x="7072942" y="1669076"/>
              <a:ext cx="59845" cy="261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75" dirty="0">
                  <a:solidFill>
                    <a:srgbClr val="000000"/>
                  </a:solidFill>
                  <a:latin typeface="Avenir Book" panose="020B0503020203020204" pitchFamily="34" charset="-78"/>
                  <a:cs typeface="Avenir Book" panose="020B0503020203020204" pitchFamily="34" charset="-78"/>
                </a:rPr>
                <a:t> </a:t>
              </a:r>
              <a:endParaRPr lang="en-US" sz="1350" dirty="0">
                <a:latin typeface="Avenir Book" panose="020B0503020203020204" pitchFamily="34" charset="-78"/>
                <a:cs typeface="Avenir Book" panose="020B0503020203020204" pitchFamily="34" charset="-78"/>
              </a:endParaRPr>
            </a:p>
          </p:txBody>
        </p:sp>
        <p:sp>
          <p:nvSpPr>
            <p:cNvPr id="260" name="Rectangle 31">
              <a:extLst>
                <a:ext uri="{FF2B5EF4-FFF2-40B4-BE49-F238E27FC236}">
                  <a16:creationId xmlns:a16="http://schemas.microsoft.com/office/drawing/2014/main" id="{BBF94024-B3CB-F54E-A997-091AAB21C867}"/>
                </a:ext>
              </a:extLst>
            </p:cNvPr>
            <p:cNvSpPr>
              <a:spLocks noChangeArrowheads="1"/>
            </p:cNvSpPr>
            <p:nvPr/>
          </p:nvSpPr>
          <p:spPr bwMode="auto">
            <a:xfrm>
              <a:off x="8204831" y="2516801"/>
              <a:ext cx="1160463" cy="79216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61" name="Rectangle 32">
              <a:extLst>
                <a:ext uri="{FF2B5EF4-FFF2-40B4-BE49-F238E27FC236}">
                  <a16:creationId xmlns:a16="http://schemas.microsoft.com/office/drawing/2014/main" id="{86876C5B-4C7E-6045-A2E6-2D64AA586E14}"/>
                </a:ext>
              </a:extLst>
            </p:cNvPr>
            <p:cNvSpPr>
              <a:spLocks noChangeArrowheads="1"/>
            </p:cNvSpPr>
            <p:nvPr/>
          </p:nvSpPr>
          <p:spPr bwMode="auto">
            <a:xfrm>
              <a:off x="8331832" y="2580301"/>
              <a:ext cx="1186222"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Customer </a:t>
              </a:r>
              <a:endParaRPr lang="en-US" sz="1500" dirty="0">
                <a:latin typeface="Avenir Book" panose="020B0503020203020204" pitchFamily="34" charset="-78"/>
                <a:cs typeface="Avenir Book" panose="020B0503020203020204" pitchFamily="34" charset="-78"/>
              </a:endParaRPr>
            </a:p>
          </p:txBody>
        </p:sp>
        <p:sp>
          <p:nvSpPr>
            <p:cNvPr id="262" name="Rectangle 33">
              <a:extLst>
                <a:ext uri="{FF2B5EF4-FFF2-40B4-BE49-F238E27FC236}">
                  <a16:creationId xmlns:a16="http://schemas.microsoft.com/office/drawing/2014/main" id="{91309A28-5587-B847-921C-1169530D0CCF}"/>
                </a:ext>
              </a:extLst>
            </p:cNvPr>
            <p:cNvSpPr>
              <a:spLocks noChangeArrowheads="1"/>
            </p:cNvSpPr>
            <p:nvPr/>
          </p:nvSpPr>
          <p:spPr bwMode="auto">
            <a:xfrm>
              <a:off x="8331831" y="2831125"/>
              <a:ext cx="989588"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network:</a:t>
              </a:r>
              <a:endParaRPr lang="en-US" sz="1500" dirty="0">
                <a:latin typeface="Avenir Book" panose="020B0503020203020204" pitchFamily="34" charset="-78"/>
                <a:cs typeface="Avenir Book" panose="020B0503020203020204" pitchFamily="34" charset="-78"/>
              </a:endParaRPr>
            </a:p>
          </p:txBody>
        </p:sp>
        <p:sp>
          <p:nvSpPr>
            <p:cNvPr id="263" name="Rectangle 34">
              <a:extLst>
                <a:ext uri="{FF2B5EF4-FFF2-40B4-BE49-F238E27FC236}">
                  <a16:creationId xmlns:a16="http://schemas.microsoft.com/office/drawing/2014/main" id="{D88C1427-E785-594C-A147-9BF9C7A01E4B}"/>
                </a:ext>
              </a:extLst>
            </p:cNvPr>
            <p:cNvSpPr>
              <a:spLocks noChangeArrowheads="1"/>
            </p:cNvSpPr>
            <p:nvPr/>
          </p:nvSpPr>
          <p:spPr bwMode="auto">
            <a:xfrm>
              <a:off x="9097005" y="2831125"/>
              <a:ext cx="7053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 </a:t>
              </a:r>
              <a:endParaRPr lang="en-US" sz="1500" dirty="0">
                <a:latin typeface="Avenir Book" panose="020B0503020203020204" pitchFamily="34" charset="-78"/>
                <a:cs typeface="Avenir Book" panose="020B0503020203020204" pitchFamily="34" charset="-78"/>
              </a:endParaRPr>
            </a:p>
          </p:txBody>
        </p:sp>
        <p:sp>
          <p:nvSpPr>
            <p:cNvPr id="264" name="Rectangle 35">
              <a:extLst>
                <a:ext uri="{FF2B5EF4-FFF2-40B4-BE49-F238E27FC236}">
                  <a16:creationId xmlns:a16="http://schemas.microsoft.com/office/drawing/2014/main" id="{09BE3C5F-6857-0641-A39C-3D26CF65DF64}"/>
                </a:ext>
              </a:extLst>
            </p:cNvPr>
            <p:cNvSpPr>
              <a:spLocks noChangeArrowheads="1"/>
            </p:cNvSpPr>
            <p:nvPr/>
          </p:nvSpPr>
          <p:spPr bwMode="auto">
            <a:xfrm>
              <a:off x="8204831" y="1623039"/>
              <a:ext cx="1106488" cy="6731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65" name="Rectangle 36">
              <a:extLst>
                <a:ext uri="{FF2B5EF4-FFF2-40B4-BE49-F238E27FC236}">
                  <a16:creationId xmlns:a16="http://schemas.microsoft.com/office/drawing/2014/main" id="{79A54306-01E1-864E-89D7-889A01740E68}"/>
                </a:ext>
              </a:extLst>
            </p:cNvPr>
            <p:cNvSpPr>
              <a:spLocks noChangeArrowheads="1"/>
            </p:cNvSpPr>
            <p:nvPr/>
          </p:nvSpPr>
          <p:spPr bwMode="auto">
            <a:xfrm>
              <a:off x="8331831" y="1686539"/>
              <a:ext cx="955390"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Provider</a:t>
              </a:r>
              <a:endParaRPr lang="en-US" sz="1500" dirty="0">
                <a:latin typeface="Avenir Book" panose="020B0503020203020204" pitchFamily="34" charset="-78"/>
                <a:cs typeface="Avenir Book" panose="020B0503020203020204" pitchFamily="34" charset="-78"/>
              </a:endParaRPr>
            </a:p>
          </p:txBody>
        </p:sp>
        <p:sp>
          <p:nvSpPr>
            <p:cNvPr id="266" name="Rectangle 37">
              <a:extLst>
                <a:ext uri="{FF2B5EF4-FFF2-40B4-BE49-F238E27FC236}">
                  <a16:creationId xmlns:a16="http://schemas.microsoft.com/office/drawing/2014/main" id="{ACDD58AC-25A2-0E46-8F1B-98BD2643115D}"/>
                </a:ext>
              </a:extLst>
            </p:cNvPr>
            <p:cNvSpPr>
              <a:spLocks noChangeArrowheads="1"/>
            </p:cNvSpPr>
            <p:nvPr/>
          </p:nvSpPr>
          <p:spPr bwMode="auto">
            <a:xfrm>
              <a:off x="9054143" y="1686539"/>
              <a:ext cx="7053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 </a:t>
              </a:r>
              <a:endParaRPr lang="en-US" sz="1500" dirty="0">
                <a:latin typeface="Avenir Book" panose="020B0503020203020204" pitchFamily="34" charset="-78"/>
                <a:cs typeface="Avenir Book" panose="020B0503020203020204" pitchFamily="34" charset="-78"/>
              </a:endParaRPr>
            </a:p>
          </p:txBody>
        </p:sp>
        <p:sp>
          <p:nvSpPr>
            <p:cNvPr id="267" name="Rectangle 38">
              <a:extLst>
                <a:ext uri="{FF2B5EF4-FFF2-40B4-BE49-F238E27FC236}">
                  <a16:creationId xmlns:a16="http://schemas.microsoft.com/office/drawing/2014/main" id="{CAF41458-347C-CE42-B2A1-363CAF8D8821}"/>
                </a:ext>
              </a:extLst>
            </p:cNvPr>
            <p:cNvSpPr>
              <a:spLocks noChangeArrowheads="1"/>
            </p:cNvSpPr>
            <p:nvPr/>
          </p:nvSpPr>
          <p:spPr bwMode="auto">
            <a:xfrm>
              <a:off x="8331831" y="1932602"/>
              <a:ext cx="919054"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network</a:t>
              </a:r>
              <a:endParaRPr lang="en-US" sz="1500" dirty="0">
                <a:latin typeface="Avenir Book" panose="020B0503020203020204" pitchFamily="34" charset="-78"/>
                <a:cs typeface="Avenir Book" panose="020B0503020203020204" pitchFamily="34" charset="-78"/>
              </a:endParaRPr>
            </a:p>
          </p:txBody>
        </p:sp>
        <p:sp>
          <p:nvSpPr>
            <p:cNvPr id="268" name="Rectangle 39">
              <a:extLst>
                <a:ext uri="{FF2B5EF4-FFF2-40B4-BE49-F238E27FC236}">
                  <a16:creationId xmlns:a16="http://schemas.microsoft.com/office/drawing/2014/main" id="{91ACC31C-BC1D-C64F-809C-7953465C734B}"/>
                </a:ext>
              </a:extLst>
            </p:cNvPr>
            <p:cNvSpPr>
              <a:spLocks noChangeArrowheads="1"/>
            </p:cNvSpPr>
            <p:nvPr/>
          </p:nvSpPr>
          <p:spPr bwMode="auto">
            <a:xfrm>
              <a:off x="9036682" y="1932602"/>
              <a:ext cx="7053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 </a:t>
              </a:r>
              <a:endParaRPr lang="en-US" sz="1500" dirty="0">
                <a:latin typeface="Avenir Book" panose="020B0503020203020204" pitchFamily="34" charset="-78"/>
                <a:cs typeface="Avenir Book" panose="020B0503020203020204" pitchFamily="34" charset="-78"/>
              </a:endParaRPr>
            </a:p>
          </p:txBody>
        </p:sp>
        <p:sp>
          <p:nvSpPr>
            <p:cNvPr id="269" name="Freeform 40">
              <a:extLst>
                <a:ext uri="{FF2B5EF4-FFF2-40B4-BE49-F238E27FC236}">
                  <a16:creationId xmlns:a16="http://schemas.microsoft.com/office/drawing/2014/main" id="{20CA1EB8-B9A7-6F47-A51D-2BBBDD4C725C}"/>
                </a:ext>
              </a:extLst>
            </p:cNvPr>
            <p:cNvSpPr>
              <a:spLocks/>
            </p:cNvSpPr>
            <p:nvPr/>
          </p:nvSpPr>
          <p:spPr bwMode="auto">
            <a:xfrm>
              <a:off x="7392031" y="1673839"/>
              <a:ext cx="893763" cy="574675"/>
            </a:xfrm>
            <a:custGeom>
              <a:avLst/>
              <a:gdLst>
                <a:gd name="T0" fmla="*/ 162 w 563"/>
                <a:gd name="T1" fmla="*/ 0 h 362"/>
                <a:gd name="T2" fmla="*/ 132 w 563"/>
                <a:gd name="T3" fmla="*/ 5 h 362"/>
                <a:gd name="T4" fmla="*/ 108 w 563"/>
                <a:gd name="T5" fmla="*/ 13 h 362"/>
                <a:gd name="T6" fmla="*/ 81 w 563"/>
                <a:gd name="T7" fmla="*/ 30 h 362"/>
                <a:gd name="T8" fmla="*/ 60 w 563"/>
                <a:gd name="T9" fmla="*/ 48 h 362"/>
                <a:gd name="T10" fmla="*/ 35 w 563"/>
                <a:gd name="T11" fmla="*/ 72 h 362"/>
                <a:gd name="T12" fmla="*/ 14 w 563"/>
                <a:gd name="T13" fmla="*/ 102 h 362"/>
                <a:gd name="T14" fmla="*/ 3 w 563"/>
                <a:gd name="T15" fmla="*/ 126 h 362"/>
                <a:gd name="T16" fmla="*/ 0 w 563"/>
                <a:gd name="T17" fmla="*/ 140 h 362"/>
                <a:gd name="T18" fmla="*/ 0 w 563"/>
                <a:gd name="T19" fmla="*/ 156 h 362"/>
                <a:gd name="T20" fmla="*/ 3 w 563"/>
                <a:gd name="T21" fmla="*/ 180 h 362"/>
                <a:gd name="T22" fmla="*/ 17 w 563"/>
                <a:gd name="T23" fmla="*/ 212 h 362"/>
                <a:gd name="T24" fmla="*/ 35 w 563"/>
                <a:gd name="T25" fmla="*/ 241 h 362"/>
                <a:gd name="T26" fmla="*/ 60 w 563"/>
                <a:gd name="T27" fmla="*/ 268 h 362"/>
                <a:gd name="T28" fmla="*/ 81 w 563"/>
                <a:gd name="T29" fmla="*/ 292 h 362"/>
                <a:gd name="T30" fmla="*/ 103 w 563"/>
                <a:gd name="T31" fmla="*/ 316 h 362"/>
                <a:gd name="T32" fmla="*/ 119 w 563"/>
                <a:gd name="T33" fmla="*/ 327 h 362"/>
                <a:gd name="T34" fmla="*/ 135 w 563"/>
                <a:gd name="T35" fmla="*/ 335 h 362"/>
                <a:gd name="T36" fmla="*/ 156 w 563"/>
                <a:gd name="T37" fmla="*/ 341 h 362"/>
                <a:gd name="T38" fmla="*/ 183 w 563"/>
                <a:gd name="T39" fmla="*/ 346 h 362"/>
                <a:gd name="T40" fmla="*/ 200 w 563"/>
                <a:gd name="T41" fmla="*/ 349 h 362"/>
                <a:gd name="T42" fmla="*/ 240 w 563"/>
                <a:gd name="T43" fmla="*/ 354 h 362"/>
                <a:gd name="T44" fmla="*/ 286 w 563"/>
                <a:gd name="T45" fmla="*/ 357 h 362"/>
                <a:gd name="T46" fmla="*/ 334 w 563"/>
                <a:gd name="T47" fmla="*/ 359 h 362"/>
                <a:gd name="T48" fmla="*/ 385 w 563"/>
                <a:gd name="T49" fmla="*/ 362 h 362"/>
                <a:gd name="T50" fmla="*/ 434 w 563"/>
                <a:gd name="T51" fmla="*/ 359 h 362"/>
                <a:gd name="T52" fmla="*/ 477 w 563"/>
                <a:gd name="T53" fmla="*/ 351 h 362"/>
                <a:gd name="T54" fmla="*/ 504 w 563"/>
                <a:gd name="T55" fmla="*/ 343 h 362"/>
                <a:gd name="T56" fmla="*/ 517 w 563"/>
                <a:gd name="T57" fmla="*/ 335 h 362"/>
                <a:gd name="T58" fmla="*/ 528 w 563"/>
                <a:gd name="T59" fmla="*/ 325 h 362"/>
                <a:gd name="T60" fmla="*/ 541 w 563"/>
                <a:gd name="T61" fmla="*/ 306 h 362"/>
                <a:gd name="T62" fmla="*/ 555 w 563"/>
                <a:gd name="T63" fmla="*/ 274 h 362"/>
                <a:gd name="T64" fmla="*/ 560 w 563"/>
                <a:gd name="T65" fmla="*/ 236 h 362"/>
                <a:gd name="T66" fmla="*/ 563 w 563"/>
                <a:gd name="T67" fmla="*/ 193 h 362"/>
                <a:gd name="T68" fmla="*/ 560 w 563"/>
                <a:gd name="T69" fmla="*/ 153 h 362"/>
                <a:gd name="T70" fmla="*/ 557 w 563"/>
                <a:gd name="T71" fmla="*/ 113 h 362"/>
                <a:gd name="T72" fmla="*/ 552 w 563"/>
                <a:gd name="T73" fmla="*/ 78 h 362"/>
                <a:gd name="T74" fmla="*/ 547 w 563"/>
                <a:gd name="T75" fmla="*/ 59 h 362"/>
                <a:gd name="T76" fmla="*/ 544 w 563"/>
                <a:gd name="T77" fmla="*/ 46 h 362"/>
                <a:gd name="T78" fmla="*/ 539 w 563"/>
                <a:gd name="T79" fmla="*/ 30 h 362"/>
                <a:gd name="T80" fmla="*/ 533 w 563"/>
                <a:gd name="T81" fmla="*/ 22 h 362"/>
                <a:gd name="T82" fmla="*/ 522 w 563"/>
                <a:gd name="T83" fmla="*/ 19 h 362"/>
                <a:gd name="T84" fmla="*/ 506 w 563"/>
                <a:gd name="T85" fmla="*/ 16 h 362"/>
                <a:gd name="T86" fmla="*/ 479 w 563"/>
                <a:gd name="T87" fmla="*/ 16 h 362"/>
                <a:gd name="T88" fmla="*/ 466 w 563"/>
                <a:gd name="T89" fmla="*/ 13 h 362"/>
                <a:gd name="T90" fmla="*/ 450 w 563"/>
                <a:gd name="T91" fmla="*/ 11 h 362"/>
                <a:gd name="T92" fmla="*/ 409 w 563"/>
                <a:gd name="T93" fmla="*/ 11 h 362"/>
                <a:gd name="T94" fmla="*/ 364 w 563"/>
                <a:gd name="T95" fmla="*/ 13 h 362"/>
                <a:gd name="T96" fmla="*/ 321 w 563"/>
                <a:gd name="T97" fmla="*/ 13 h 362"/>
                <a:gd name="T98" fmla="*/ 283 w 563"/>
                <a:gd name="T99" fmla="*/ 11 h 362"/>
                <a:gd name="T100" fmla="*/ 248 w 563"/>
                <a:gd name="T101" fmla="*/ 5 h 362"/>
                <a:gd name="T102" fmla="*/ 213 w 563"/>
                <a:gd name="T103" fmla="*/ 0 h 362"/>
                <a:gd name="T104" fmla="*/ 186 w 563"/>
                <a:gd name="T105" fmla="*/ 0 h 362"/>
                <a:gd name="T106" fmla="*/ 175 w 563"/>
                <a:gd name="T107" fmla="*/ 0 h 3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3"/>
                <a:gd name="T163" fmla="*/ 0 h 362"/>
                <a:gd name="T164" fmla="*/ 563 w 563"/>
                <a:gd name="T165" fmla="*/ 362 h 3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3" h="362">
                  <a:moveTo>
                    <a:pt x="175" y="0"/>
                  </a:moveTo>
                  <a:lnTo>
                    <a:pt x="162" y="0"/>
                  </a:lnTo>
                  <a:lnTo>
                    <a:pt x="148" y="3"/>
                  </a:lnTo>
                  <a:lnTo>
                    <a:pt x="132" y="5"/>
                  </a:lnTo>
                  <a:lnTo>
                    <a:pt x="119" y="11"/>
                  </a:lnTo>
                  <a:lnTo>
                    <a:pt x="108" y="13"/>
                  </a:lnTo>
                  <a:lnTo>
                    <a:pt x="95" y="22"/>
                  </a:lnTo>
                  <a:lnTo>
                    <a:pt x="81" y="30"/>
                  </a:lnTo>
                  <a:lnTo>
                    <a:pt x="70" y="38"/>
                  </a:lnTo>
                  <a:lnTo>
                    <a:pt x="60" y="48"/>
                  </a:lnTo>
                  <a:lnTo>
                    <a:pt x="46" y="59"/>
                  </a:lnTo>
                  <a:lnTo>
                    <a:pt x="35" y="72"/>
                  </a:lnTo>
                  <a:lnTo>
                    <a:pt x="25" y="89"/>
                  </a:lnTo>
                  <a:lnTo>
                    <a:pt x="14" y="102"/>
                  </a:lnTo>
                  <a:lnTo>
                    <a:pt x="8" y="118"/>
                  </a:lnTo>
                  <a:lnTo>
                    <a:pt x="3" y="126"/>
                  </a:lnTo>
                  <a:lnTo>
                    <a:pt x="3" y="134"/>
                  </a:lnTo>
                  <a:lnTo>
                    <a:pt x="0" y="140"/>
                  </a:lnTo>
                  <a:lnTo>
                    <a:pt x="0" y="148"/>
                  </a:lnTo>
                  <a:lnTo>
                    <a:pt x="0" y="156"/>
                  </a:lnTo>
                  <a:lnTo>
                    <a:pt x="0" y="164"/>
                  </a:lnTo>
                  <a:lnTo>
                    <a:pt x="3" y="180"/>
                  </a:lnTo>
                  <a:lnTo>
                    <a:pt x="8" y="196"/>
                  </a:lnTo>
                  <a:lnTo>
                    <a:pt x="17" y="212"/>
                  </a:lnTo>
                  <a:lnTo>
                    <a:pt x="27" y="225"/>
                  </a:lnTo>
                  <a:lnTo>
                    <a:pt x="35" y="241"/>
                  </a:lnTo>
                  <a:lnTo>
                    <a:pt x="49" y="255"/>
                  </a:lnTo>
                  <a:lnTo>
                    <a:pt x="60" y="268"/>
                  </a:lnTo>
                  <a:lnTo>
                    <a:pt x="70" y="282"/>
                  </a:lnTo>
                  <a:lnTo>
                    <a:pt x="81" y="292"/>
                  </a:lnTo>
                  <a:lnTo>
                    <a:pt x="92" y="306"/>
                  </a:lnTo>
                  <a:lnTo>
                    <a:pt x="103" y="316"/>
                  </a:lnTo>
                  <a:lnTo>
                    <a:pt x="111" y="322"/>
                  </a:lnTo>
                  <a:lnTo>
                    <a:pt x="119" y="327"/>
                  </a:lnTo>
                  <a:lnTo>
                    <a:pt x="127" y="330"/>
                  </a:lnTo>
                  <a:lnTo>
                    <a:pt x="135" y="335"/>
                  </a:lnTo>
                  <a:lnTo>
                    <a:pt x="146" y="338"/>
                  </a:lnTo>
                  <a:lnTo>
                    <a:pt x="156" y="341"/>
                  </a:lnTo>
                  <a:lnTo>
                    <a:pt x="170" y="343"/>
                  </a:lnTo>
                  <a:lnTo>
                    <a:pt x="183" y="346"/>
                  </a:lnTo>
                  <a:lnTo>
                    <a:pt x="191" y="346"/>
                  </a:lnTo>
                  <a:lnTo>
                    <a:pt x="200" y="349"/>
                  </a:lnTo>
                  <a:lnTo>
                    <a:pt x="218" y="351"/>
                  </a:lnTo>
                  <a:lnTo>
                    <a:pt x="240" y="354"/>
                  </a:lnTo>
                  <a:lnTo>
                    <a:pt x="261" y="354"/>
                  </a:lnTo>
                  <a:lnTo>
                    <a:pt x="286" y="357"/>
                  </a:lnTo>
                  <a:lnTo>
                    <a:pt x="310" y="359"/>
                  </a:lnTo>
                  <a:lnTo>
                    <a:pt x="334" y="359"/>
                  </a:lnTo>
                  <a:lnTo>
                    <a:pt x="361" y="362"/>
                  </a:lnTo>
                  <a:lnTo>
                    <a:pt x="385" y="362"/>
                  </a:lnTo>
                  <a:lnTo>
                    <a:pt x="409" y="359"/>
                  </a:lnTo>
                  <a:lnTo>
                    <a:pt x="434" y="359"/>
                  </a:lnTo>
                  <a:lnTo>
                    <a:pt x="455" y="357"/>
                  </a:lnTo>
                  <a:lnTo>
                    <a:pt x="477" y="351"/>
                  </a:lnTo>
                  <a:lnTo>
                    <a:pt x="493" y="346"/>
                  </a:lnTo>
                  <a:lnTo>
                    <a:pt x="504" y="343"/>
                  </a:lnTo>
                  <a:lnTo>
                    <a:pt x="509" y="338"/>
                  </a:lnTo>
                  <a:lnTo>
                    <a:pt x="517" y="335"/>
                  </a:lnTo>
                  <a:lnTo>
                    <a:pt x="522" y="330"/>
                  </a:lnTo>
                  <a:lnTo>
                    <a:pt x="528" y="325"/>
                  </a:lnTo>
                  <a:lnTo>
                    <a:pt x="533" y="319"/>
                  </a:lnTo>
                  <a:lnTo>
                    <a:pt x="541" y="306"/>
                  </a:lnTo>
                  <a:lnTo>
                    <a:pt x="549" y="292"/>
                  </a:lnTo>
                  <a:lnTo>
                    <a:pt x="555" y="274"/>
                  </a:lnTo>
                  <a:lnTo>
                    <a:pt x="557" y="255"/>
                  </a:lnTo>
                  <a:lnTo>
                    <a:pt x="560" y="236"/>
                  </a:lnTo>
                  <a:lnTo>
                    <a:pt x="563" y="215"/>
                  </a:lnTo>
                  <a:lnTo>
                    <a:pt x="563" y="193"/>
                  </a:lnTo>
                  <a:lnTo>
                    <a:pt x="560" y="172"/>
                  </a:lnTo>
                  <a:lnTo>
                    <a:pt x="560" y="153"/>
                  </a:lnTo>
                  <a:lnTo>
                    <a:pt x="557" y="131"/>
                  </a:lnTo>
                  <a:lnTo>
                    <a:pt x="557" y="113"/>
                  </a:lnTo>
                  <a:lnTo>
                    <a:pt x="555" y="94"/>
                  </a:lnTo>
                  <a:lnTo>
                    <a:pt x="552" y="78"/>
                  </a:lnTo>
                  <a:lnTo>
                    <a:pt x="549" y="64"/>
                  </a:lnTo>
                  <a:lnTo>
                    <a:pt x="547" y="59"/>
                  </a:lnTo>
                  <a:lnTo>
                    <a:pt x="547" y="54"/>
                  </a:lnTo>
                  <a:lnTo>
                    <a:pt x="544" y="46"/>
                  </a:lnTo>
                  <a:lnTo>
                    <a:pt x="541" y="38"/>
                  </a:lnTo>
                  <a:lnTo>
                    <a:pt x="539" y="30"/>
                  </a:lnTo>
                  <a:lnTo>
                    <a:pt x="536" y="27"/>
                  </a:lnTo>
                  <a:lnTo>
                    <a:pt x="533" y="22"/>
                  </a:lnTo>
                  <a:lnTo>
                    <a:pt x="528" y="19"/>
                  </a:lnTo>
                  <a:lnTo>
                    <a:pt x="522" y="19"/>
                  </a:lnTo>
                  <a:lnTo>
                    <a:pt x="520" y="16"/>
                  </a:lnTo>
                  <a:lnTo>
                    <a:pt x="506" y="16"/>
                  </a:lnTo>
                  <a:lnTo>
                    <a:pt x="495" y="16"/>
                  </a:lnTo>
                  <a:lnTo>
                    <a:pt x="479" y="16"/>
                  </a:lnTo>
                  <a:lnTo>
                    <a:pt x="474" y="13"/>
                  </a:lnTo>
                  <a:lnTo>
                    <a:pt x="466" y="13"/>
                  </a:lnTo>
                  <a:lnTo>
                    <a:pt x="458" y="13"/>
                  </a:lnTo>
                  <a:lnTo>
                    <a:pt x="450" y="11"/>
                  </a:lnTo>
                  <a:lnTo>
                    <a:pt x="431" y="11"/>
                  </a:lnTo>
                  <a:lnTo>
                    <a:pt x="409" y="11"/>
                  </a:lnTo>
                  <a:lnTo>
                    <a:pt x="388" y="13"/>
                  </a:lnTo>
                  <a:lnTo>
                    <a:pt x="364" y="13"/>
                  </a:lnTo>
                  <a:lnTo>
                    <a:pt x="342" y="13"/>
                  </a:lnTo>
                  <a:lnTo>
                    <a:pt x="321" y="13"/>
                  </a:lnTo>
                  <a:lnTo>
                    <a:pt x="302" y="13"/>
                  </a:lnTo>
                  <a:lnTo>
                    <a:pt x="283" y="11"/>
                  </a:lnTo>
                  <a:lnTo>
                    <a:pt x="264" y="11"/>
                  </a:lnTo>
                  <a:lnTo>
                    <a:pt x="248" y="5"/>
                  </a:lnTo>
                  <a:lnTo>
                    <a:pt x="229" y="3"/>
                  </a:lnTo>
                  <a:lnTo>
                    <a:pt x="213" y="0"/>
                  </a:lnTo>
                  <a:lnTo>
                    <a:pt x="200" y="0"/>
                  </a:lnTo>
                  <a:lnTo>
                    <a:pt x="186" y="0"/>
                  </a:lnTo>
                  <a:lnTo>
                    <a:pt x="181" y="0"/>
                  </a:lnTo>
                  <a:lnTo>
                    <a:pt x="175"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70" name="Freeform 41">
              <a:extLst>
                <a:ext uri="{FF2B5EF4-FFF2-40B4-BE49-F238E27FC236}">
                  <a16:creationId xmlns:a16="http://schemas.microsoft.com/office/drawing/2014/main" id="{52E41D46-1C3B-1E47-8CD3-9673A5CE4027}"/>
                </a:ext>
              </a:extLst>
            </p:cNvPr>
            <p:cNvSpPr>
              <a:spLocks/>
            </p:cNvSpPr>
            <p:nvPr/>
          </p:nvSpPr>
          <p:spPr bwMode="auto">
            <a:xfrm>
              <a:off x="7892093" y="2631101"/>
              <a:ext cx="346075" cy="336550"/>
            </a:xfrm>
            <a:custGeom>
              <a:avLst/>
              <a:gdLst>
                <a:gd name="T0" fmla="*/ 100 w 218"/>
                <a:gd name="T1" fmla="*/ 0 h 212"/>
                <a:gd name="T2" fmla="*/ 78 w 218"/>
                <a:gd name="T3" fmla="*/ 6 h 212"/>
                <a:gd name="T4" fmla="*/ 57 w 218"/>
                <a:gd name="T5" fmla="*/ 14 h 212"/>
                <a:gd name="T6" fmla="*/ 41 w 218"/>
                <a:gd name="T7" fmla="*/ 25 h 212"/>
                <a:gd name="T8" fmla="*/ 24 w 218"/>
                <a:gd name="T9" fmla="*/ 38 h 212"/>
                <a:gd name="T10" fmla="*/ 14 w 218"/>
                <a:gd name="T11" fmla="*/ 57 h 212"/>
                <a:gd name="T12" fmla="*/ 6 w 218"/>
                <a:gd name="T13" fmla="*/ 76 h 212"/>
                <a:gd name="T14" fmla="*/ 0 w 218"/>
                <a:gd name="T15" fmla="*/ 94 h 212"/>
                <a:gd name="T16" fmla="*/ 0 w 218"/>
                <a:gd name="T17" fmla="*/ 116 h 212"/>
                <a:gd name="T18" fmla="*/ 6 w 218"/>
                <a:gd name="T19" fmla="*/ 137 h 212"/>
                <a:gd name="T20" fmla="*/ 14 w 218"/>
                <a:gd name="T21" fmla="*/ 156 h 212"/>
                <a:gd name="T22" fmla="*/ 24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6 h 212"/>
                <a:gd name="T48" fmla="*/ 218 w 218"/>
                <a:gd name="T49" fmla="*/ 94 h 212"/>
                <a:gd name="T50" fmla="*/ 213 w 218"/>
                <a:gd name="T51" fmla="*/ 76 h 212"/>
                <a:gd name="T52" fmla="*/ 205 w 218"/>
                <a:gd name="T53" fmla="*/ 57 h 212"/>
                <a:gd name="T54" fmla="*/ 194 w 218"/>
                <a:gd name="T55" fmla="*/ 38 h 212"/>
                <a:gd name="T56" fmla="*/ 178 w 218"/>
                <a:gd name="T57" fmla="*/ 25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7" y="8"/>
                  </a:lnTo>
                  <a:lnTo>
                    <a:pt x="57" y="14"/>
                  </a:lnTo>
                  <a:lnTo>
                    <a:pt x="49" y="19"/>
                  </a:lnTo>
                  <a:lnTo>
                    <a:pt x="41" y="25"/>
                  </a:lnTo>
                  <a:lnTo>
                    <a:pt x="33" y="33"/>
                  </a:lnTo>
                  <a:lnTo>
                    <a:pt x="24" y="38"/>
                  </a:lnTo>
                  <a:lnTo>
                    <a:pt x="19" y="46"/>
                  </a:lnTo>
                  <a:lnTo>
                    <a:pt x="14" y="57"/>
                  </a:lnTo>
                  <a:lnTo>
                    <a:pt x="8" y="65"/>
                  </a:lnTo>
                  <a:lnTo>
                    <a:pt x="6" y="76"/>
                  </a:lnTo>
                  <a:lnTo>
                    <a:pt x="3" y="84"/>
                  </a:lnTo>
                  <a:lnTo>
                    <a:pt x="0" y="94"/>
                  </a:lnTo>
                  <a:lnTo>
                    <a:pt x="0" y="105"/>
                  </a:lnTo>
                  <a:lnTo>
                    <a:pt x="0" y="116"/>
                  </a:lnTo>
                  <a:lnTo>
                    <a:pt x="3" y="126"/>
                  </a:lnTo>
                  <a:lnTo>
                    <a:pt x="6" y="137"/>
                  </a:lnTo>
                  <a:lnTo>
                    <a:pt x="8" y="148"/>
                  </a:lnTo>
                  <a:lnTo>
                    <a:pt x="14" y="156"/>
                  </a:lnTo>
                  <a:lnTo>
                    <a:pt x="19" y="164"/>
                  </a:lnTo>
                  <a:lnTo>
                    <a:pt x="24" y="172"/>
                  </a:lnTo>
                  <a:lnTo>
                    <a:pt x="33" y="180"/>
                  </a:lnTo>
                  <a:lnTo>
                    <a:pt x="41" y="188"/>
                  </a:lnTo>
                  <a:lnTo>
                    <a:pt x="49" y="193"/>
                  </a:lnTo>
                  <a:lnTo>
                    <a:pt x="57" y="199"/>
                  </a:lnTo>
                  <a:lnTo>
                    <a:pt x="67" y="204"/>
                  </a:lnTo>
                  <a:lnTo>
                    <a:pt x="78" y="207"/>
                  </a:lnTo>
                  <a:lnTo>
                    <a:pt x="89" y="210"/>
                  </a:lnTo>
                  <a:lnTo>
                    <a:pt x="100" y="212"/>
                  </a:lnTo>
                  <a:lnTo>
                    <a:pt x="111" y="212"/>
                  </a:lnTo>
                  <a:lnTo>
                    <a:pt x="121" y="212"/>
                  </a:lnTo>
                  <a:lnTo>
                    <a:pt x="132" y="210"/>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5" y="126"/>
                  </a:lnTo>
                  <a:lnTo>
                    <a:pt x="218" y="116"/>
                  </a:lnTo>
                  <a:lnTo>
                    <a:pt x="218" y="105"/>
                  </a:lnTo>
                  <a:lnTo>
                    <a:pt x="218" y="94"/>
                  </a:lnTo>
                  <a:lnTo>
                    <a:pt x="215" y="84"/>
                  </a:lnTo>
                  <a:lnTo>
                    <a:pt x="213" y="76"/>
                  </a:lnTo>
                  <a:lnTo>
                    <a:pt x="210" y="65"/>
                  </a:lnTo>
                  <a:lnTo>
                    <a:pt x="205" y="57"/>
                  </a:lnTo>
                  <a:lnTo>
                    <a:pt x="199" y="46"/>
                  </a:lnTo>
                  <a:lnTo>
                    <a:pt x="194" y="38"/>
                  </a:lnTo>
                  <a:lnTo>
                    <a:pt x="186" y="33"/>
                  </a:lnTo>
                  <a:lnTo>
                    <a:pt x="178" y="25"/>
                  </a:lnTo>
                  <a:lnTo>
                    <a:pt x="170" y="19"/>
                  </a:lnTo>
                  <a:lnTo>
                    <a:pt x="162" y="14"/>
                  </a:lnTo>
                  <a:lnTo>
                    <a:pt x="154" y="8"/>
                  </a:lnTo>
                  <a:lnTo>
                    <a:pt x="143" y="6"/>
                  </a:lnTo>
                  <a:lnTo>
                    <a:pt x="132" y="3"/>
                  </a:lnTo>
                  <a:lnTo>
                    <a:pt x="121" y="0"/>
                  </a:lnTo>
                  <a:lnTo>
                    <a:pt x="111"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grpSp>
      <p:sp>
        <p:nvSpPr>
          <p:cNvPr id="271" name="Rectangle 3">
            <a:extLst>
              <a:ext uri="{FF2B5EF4-FFF2-40B4-BE49-F238E27FC236}">
                <a16:creationId xmlns:a16="http://schemas.microsoft.com/office/drawing/2014/main" id="{E54A3C0C-0F71-9345-9DF3-C62A1590C949}"/>
              </a:ext>
            </a:extLst>
          </p:cNvPr>
          <p:cNvSpPr>
            <a:spLocks noChangeArrowheads="1"/>
          </p:cNvSpPr>
          <p:nvPr/>
        </p:nvSpPr>
        <p:spPr bwMode="auto">
          <a:xfrm>
            <a:off x="2540083" y="3044537"/>
            <a:ext cx="4801172" cy="2857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272" name="Rectangle 4">
            <a:extLst>
              <a:ext uri="{FF2B5EF4-FFF2-40B4-BE49-F238E27FC236}">
                <a16:creationId xmlns:a16="http://schemas.microsoft.com/office/drawing/2014/main" id="{75942C0D-9686-7045-8336-48F964013A0B}"/>
              </a:ext>
            </a:extLst>
          </p:cNvPr>
          <p:cNvSpPr>
            <a:spLocks noChangeArrowheads="1"/>
          </p:cNvSpPr>
          <p:nvPr/>
        </p:nvSpPr>
        <p:spPr bwMode="auto">
          <a:xfrm>
            <a:off x="1138844" y="3627584"/>
            <a:ext cx="9933708" cy="1539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57175" indent="-257175">
              <a:lnSpc>
                <a:spcPct val="85000"/>
              </a:lnSpc>
              <a:spcBef>
                <a:spcPct val="20000"/>
              </a:spcBef>
              <a:buClr>
                <a:srgbClr val="000099"/>
              </a:buClr>
              <a:buSzPct val="100000"/>
              <a:buFont typeface="Wingdings" charset="2"/>
              <a:buChar char="§"/>
            </a:pPr>
            <a:r>
              <a:rPr lang="en-US" dirty="0">
                <a:latin typeface="Avenir Book" panose="020B0503020203020204" pitchFamily="34" charset="-78"/>
                <a:cs typeface="Avenir Book" panose="020B0503020203020204" pitchFamily="34" charset="-78"/>
              </a:rPr>
              <a:t>A advertises path Aw to B and to C</a:t>
            </a:r>
          </a:p>
          <a:p>
            <a:pPr marL="257175" indent="-257175">
              <a:lnSpc>
                <a:spcPct val="85000"/>
              </a:lnSpc>
              <a:spcBef>
                <a:spcPct val="20000"/>
              </a:spcBef>
              <a:buClr>
                <a:srgbClr val="000099"/>
              </a:buClr>
              <a:buSzPct val="100000"/>
              <a:buFont typeface="Wingdings" charset="2"/>
              <a:buChar char="§"/>
            </a:pPr>
            <a:r>
              <a:rPr lang="en-US" dirty="0">
                <a:latin typeface="Avenir Book" panose="020B0503020203020204" pitchFamily="34" charset="-78"/>
                <a:cs typeface="Avenir Book" panose="020B0503020203020204" pitchFamily="34" charset="-78"/>
              </a:rPr>
              <a:t>B </a:t>
            </a:r>
            <a:r>
              <a:rPr lang="en-US" dirty="0">
                <a:solidFill>
                  <a:srgbClr val="0000A8"/>
                </a:solidFill>
                <a:latin typeface="Avenir Book" panose="020B0503020203020204" pitchFamily="34" charset="-78"/>
                <a:cs typeface="Avenir Book" panose="020B0503020203020204" pitchFamily="34" charset="-78"/>
              </a:rPr>
              <a:t>chooses not to advertise </a:t>
            </a:r>
            <a:r>
              <a:rPr lang="en-US" dirty="0">
                <a:latin typeface="Avenir Book" panose="020B0503020203020204" pitchFamily="34" charset="-78"/>
                <a:cs typeface="Avenir Book" panose="020B0503020203020204" pitchFamily="34" charset="-78"/>
              </a:rPr>
              <a:t>BAw to C  </a:t>
            </a:r>
          </a:p>
          <a:p>
            <a:pPr marL="600075" lvl="1" indent="-257175">
              <a:lnSpc>
                <a:spcPct val="85000"/>
              </a:lnSpc>
              <a:spcBef>
                <a:spcPct val="20000"/>
              </a:spcBef>
              <a:buClr>
                <a:srgbClr val="000099"/>
              </a:buClr>
              <a:buSzPct val="100000"/>
              <a:buFont typeface="Wingdings" charset="2"/>
              <a:buChar char="§"/>
            </a:pPr>
            <a:r>
              <a:rPr lang="en-US" dirty="0">
                <a:latin typeface="Avenir Book" panose="020B0503020203020204" pitchFamily="34" charset="-78"/>
                <a:cs typeface="Avenir Book" panose="020B0503020203020204" pitchFamily="34" charset="-78"/>
              </a:rPr>
              <a:t>B gets no “</a:t>
            </a:r>
            <a:r>
              <a:rPr lang="en-US" altLang="ja-JP" dirty="0">
                <a:latin typeface="Avenir Book" panose="020B0503020203020204" pitchFamily="34" charset="-78"/>
                <a:cs typeface="Avenir Book" panose="020B0503020203020204" pitchFamily="34" charset="-78"/>
              </a:rPr>
              <a:t>revenue” for routing CBAw, since none of  C, A, w are B’s customers</a:t>
            </a:r>
          </a:p>
          <a:p>
            <a:pPr marL="600075" lvl="1" indent="-257175">
              <a:lnSpc>
                <a:spcPct val="85000"/>
              </a:lnSpc>
              <a:spcBef>
                <a:spcPct val="20000"/>
              </a:spcBef>
              <a:buClr>
                <a:srgbClr val="000099"/>
              </a:buClr>
              <a:buSzPct val="100000"/>
              <a:buFont typeface="Wingdings" charset="2"/>
              <a:buChar char="§"/>
            </a:pPr>
            <a:r>
              <a:rPr lang="en-US" altLang="ja-JP" dirty="0">
                <a:latin typeface="Avenir Book" panose="020B0503020203020204" pitchFamily="34" charset="-78"/>
                <a:cs typeface="Avenir Book" panose="020B0503020203020204" pitchFamily="34" charset="-78"/>
              </a:rPr>
              <a:t>C does not learn about CBAw path</a:t>
            </a:r>
          </a:p>
          <a:p>
            <a:pPr marL="257175" indent="-257175">
              <a:lnSpc>
                <a:spcPct val="85000"/>
              </a:lnSpc>
              <a:spcBef>
                <a:spcPct val="20000"/>
              </a:spcBef>
              <a:buClr>
                <a:srgbClr val="000099"/>
              </a:buClr>
              <a:buSzPct val="100000"/>
              <a:buFont typeface="Wingdings" charset="2"/>
              <a:buChar char="§"/>
            </a:pPr>
            <a:r>
              <a:rPr lang="en-US" dirty="0">
                <a:latin typeface="Avenir Book" panose="020B0503020203020204" pitchFamily="34" charset="-78"/>
                <a:cs typeface="Avenir Book" panose="020B0503020203020204" pitchFamily="34" charset="-78"/>
              </a:rPr>
              <a:t>C will route CAw (not using B) to get to w</a:t>
            </a:r>
          </a:p>
        </p:txBody>
      </p:sp>
      <p:sp>
        <p:nvSpPr>
          <p:cNvPr id="273" name="TextBox 272">
            <a:extLst>
              <a:ext uri="{FF2B5EF4-FFF2-40B4-BE49-F238E27FC236}">
                <a16:creationId xmlns:a16="http://schemas.microsoft.com/office/drawing/2014/main" id="{33DA0E0B-DE29-3147-B564-0EB3AC2AD342}"/>
              </a:ext>
            </a:extLst>
          </p:cNvPr>
          <p:cNvSpPr txBox="1"/>
          <p:nvPr/>
        </p:nvSpPr>
        <p:spPr>
          <a:xfrm>
            <a:off x="1014153" y="2906345"/>
            <a:ext cx="9883832" cy="692497"/>
          </a:xfrm>
          <a:prstGeom prst="rect">
            <a:avLst/>
          </a:prstGeom>
          <a:noFill/>
        </p:spPr>
        <p:txBody>
          <a:bodyPr wrap="square" rtlCol="0">
            <a:spAutoFit/>
          </a:bodyPr>
          <a:lstStyle/>
          <a:p>
            <a:r>
              <a:rPr lang="en-US" sz="2100" dirty="0">
                <a:latin typeface="Avenir Book" panose="020B0503020203020204" pitchFamily="34" charset="-78"/>
                <a:cs typeface="Avenir Book" panose="020B0503020203020204" pitchFamily="34" charset="-78"/>
              </a:rPr>
              <a:t>ISP only wants to route traffic to/from its </a:t>
            </a:r>
            <a:r>
              <a:rPr lang="en-US" sz="2100" dirty="0">
                <a:solidFill>
                  <a:srgbClr val="C00000"/>
                </a:solidFill>
                <a:latin typeface="Avenir Book" panose="020B0503020203020204" pitchFamily="34" charset="-78"/>
                <a:cs typeface="Avenir Book" panose="020B0503020203020204" pitchFamily="34" charset="-78"/>
              </a:rPr>
              <a:t>customer</a:t>
            </a:r>
            <a:r>
              <a:rPr lang="en-US" sz="2100" dirty="0">
                <a:latin typeface="Avenir Book" panose="020B0503020203020204" pitchFamily="34" charset="-78"/>
                <a:cs typeface="Avenir Book" panose="020B0503020203020204" pitchFamily="34" charset="-78"/>
              </a:rPr>
              <a:t> networks </a:t>
            </a:r>
            <a:r>
              <a:rPr lang="en-US" dirty="0">
                <a:latin typeface="Avenir Book" panose="020B0503020203020204" pitchFamily="34" charset="-78"/>
                <a:cs typeface="Avenir Book" panose="020B0503020203020204" pitchFamily="34" charset="-78"/>
              </a:rPr>
              <a:t>(does not want to carry transit traffic between other ISPs – a typical “real world” policy)</a:t>
            </a:r>
          </a:p>
        </p:txBody>
      </p:sp>
      <p:cxnSp>
        <p:nvCxnSpPr>
          <p:cNvPr id="4" name="Straight Connector 3">
            <a:extLst>
              <a:ext uri="{FF2B5EF4-FFF2-40B4-BE49-F238E27FC236}">
                <a16:creationId xmlns:a16="http://schemas.microsoft.com/office/drawing/2014/main" id="{1D6AEABC-D528-EA42-9F12-618E7DACB610}"/>
              </a:ext>
            </a:extLst>
          </p:cNvPr>
          <p:cNvCxnSpPr/>
          <p:nvPr/>
        </p:nvCxnSpPr>
        <p:spPr>
          <a:xfrm flipH="1">
            <a:off x="1261678" y="1968417"/>
            <a:ext cx="46392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Freeform 14">
            <a:extLst>
              <a:ext uri="{FF2B5EF4-FFF2-40B4-BE49-F238E27FC236}">
                <a16:creationId xmlns:a16="http://schemas.microsoft.com/office/drawing/2014/main" id="{DFD5F628-1E9B-9047-B076-769DD7A8AB30}"/>
              </a:ext>
            </a:extLst>
          </p:cNvPr>
          <p:cNvSpPr>
            <a:spLocks/>
          </p:cNvSpPr>
          <p:nvPr/>
        </p:nvSpPr>
        <p:spPr bwMode="auto">
          <a:xfrm>
            <a:off x="1064228" y="1827377"/>
            <a:ext cx="259556" cy="255985"/>
          </a:xfrm>
          <a:custGeom>
            <a:avLst/>
            <a:gdLst>
              <a:gd name="T0" fmla="*/ 99 w 218"/>
              <a:gd name="T1" fmla="*/ 0 h 215"/>
              <a:gd name="T2" fmla="*/ 78 w 218"/>
              <a:gd name="T3" fmla="*/ 6 h 215"/>
              <a:gd name="T4" fmla="*/ 56 w 218"/>
              <a:gd name="T5" fmla="*/ 14 h 215"/>
              <a:gd name="T6" fmla="*/ 40 w 218"/>
              <a:gd name="T7" fmla="*/ 25 h 215"/>
              <a:gd name="T8" fmla="*/ 24 w 218"/>
              <a:gd name="T9" fmla="*/ 41 h 215"/>
              <a:gd name="T10" fmla="*/ 13 w 218"/>
              <a:gd name="T11" fmla="*/ 57 h 215"/>
              <a:gd name="T12" fmla="*/ 5 w 218"/>
              <a:gd name="T13" fmla="*/ 76 h 215"/>
              <a:gd name="T14" fmla="*/ 0 w 218"/>
              <a:gd name="T15" fmla="*/ 97 h 215"/>
              <a:gd name="T16" fmla="*/ 0 w 218"/>
              <a:gd name="T17" fmla="*/ 118 h 215"/>
              <a:gd name="T18" fmla="*/ 5 w 218"/>
              <a:gd name="T19" fmla="*/ 140 h 215"/>
              <a:gd name="T20" fmla="*/ 13 w 218"/>
              <a:gd name="T21" fmla="*/ 159 h 215"/>
              <a:gd name="T22" fmla="*/ 24 w 218"/>
              <a:gd name="T23" fmla="*/ 175 h 215"/>
              <a:gd name="T24" fmla="*/ 40 w 218"/>
              <a:gd name="T25" fmla="*/ 191 h 215"/>
              <a:gd name="T26" fmla="*/ 56 w 218"/>
              <a:gd name="T27" fmla="*/ 202 h 215"/>
              <a:gd name="T28" fmla="*/ 78 w 218"/>
              <a:gd name="T29" fmla="*/ 210 h 215"/>
              <a:gd name="T30" fmla="*/ 99 w 218"/>
              <a:gd name="T31" fmla="*/ 215 h 215"/>
              <a:gd name="T32" fmla="*/ 121 w 218"/>
              <a:gd name="T33" fmla="*/ 215 h 215"/>
              <a:gd name="T34" fmla="*/ 142 w 218"/>
              <a:gd name="T35" fmla="*/ 210 h 215"/>
              <a:gd name="T36" fmla="*/ 161 w 218"/>
              <a:gd name="T37" fmla="*/ 202 h 215"/>
              <a:gd name="T38" fmla="*/ 177 w 218"/>
              <a:gd name="T39" fmla="*/ 191 h 215"/>
              <a:gd name="T40" fmla="*/ 193 w 218"/>
              <a:gd name="T41" fmla="*/ 175 h 215"/>
              <a:gd name="T42" fmla="*/ 204 w 218"/>
              <a:gd name="T43" fmla="*/ 159 h 215"/>
              <a:gd name="T44" fmla="*/ 212 w 218"/>
              <a:gd name="T45" fmla="*/ 140 h 215"/>
              <a:gd name="T46" fmla="*/ 218 w 218"/>
              <a:gd name="T47" fmla="*/ 118 h 215"/>
              <a:gd name="T48" fmla="*/ 218 w 218"/>
              <a:gd name="T49" fmla="*/ 97 h 215"/>
              <a:gd name="T50" fmla="*/ 212 w 218"/>
              <a:gd name="T51" fmla="*/ 76 h 215"/>
              <a:gd name="T52" fmla="*/ 204 w 218"/>
              <a:gd name="T53" fmla="*/ 57 h 215"/>
              <a:gd name="T54" fmla="*/ 193 w 218"/>
              <a:gd name="T55" fmla="*/ 41 h 215"/>
              <a:gd name="T56" fmla="*/ 177 w 218"/>
              <a:gd name="T57" fmla="*/ 25 h 215"/>
              <a:gd name="T58" fmla="*/ 161 w 218"/>
              <a:gd name="T59" fmla="*/ 14 h 215"/>
              <a:gd name="T60" fmla="*/ 142 w 218"/>
              <a:gd name="T61" fmla="*/ 6 h 215"/>
              <a:gd name="T62" fmla="*/ 121 w 218"/>
              <a:gd name="T63" fmla="*/ 0 h 2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5"/>
              <a:gd name="T98" fmla="*/ 218 w 218"/>
              <a:gd name="T99" fmla="*/ 215 h 2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5">
                <a:moveTo>
                  <a:pt x="110" y="0"/>
                </a:moveTo>
                <a:lnTo>
                  <a:pt x="99" y="0"/>
                </a:lnTo>
                <a:lnTo>
                  <a:pt x="88" y="3"/>
                </a:lnTo>
                <a:lnTo>
                  <a:pt x="78" y="6"/>
                </a:lnTo>
                <a:lnTo>
                  <a:pt x="67" y="9"/>
                </a:lnTo>
                <a:lnTo>
                  <a:pt x="56" y="14"/>
                </a:lnTo>
                <a:lnTo>
                  <a:pt x="48" y="19"/>
                </a:lnTo>
                <a:lnTo>
                  <a:pt x="40" y="25"/>
                </a:lnTo>
                <a:lnTo>
                  <a:pt x="32" y="33"/>
                </a:lnTo>
                <a:lnTo>
                  <a:pt x="24" y="41"/>
                </a:lnTo>
                <a:lnTo>
                  <a:pt x="18" y="49"/>
                </a:lnTo>
                <a:lnTo>
                  <a:pt x="13" y="57"/>
                </a:lnTo>
                <a:lnTo>
                  <a:pt x="8" y="65"/>
                </a:lnTo>
                <a:lnTo>
                  <a:pt x="5" y="76"/>
                </a:lnTo>
                <a:lnTo>
                  <a:pt x="2" y="86"/>
                </a:lnTo>
                <a:lnTo>
                  <a:pt x="0" y="97"/>
                </a:lnTo>
                <a:lnTo>
                  <a:pt x="0" y="108"/>
                </a:lnTo>
                <a:lnTo>
                  <a:pt x="0" y="118"/>
                </a:lnTo>
                <a:lnTo>
                  <a:pt x="2" y="129"/>
                </a:lnTo>
                <a:lnTo>
                  <a:pt x="5" y="140"/>
                </a:lnTo>
                <a:lnTo>
                  <a:pt x="8" y="151"/>
                </a:lnTo>
                <a:lnTo>
                  <a:pt x="13" y="159"/>
                </a:lnTo>
                <a:lnTo>
                  <a:pt x="18" y="167"/>
                </a:lnTo>
                <a:lnTo>
                  <a:pt x="24" y="175"/>
                </a:lnTo>
                <a:lnTo>
                  <a:pt x="32" y="183"/>
                </a:lnTo>
                <a:lnTo>
                  <a:pt x="40" y="191"/>
                </a:lnTo>
                <a:lnTo>
                  <a:pt x="48" y="196"/>
                </a:lnTo>
                <a:lnTo>
                  <a:pt x="56" y="202"/>
                </a:lnTo>
                <a:lnTo>
                  <a:pt x="67" y="207"/>
                </a:lnTo>
                <a:lnTo>
                  <a:pt x="78" y="210"/>
                </a:lnTo>
                <a:lnTo>
                  <a:pt x="88" y="212"/>
                </a:lnTo>
                <a:lnTo>
                  <a:pt x="99" y="215"/>
                </a:lnTo>
                <a:lnTo>
                  <a:pt x="110" y="215"/>
                </a:lnTo>
                <a:lnTo>
                  <a:pt x="121" y="215"/>
                </a:lnTo>
                <a:lnTo>
                  <a:pt x="131" y="212"/>
                </a:lnTo>
                <a:lnTo>
                  <a:pt x="142" y="210"/>
                </a:lnTo>
                <a:lnTo>
                  <a:pt x="153" y="207"/>
                </a:lnTo>
                <a:lnTo>
                  <a:pt x="161" y="202"/>
                </a:lnTo>
                <a:lnTo>
                  <a:pt x="169" y="196"/>
                </a:lnTo>
                <a:lnTo>
                  <a:pt x="177" y="191"/>
                </a:lnTo>
                <a:lnTo>
                  <a:pt x="185" y="183"/>
                </a:lnTo>
                <a:lnTo>
                  <a:pt x="193" y="175"/>
                </a:lnTo>
                <a:lnTo>
                  <a:pt x="199" y="167"/>
                </a:lnTo>
                <a:lnTo>
                  <a:pt x="204" y="159"/>
                </a:lnTo>
                <a:lnTo>
                  <a:pt x="209" y="151"/>
                </a:lnTo>
                <a:lnTo>
                  <a:pt x="212" y="140"/>
                </a:lnTo>
                <a:lnTo>
                  <a:pt x="215" y="129"/>
                </a:lnTo>
                <a:lnTo>
                  <a:pt x="218" y="118"/>
                </a:lnTo>
                <a:lnTo>
                  <a:pt x="218" y="108"/>
                </a:lnTo>
                <a:lnTo>
                  <a:pt x="218" y="97"/>
                </a:lnTo>
                <a:lnTo>
                  <a:pt x="215" y="86"/>
                </a:lnTo>
                <a:lnTo>
                  <a:pt x="212" y="76"/>
                </a:lnTo>
                <a:lnTo>
                  <a:pt x="209" y="65"/>
                </a:lnTo>
                <a:lnTo>
                  <a:pt x="204" y="57"/>
                </a:lnTo>
                <a:lnTo>
                  <a:pt x="199" y="49"/>
                </a:lnTo>
                <a:lnTo>
                  <a:pt x="193" y="41"/>
                </a:lnTo>
                <a:lnTo>
                  <a:pt x="185" y="33"/>
                </a:lnTo>
                <a:lnTo>
                  <a:pt x="177" y="25"/>
                </a:lnTo>
                <a:lnTo>
                  <a:pt x="169" y="19"/>
                </a:lnTo>
                <a:lnTo>
                  <a:pt x="161" y="14"/>
                </a:lnTo>
                <a:lnTo>
                  <a:pt x="153" y="9"/>
                </a:lnTo>
                <a:lnTo>
                  <a:pt x="142" y="6"/>
                </a:lnTo>
                <a:lnTo>
                  <a:pt x="131" y="3"/>
                </a:lnTo>
                <a:lnTo>
                  <a:pt x="121" y="0"/>
                </a:lnTo>
                <a:lnTo>
                  <a:pt x="110"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44" name="Rectangle 15">
            <a:extLst>
              <a:ext uri="{FF2B5EF4-FFF2-40B4-BE49-F238E27FC236}">
                <a16:creationId xmlns:a16="http://schemas.microsoft.com/office/drawing/2014/main" id="{C1F5C79B-2FE7-554C-A52F-9036F9664224}"/>
              </a:ext>
            </a:extLst>
          </p:cNvPr>
          <p:cNvSpPr>
            <a:spLocks noChangeArrowheads="1"/>
          </p:cNvSpPr>
          <p:nvPr/>
        </p:nvSpPr>
        <p:spPr bwMode="auto">
          <a:xfrm>
            <a:off x="1103588" y="1801253"/>
            <a:ext cx="17152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solidFill>
                  <a:schemeClr val="bg1"/>
                </a:solidFill>
                <a:latin typeface="Avenir Book" panose="020B0503020203020204" pitchFamily="34" charset="-78"/>
                <a:cs typeface="Avenir Book" panose="020B0503020203020204" pitchFamily="34" charset="-78"/>
              </a:rPr>
              <a:t>w</a:t>
            </a:r>
            <a:endParaRPr lang="en-US" sz="1500" b="1" dirty="0">
              <a:solidFill>
                <a:schemeClr val="bg1"/>
              </a:solidFill>
              <a:latin typeface="Avenir Book" panose="020B0503020203020204" pitchFamily="34" charset="-78"/>
              <a:cs typeface="Avenir Book" panose="020B0503020203020204" pitchFamily="34" charset="-78"/>
            </a:endParaRPr>
          </a:p>
        </p:txBody>
      </p:sp>
      <p:sp>
        <p:nvSpPr>
          <p:cNvPr id="245" name="Rectangle 16">
            <a:extLst>
              <a:ext uri="{FF2B5EF4-FFF2-40B4-BE49-F238E27FC236}">
                <a16:creationId xmlns:a16="http://schemas.microsoft.com/office/drawing/2014/main" id="{99072FE5-38EC-F64C-B60E-F3D505CCE338}"/>
              </a:ext>
            </a:extLst>
          </p:cNvPr>
          <p:cNvSpPr>
            <a:spLocks noChangeArrowheads="1"/>
          </p:cNvSpPr>
          <p:nvPr/>
        </p:nvSpPr>
        <p:spPr bwMode="auto">
          <a:xfrm>
            <a:off x="1271396" y="1857143"/>
            <a:ext cx="36870" cy="161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50" dirty="0">
                <a:solidFill>
                  <a:srgbClr val="000000"/>
                </a:solidFill>
                <a:latin typeface="Avenir Book" panose="020B0503020203020204" pitchFamily="34" charset="-78"/>
                <a:cs typeface="Avenir Book" panose="020B0503020203020204" pitchFamily="34" charset="-78"/>
              </a:rPr>
              <a:t> </a:t>
            </a:r>
            <a:endParaRPr lang="en-US" sz="1350" dirty="0">
              <a:latin typeface="Avenir Book" panose="020B0503020203020204" pitchFamily="34" charset="-78"/>
              <a:cs typeface="Avenir Book" panose="020B0503020203020204" pitchFamily="34" charset="-78"/>
            </a:endParaRPr>
          </a:p>
        </p:txBody>
      </p:sp>
      <p:grpSp>
        <p:nvGrpSpPr>
          <p:cNvPr id="2" name="Group 1">
            <a:extLst>
              <a:ext uri="{FF2B5EF4-FFF2-40B4-BE49-F238E27FC236}">
                <a16:creationId xmlns:a16="http://schemas.microsoft.com/office/drawing/2014/main" id="{C44E66DA-DCC6-7F44-AC06-FAE5FC3E60BF}"/>
              </a:ext>
            </a:extLst>
          </p:cNvPr>
          <p:cNvGrpSpPr/>
          <p:nvPr/>
        </p:nvGrpSpPr>
        <p:grpSpPr>
          <a:xfrm>
            <a:off x="1669066" y="1787245"/>
            <a:ext cx="669131" cy="434579"/>
            <a:chOff x="2950206" y="1990648"/>
            <a:chExt cx="892175" cy="579438"/>
          </a:xfrm>
        </p:grpSpPr>
        <p:sp>
          <p:nvSpPr>
            <p:cNvPr id="237" name="Freeform 8">
              <a:extLst>
                <a:ext uri="{FF2B5EF4-FFF2-40B4-BE49-F238E27FC236}">
                  <a16:creationId xmlns:a16="http://schemas.microsoft.com/office/drawing/2014/main" id="{FDB92971-5732-AB45-AC0C-7FEBEABF41CF}"/>
                </a:ext>
              </a:extLst>
            </p:cNvPr>
            <p:cNvSpPr>
              <a:spLocks/>
            </p:cNvSpPr>
            <p:nvPr/>
          </p:nvSpPr>
          <p:spPr bwMode="auto">
            <a:xfrm>
              <a:off x="2950206" y="1990648"/>
              <a:ext cx="892175" cy="579438"/>
            </a:xfrm>
            <a:custGeom>
              <a:avLst/>
              <a:gdLst>
                <a:gd name="T0" fmla="*/ 148 w 562"/>
                <a:gd name="T1" fmla="*/ 5 h 365"/>
                <a:gd name="T2" fmla="*/ 121 w 562"/>
                <a:gd name="T3" fmla="*/ 11 h 365"/>
                <a:gd name="T4" fmla="*/ 94 w 562"/>
                <a:gd name="T5" fmla="*/ 21 h 365"/>
                <a:gd name="T6" fmla="*/ 70 w 562"/>
                <a:gd name="T7" fmla="*/ 37 h 365"/>
                <a:gd name="T8" fmla="*/ 46 w 562"/>
                <a:gd name="T9" fmla="*/ 62 h 365"/>
                <a:gd name="T10" fmla="*/ 24 w 562"/>
                <a:gd name="T11" fmla="*/ 91 h 365"/>
                <a:gd name="T12" fmla="*/ 8 w 562"/>
                <a:gd name="T13" fmla="*/ 121 h 365"/>
                <a:gd name="T14" fmla="*/ 3 w 562"/>
                <a:gd name="T15" fmla="*/ 137 h 365"/>
                <a:gd name="T16" fmla="*/ 0 w 562"/>
                <a:gd name="T17" fmla="*/ 150 h 365"/>
                <a:gd name="T18" fmla="*/ 0 w 562"/>
                <a:gd name="T19" fmla="*/ 166 h 365"/>
                <a:gd name="T20" fmla="*/ 3 w 562"/>
                <a:gd name="T21" fmla="*/ 182 h 365"/>
                <a:gd name="T22" fmla="*/ 19 w 562"/>
                <a:gd name="T23" fmla="*/ 212 h 365"/>
                <a:gd name="T24" fmla="*/ 38 w 562"/>
                <a:gd name="T25" fmla="*/ 244 h 365"/>
                <a:gd name="T26" fmla="*/ 59 w 562"/>
                <a:gd name="T27" fmla="*/ 271 h 365"/>
                <a:gd name="T28" fmla="*/ 81 w 562"/>
                <a:gd name="T29" fmla="*/ 295 h 365"/>
                <a:gd name="T30" fmla="*/ 105 w 562"/>
                <a:gd name="T31" fmla="*/ 319 h 365"/>
                <a:gd name="T32" fmla="*/ 119 w 562"/>
                <a:gd name="T33" fmla="*/ 327 h 365"/>
                <a:gd name="T34" fmla="*/ 137 w 562"/>
                <a:gd name="T35" fmla="*/ 335 h 365"/>
                <a:gd name="T36" fmla="*/ 156 w 562"/>
                <a:gd name="T37" fmla="*/ 343 h 365"/>
                <a:gd name="T38" fmla="*/ 183 w 562"/>
                <a:gd name="T39" fmla="*/ 349 h 365"/>
                <a:gd name="T40" fmla="*/ 199 w 562"/>
                <a:gd name="T41" fmla="*/ 351 h 365"/>
                <a:gd name="T42" fmla="*/ 240 w 562"/>
                <a:gd name="T43" fmla="*/ 357 h 365"/>
                <a:gd name="T44" fmla="*/ 285 w 562"/>
                <a:gd name="T45" fmla="*/ 359 h 365"/>
                <a:gd name="T46" fmla="*/ 334 w 562"/>
                <a:gd name="T47" fmla="*/ 362 h 365"/>
                <a:gd name="T48" fmla="*/ 385 w 562"/>
                <a:gd name="T49" fmla="*/ 365 h 365"/>
                <a:gd name="T50" fmla="*/ 433 w 562"/>
                <a:gd name="T51" fmla="*/ 362 h 365"/>
                <a:gd name="T52" fmla="*/ 476 w 562"/>
                <a:gd name="T53" fmla="*/ 354 h 365"/>
                <a:gd name="T54" fmla="*/ 503 w 562"/>
                <a:gd name="T55" fmla="*/ 346 h 365"/>
                <a:gd name="T56" fmla="*/ 519 w 562"/>
                <a:gd name="T57" fmla="*/ 338 h 365"/>
                <a:gd name="T58" fmla="*/ 530 w 562"/>
                <a:gd name="T59" fmla="*/ 327 h 365"/>
                <a:gd name="T60" fmla="*/ 544 w 562"/>
                <a:gd name="T61" fmla="*/ 308 h 365"/>
                <a:gd name="T62" fmla="*/ 554 w 562"/>
                <a:gd name="T63" fmla="*/ 276 h 365"/>
                <a:gd name="T64" fmla="*/ 560 w 562"/>
                <a:gd name="T65" fmla="*/ 239 h 365"/>
                <a:gd name="T66" fmla="*/ 562 w 562"/>
                <a:gd name="T67" fmla="*/ 196 h 365"/>
                <a:gd name="T68" fmla="*/ 560 w 562"/>
                <a:gd name="T69" fmla="*/ 155 h 365"/>
                <a:gd name="T70" fmla="*/ 557 w 562"/>
                <a:gd name="T71" fmla="*/ 115 h 365"/>
                <a:gd name="T72" fmla="*/ 552 w 562"/>
                <a:gd name="T73" fmla="*/ 80 h 365"/>
                <a:gd name="T74" fmla="*/ 549 w 562"/>
                <a:gd name="T75" fmla="*/ 62 h 365"/>
                <a:gd name="T76" fmla="*/ 546 w 562"/>
                <a:gd name="T77" fmla="*/ 48 h 365"/>
                <a:gd name="T78" fmla="*/ 541 w 562"/>
                <a:gd name="T79" fmla="*/ 32 h 365"/>
                <a:gd name="T80" fmla="*/ 533 w 562"/>
                <a:gd name="T81" fmla="*/ 24 h 365"/>
                <a:gd name="T82" fmla="*/ 525 w 562"/>
                <a:gd name="T83" fmla="*/ 19 h 365"/>
                <a:gd name="T84" fmla="*/ 509 w 562"/>
                <a:gd name="T85" fmla="*/ 16 h 365"/>
                <a:gd name="T86" fmla="*/ 482 w 562"/>
                <a:gd name="T87" fmla="*/ 16 h 365"/>
                <a:gd name="T88" fmla="*/ 458 w 562"/>
                <a:gd name="T89" fmla="*/ 16 h 365"/>
                <a:gd name="T90" fmla="*/ 431 w 562"/>
                <a:gd name="T91" fmla="*/ 13 h 365"/>
                <a:gd name="T92" fmla="*/ 388 w 562"/>
                <a:gd name="T93" fmla="*/ 13 h 365"/>
                <a:gd name="T94" fmla="*/ 342 w 562"/>
                <a:gd name="T95" fmla="*/ 16 h 365"/>
                <a:gd name="T96" fmla="*/ 301 w 562"/>
                <a:gd name="T97" fmla="*/ 16 h 365"/>
                <a:gd name="T98" fmla="*/ 264 w 562"/>
                <a:gd name="T99" fmla="*/ 13 h 365"/>
                <a:gd name="T100" fmla="*/ 229 w 562"/>
                <a:gd name="T101" fmla="*/ 5 h 365"/>
                <a:gd name="T102" fmla="*/ 199 w 562"/>
                <a:gd name="T103" fmla="*/ 0 h 365"/>
                <a:gd name="T104" fmla="*/ 183 w 562"/>
                <a:gd name="T105" fmla="*/ 0 h 3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2"/>
                <a:gd name="T160" fmla="*/ 0 h 365"/>
                <a:gd name="T161" fmla="*/ 562 w 562"/>
                <a:gd name="T162" fmla="*/ 365 h 36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2" h="365">
                  <a:moveTo>
                    <a:pt x="178" y="0"/>
                  </a:moveTo>
                  <a:lnTo>
                    <a:pt x="148" y="5"/>
                  </a:lnTo>
                  <a:lnTo>
                    <a:pt x="135" y="8"/>
                  </a:lnTo>
                  <a:lnTo>
                    <a:pt x="121" y="11"/>
                  </a:lnTo>
                  <a:lnTo>
                    <a:pt x="108" y="16"/>
                  </a:lnTo>
                  <a:lnTo>
                    <a:pt x="94" y="21"/>
                  </a:lnTo>
                  <a:lnTo>
                    <a:pt x="81" y="29"/>
                  </a:lnTo>
                  <a:lnTo>
                    <a:pt x="70" y="37"/>
                  </a:lnTo>
                  <a:lnTo>
                    <a:pt x="59" y="48"/>
                  </a:lnTo>
                  <a:lnTo>
                    <a:pt x="46" y="62"/>
                  </a:lnTo>
                  <a:lnTo>
                    <a:pt x="35" y="75"/>
                  </a:lnTo>
                  <a:lnTo>
                    <a:pt x="24" y="91"/>
                  </a:lnTo>
                  <a:lnTo>
                    <a:pt x="16" y="104"/>
                  </a:lnTo>
                  <a:lnTo>
                    <a:pt x="8" y="121"/>
                  </a:lnTo>
                  <a:lnTo>
                    <a:pt x="6" y="129"/>
                  </a:lnTo>
                  <a:lnTo>
                    <a:pt x="3" y="137"/>
                  </a:lnTo>
                  <a:lnTo>
                    <a:pt x="0" y="142"/>
                  </a:lnTo>
                  <a:lnTo>
                    <a:pt x="0" y="150"/>
                  </a:lnTo>
                  <a:lnTo>
                    <a:pt x="0" y="158"/>
                  </a:lnTo>
                  <a:lnTo>
                    <a:pt x="0" y="166"/>
                  </a:lnTo>
                  <a:lnTo>
                    <a:pt x="3" y="174"/>
                  </a:lnTo>
                  <a:lnTo>
                    <a:pt x="3" y="182"/>
                  </a:lnTo>
                  <a:lnTo>
                    <a:pt x="11" y="196"/>
                  </a:lnTo>
                  <a:lnTo>
                    <a:pt x="19" y="212"/>
                  </a:lnTo>
                  <a:lnTo>
                    <a:pt x="27" y="228"/>
                  </a:lnTo>
                  <a:lnTo>
                    <a:pt x="38" y="244"/>
                  </a:lnTo>
                  <a:lnTo>
                    <a:pt x="49" y="257"/>
                  </a:lnTo>
                  <a:lnTo>
                    <a:pt x="59" y="271"/>
                  </a:lnTo>
                  <a:lnTo>
                    <a:pt x="70" y="284"/>
                  </a:lnTo>
                  <a:lnTo>
                    <a:pt x="81" y="295"/>
                  </a:lnTo>
                  <a:lnTo>
                    <a:pt x="92" y="306"/>
                  </a:lnTo>
                  <a:lnTo>
                    <a:pt x="105" y="319"/>
                  </a:lnTo>
                  <a:lnTo>
                    <a:pt x="110" y="322"/>
                  </a:lnTo>
                  <a:lnTo>
                    <a:pt x="119" y="327"/>
                  </a:lnTo>
                  <a:lnTo>
                    <a:pt x="127" y="332"/>
                  </a:lnTo>
                  <a:lnTo>
                    <a:pt x="137" y="335"/>
                  </a:lnTo>
                  <a:lnTo>
                    <a:pt x="145" y="340"/>
                  </a:lnTo>
                  <a:lnTo>
                    <a:pt x="156" y="343"/>
                  </a:lnTo>
                  <a:lnTo>
                    <a:pt x="170" y="346"/>
                  </a:lnTo>
                  <a:lnTo>
                    <a:pt x="183" y="349"/>
                  </a:lnTo>
                  <a:lnTo>
                    <a:pt x="191" y="349"/>
                  </a:lnTo>
                  <a:lnTo>
                    <a:pt x="199" y="351"/>
                  </a:lnTo>
                  <a:lnTo>
                    <a:pt x="218" y="354"/>
                  </a:lnTo>
                  <a:lnTo>
                    <a:pt x="240" y="357"/>
                  </a:lnTo>
                  <a:lnTo>
                    <a:pt x="261" y="357"/>
                  </a:lnTo>
                  <a:lnTo>
                    <a:pt x="285" y="359"/>
                  </a:lnTo>
                  <a:lnTo>
                    <a:pt x="310" y="362"/>
                  </a:lnTo>
                  <a:lnTo>
                    <a:pt x="334" y="362"/>
                  </a:lnTo>
                  <a:lnTo>
                    <a:pt x="361" y="365"/>
                  </a:lnTo>
                  <a:lnTo>
                    <a:pt x="385" y="365"/>
                  </a:lnTo>
                  <a:lnTo>
                    <a:pt x="409" y="362"/>
                  </a:lnTo>
                  <a:lnTo>
                    <a:pt x="433" y="362"/>
                  </a:lnTo>
                  <a:lnTo>
                    <a:pt x="458" y="359"/>
                  </a:lnTo>
                  <a:lnTo>
                    <a:pt x="476" y="354"/>
                  </a:lnTo>
                  <a:lnTo>
                    <a:pt x="495" y="349"/>
                  </a:lnTo>
                  <a:lnTo>
                    <a:pt x="503" y="346"/>
                  </a:lnTo>
                  <a:lnTo>
                    <a:pt x="511" y="340"/>
                  </a:lnTo>
                  <a:lnTo>
                    <a:pt x="519" y="338"/>
                  </a:lnTo>
                  <a:lnTo>
                    <a:pt x="525" y="332"/>
                  </a:lnTo>
                  <a:lnTo>
                    <a:pt x="530" y="327"/>
                  </a:lnTo>
                  <a:lnTo>
                    <a:pt x="536" y="322"/>
                  </a:lnTo>
                  <a:lnTo>
                    <a:pt x="544" y="308"/>
                  </a:lnTo>
                  <a:lnTo>
                    <a:pt x="549" y="295"/>
                  </a:lnTo>
                  <a:lnTo>
                    <a:pt x="554" y="276"/>
                  </a:lnTo>
                  <a:lnTo>
                    <a:pt x="557" y="257"/>
                  </a:lnTo>
                  <a:lnTo>
                    <a:pt x="560" y="239"/>
                  </a:lnTo>
                  <a:lnTo>
                    <a:pt x="562" y="217"/>
                  </a:lnTo>
                  <a:lnTo>
                    <a:pt x="562" y="196"/>
                  </a:lnTo>
                  <a:lnTo>
                    <a:pt x="562" y="174"/>
                  </a:lnTo>
                  <a:lnTo>
                    <a:pt x="560" y="155"/>
                  </a:lnTo>
                  <a:lnTo>
                    <a:pt x="560" y="134"/>
                  </a:lnTo>
                  <a:lnTo>
                    <a:pt x="557" y="115"/>
                  </a:lnTo>
                  <a:lnTo>
                    <a:pt x="554" y="96"/>
                  </a:lnTo>
                  <a:lnTo>
                    <a:pt x="552" y="80"/>
                  </a:lnTo>
                  <a:lnTo>
                    <a:pt x="552" y="67"/>
                  </a:lnTo>
                  <a:lnTo>
                    <a:pt x="549" y="62"/>
                  </a:lnTo>
                  <a:lnTo>
                    <a:pt x="549" y="56"/>
                  </a:lnTo>
                  <a:lnTo>
                    <a:pt x="546" y="48"/>
                  </a:lnTo>
                  <a:lnTo>
                    <a:pt x="544" y="40"/>
                  </a:lnTo>
                  <a:lnTo>
                    <a:pt x="541" y="32"/>
                  </a:lnTo>
                  <a:lnTo>
                    <a:pt x="538" y="29"/>
                  </a:lnTo>
                  <a:lnTo>
                    <a:pt x="533" y="24"/>
                  </a:lnTo>
                  <a:lnTo>
                    <a:pt x="530" y="21"/>
                  </a:lnTo>
                  <a:lnTo>
                    <a:pt x="525" y="19"/>
                  </a:lnTo>
                  <a:lnTo>
                    <a:pt x="519" y="19"/>
                  </a:lnTo>
                  <a:lnTo>
                    <a:pt x="509" y="16"/>
                  </a:lnTo>
                  <a:lnTo>
                    <a:pt x="495" y="16"/>
                  </a:lnTo>
                  <a:lnTo>
                    <a:pt x="482" y="16"/>
                  </a:lnTo>
                  <a:lnTo>
                    <a:pt x="466" y="16"/>
                  </a:lnTo>
                  <a:lnTo>
                    <a:pt x="458" y="16"/>
                  </a:lnTo>
                  <a:lnTo>
                    <a:pt x="449" y="13"/>
                  </a:lnTo>
                  <a:lnTo>
                    <a:pt x="431" y="13"/>
                  </a:lnTo>
                  <a:lnTo>
                    <a:pt x="409" y="13"/>
                  </a:lnTo>
                  <a:lnTo>
                    <a:pt x="388" y="13"/>
                  </a:lnTo>
                  <a:lnTo>
                    <a:pt x="363" y="16"/>
                  </a:lnTo>
                  <a:lnTo>
                    <a:pt x="342" y="16"/>
                  </a:lnTo>
                  <a:lnTo>
                    <a:pt x="320" y="16"/>
                  </a:lnTo>
                  <a:lnTo>
                    <a:pt x="301" y="16"/>
                  </a:lnTo>
                  <a:lnTo>
                    <a:pt x="283" y="13"/>
                  </a:lnTo>
                  <a:lnTo>
                    <a:pt x="264" y="13"/>
                  </a:lnTo>
                  <a:lnTo>
                    <a:pt x="248" y="8"/>
                  </a:lnTo>
                  <a:lnTo>
                    <a:pt x="229" y="5"/>
                  </a:lnTo>
                  <a:lnTo>
                    <a:pt x="213" y="3"/>
                  </a:lnTo>
                  <a:lnTo>
                    <a:pt x="199" y="0"/>
                  </a:lnTo>
                  <a:lnTo>
                    <a:pt x="188" y="0"/>
                  </a:lnTo>
                  <a:lnTo>
                    <a:pt x="183" y="0"/>
                  </a:lnTo>
                  <a:lnTo>
                    <a:pt x="178"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38" name="Rectangle 9">
              <a:extLst>
                <a:ext uri="{FF2B5EF4-FFF2-40B4-BE49-F238E27FC236}">
                  <a16:creationId xmlns:a16="http://schemas.microsoft.com/office/drawing/2014/main" id="{1EB1CCD9-1976-AB44-A2DC-E6F2E6A85DB9}"/>
                </a:ext>
              </a:extLst>
            </p:cNvPr>
            <p:cNvSpPr>
              <a:spLocks noChangeArrowheads="1"/>
            </p:cNvSpPr>
            <p:nvPr/>
          </p:nvSpPr>
          <p:spPr bwMode="auto">
            <a:xfrm flipH="1">
              <a:off x="3314699" y="2056297"/>
              <a:ext cx="333025"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sz="2100" b="1" dirty="0">
                  <a:solidFill>
                    <a:schemeClr val="bg1"/>
                  </a:solidFill>
                  <a:latin typeface="Avenir Book" panose="020B0503020203020204" pitchFamily="34" charset="-78"/>
                  <a:cs typeface="Avenir Book" panose="020B0503020203020204" pitchFamily="34" charset="-78"/>
                </a:rPr>
                <a:t>A</a:t>
              </a:r>
            </a:p>
          </p:txBody>
        </p:sp>
      </p:grpSp>
      <p:cxnSp>
        <p:nvCxnSpPr>
          <p:cNvPr id="278" name="Straight Connector 277">
            <a:extLst>
              <a:ext uri="{FF2B5EF4-FFF2-40B4-BE49-F238E27FC236}">
                <a16:creationId xmlns:a16="http://schemas.microsoft.com/office/drawing/2014/main" id="{E2BBCBDF-DF9E-124A-9B86-A7AD76416AA3}"/>
              </a:ext>
            </a:extLst>
          </p:cNvPr>
          <p:cNvCxnSpPr/>
          <p:nvPr/>
        </p:nvCxnSpPr>
        <p:spPr>
          <a:xfrm flipH="1">
            <a:off x="3147628" y="2425617"/>
            <a:ext cx="46392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Freeform 19">
            <a:extLst>
              <a:ext uri="{FF2B5EF4-FFF2-40B4-BE49-F238E27FC236}">
                <a16:creationId xmlns:a16="http://schemas.microsoft.com/office/drawing/2014/main" id="{723A073B-FC90-9C4B-AFAC-D8CF166CBB28}"/>
              </a:ext>
            </a:extLst>
          </p:cNvPr>
          <p:cNvSpPr>
            <a:spLocks/>
          </p:cNvSpPr>
          <p:nvPr/>
        </p:nvSpPr>
        <p:spPr bwMode="auto">
          <a:xfrm>
            <a:off x="3583870" y="2293051"/>
            <a:ext cx="259556" cy="252413"/>
          </a:xfrm>
          <a:custGeom>
            <a:avLst/>
            <a:gdLst>
              <a:gd name="T0" fmla="*/ 97 w 218"/>
              <a:gd name="T1" fmla="*/ 0 h 212"/>
              <a:gd name="T2" fmla="*/ 75 w 218"/>
              <a:gd name="T3" fmla="*/ 6 h 212"/>
              <a:gd name="T4" fmla="*/ 56 w 218"/>
              <a:gd name="T5" fmla="*/ 14 h 212"/>
              <a:gd name="T6" fmla="*/ 40 w 218"/>
              <a:gd name="T7" fmla="*/ 24 h 212"/>
              <a:gd name="T8" fmla="*/ 24 w 218"/>
              <a:gd name="T9" fmla="*/ 38 h 212"/>
              <a:gd name="T10" fmla="*/ 13 w 218"/>
              <a:gd name="T11" fmla="*/ 54 h 212"/>
              <a:gd name="T12" fmla="*/ 5 w 218"/>
              <a:gd name="T13" fmla="*/ 73 h 212"/>
              <a:gd name="T14" fmla="*/ 0 w 218"/>
              <a:gd name="T15" fmla="*/ 94 h 212"/>
              <a:gd name="T16" fmla="*/ 0 w 218"/>
              <a:gd name="T17" fmla="*/ 116 h 212"/>
              <a:gd name="T18" fmla="*/ 5 w 218"/>
              <a:gd name="T19" fmla="*/ 137 h 212"/>
              <a:gd name="T20" fmla="*/ 13 w 218"/>
              <a:gd name="T21" fmla="*/ 156 h 212"/>
              <a:gd name="T22" fmla="*/ 24 w 218"/>
              <a:gd name="T23" fmla="*/ 172 h 212"/>
              <a:gd name="T24" fmla="*/ 40 w 218"/>
              <a:gd name="T25" fmla="*/ 188 h 212"/>
              <a:gd name="T26" fmla="*/ 56 w 218"/>
              <a:gd name="T27" fmla="*/ 199 h 212"/>
              <a:gd name="T28" fmla="*/ 75 w 218"/>
              <a:gd name="T29" fmla="*/ 207 h 212"/>
              <a:gd name="T30" fmla="*/ 97 w 218"/>
              <a:gd name="T31" fmla="*/ 212 h 212"/>
              <a:gd name="T32" fmla="*/ 118 w 218"/>
              <a:gd name="T33" fmla="*/ 212 h 212"/>
              <a:gd name="T34" fmla="*/ 140 w 218"/>
              <a:gd name="T35" fmla="*/ 207 h 212"/>
              <a:gd name="T36" fmla="*/ 161 w 218"/>
              <a:gd name="T37" fmla="*/ 199 h 212"/>
              <a:gd name="T38" fmla="*/ 178 w 218"/>
              <a:gd name="T39" fmla="*/ 188 h 212"/>
              <a:gd name="T40" fmla="*/ 194 w 218"/>
              <a:gd name="T41" fmla="*/ 172 h 212"/>
              <a:gd name="T42" fmla="*/ 204 w 218"/>
              <a:gd name="T43" fmla="*/ 156 h 212"/>
              <a:gd name="T44" fmla="*/ 213 w 218"/>
              <a:gd name="T45" fmla="*/ 137 h 212"/>
              <a:gd name="T46" fmla="*/ 218 w 218"/>
              <a:gd name="T47" fmla="*/ 116 h 212"/>
              <a:gd name="T48" fmla="*/ 218 w 218"/>
              <a:gd name="T49" fmla="*/ 94 h 212"/>
              <a:gd name="T50" fmla="*/ 213 w 218"/>
              <a:gd name="T51" fmla="*/ 73 h 212"/>
              <a:gd name="T52" fmla="*/ 204 w 218"/>
              <a:gd name="T53" fmla="*/ 54 h 212"/>
              <a:gd name="T54" fmla="*/ 194 w 218"/>
              <a:gd name="T55" fmla="*/ 38 h 212"/>
              <a:gd name="T56" fmla="*/ 178 w 218"/>
              <a:gd name="T57" fmla="*/ 24 h 212"/>
              <a:gd name="T58" fmla="*/ 161 w 218"/>
              <a:gd name="T59" fmla="*/ 14 h 212"/>
              <a:gd name="T60" fmla="*/ 140 w 218"/>
              <a:gd name="T61" fmla="*/ 6 h 212"/>
              <a:gd name="T62" fmla="*/ 118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08" y="0"/>
                </a:moveTo>
                <a:lnTo>
                  <a:pt x="97" y="0"/>
                </a:lnTo>
                <a:lnTo>
                  <a:pt x="86" y="3"/>
                </a:lnTo>
                <a:lnTo>
                  <a:pt x="75" y="6"/>
                </a:lnTo>
                <a:lnTo>
                  <a:pt x="65" y="8"/>
                </a:lnTo>
                <a:lnTo>
                  <a:pt x="56" y="14"/>
                </a:lnTo>
                <a:lnTo>
                  <a:pt x="48" y="19"/>
                </a:lnTo>
                <a:lnTo>
                  <a:pt x="40" y="24"/>
                </a:lnTo>
                <a:lnTo>
                  <a:pt x="32" y="30"/>
                </a:lnTo>
                <a:lnTo>
                  <a:pt x="24" y="38"/>
                </a:lnTo>
                <a:lnTo>
                  <a:pt x="19" y="46"/>
                </a:lnTo>
                <a:lnTo>
                  <a:pt x="13" y="54"/>
                </a:lnTo>
                <a:lnTo>
                  <a:pt x="8" y="65"/>
                </a:lnTo>
                <a:lnTo>
                  <a:pt x="5" y="73"/>
                </a:lnTo>
                <a:lnTo>
                  <a:pt x="3" y="83"/>
                </a:lnTo>
                <a:lnTo>
                  <a:pt x="0" y="94"/>
                </a:lnTo>
                <a:lnTo>
                  <a:pt x="0" y="105"/>
                </a:lnTo>
                <a:lnTo>
                  <a:pt x="0" y="116"/>
                </a:lnTo>
                <a:lnTo>
                  <a:pt x="3" y="126"/>
                </a:lnTo>
                <a:lnTo>
                  <a:pt x="5" y="137"/>
                </a:lnTo>
                <a:lnTo>
                  <a:pt x="8" y="148"/>
                </a:lnTo>
                <a:lnTo>
                  <a:pt x="13" y="156"/>
                </a:lnTo>
                <a:lnTo>
                  <a:pt x="19" y="164"/>
                </a:lnTo>
                <a:lnTo>
                  <a:pt x="24" y="172"/>
                </a:lnTo>
                <a:lnTo>
                  <a:pt x="32" y="180"/>
                </a:lnTo>
                <a:lnTo>
                  <a:pt x="40" y="188"/>
                </a:lnTo>
                <a:lnTo>
                  <a:pt x="48" y="193"/>
                </a:lnTo>
                <a:lnTo>
                  <a:pt x="56" y="199"/>
                </a:lnTo>
                <a:lnTo>
                  <a:pt x="65" y="204"/>
                </a:lnTo>
                <a:lnTo>
                  <a:pt x="75" y="207"/>
                </a:lnTo>
                <a:lnTo>
                  <a:pt x="86" y="209"/>
                </a:lnTo>
                <a:lnTo>
                  <a:pt x="97" y="212"/>
                </a:lnTo>
                <a:lnTo>
                  <a:pt x="108" y="212"/>
                </a:lnTo>
                <a:lnTo>
                  <a:pt x="118" y="212"/>
                </a:lnTo>
                <a:lnTo>
                  <a:pt x="129" y="209"/>
                </a:lnTo>
                <a:lnTo>
                  <a:pt x="140" y="207"/>
                </a:lnTo>
                <a:lnTo>
                  <a:pt x="151" y="204"/>
                </a:lnTo>
                <a:lnTo>
                  <a:pt x="161" y="199"/>
                </a:lnTo>
                <a:lnTo>
                  <a:pt x="169" y="193"/>
                </a:lnTo>
                <a:lnTo>
                  <a:pt x="178" y="188"/>
                </a:lnTo>
                <a:lnTo>
                  <a:pt x="186" y="180"/>
                </a:lnTo>
                <a:lnTo>
                  <a:pt x="194" y="172"/>
                </a:lnTo>
                <a:lnTo>
                  <a:pt x="199" y="164"/>
                </a:lnTo>
                <a:lnTo>
                  <a:pt x="204" y="156"/>
                </a:lnTo>
                <a:lnTo>
                  <a:pt x="210" y="148"/>
                </a:lnTo>
                <a:lnTo>
                  <a:pt x="213" y="137"/>
                </a:lnTo>
                <a:lnTo>
                  <a:pt x="215" y="126"/>
                </a:lnTo>
                <a:lnTo>
                  <a:pt x="218" y="116"/>
                </a:lnTo>
                <a:lnTo>
                  <a:pt x="218" y="105"/>
                </a:lnTo>
                <a:lnTo>
                  <a:pt x="218" y="94"/>
                </a:lnTo>
                <a:lnTo>
                  <a:pt x="215" y="83"/>
                </a:lnTo>
                <a:lnTo>
                  <a:pt x="213" y="73"/>
                </a:lnTo>
                <a:lnTo>
                  <a:pt x="210" y="65"/>
                </a:lnTo>
                <a:lnTo>
                  <a:pt x="204" y="54"/>
                </a:lnTo>
                <a:lnTo>
                  <a:pt x="199" y="46"/>
                </a:lnTo>
                <a:lnTo>
                  <a:pt x="194" y="38"/>
                </a:lnTo>
                <a:lnTo>
                  <a:pt x="186" y="30"/>
                </a:lnTo>
                <a:lnTo>
                  <a:pt x="178" y="24"/>
                </a:lnTo>
                <a:lnTo>
                  <a:pt x="169" y="19"/>
                </a:lnTo>
                <a:lnTo>
                  <a:pt x="161" y="14"/>
                </a:lnTo>
                <a:lnTo>
                  <a:pt x="151" y="8"/>
                </a:lnTo>
                <a:lnTo>
                  <a:pt x="140" y="6"/>
                </a:lnTo>
                <a:lnTo>
                  <a:pt x="129" y="3"/>
                </a:lnTo>
                <a:lnTo>
                  <a:pt x="118" y="0"/>
                </a:lnTo>
                <a:lnTo>
                  <a:pt x="108"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49" name="Rectangle 20">
            <a:extLst>
              <a:ext uri="{FF2B5EF4-FFF2-40B4-BE49-F238E27FC236}">
                <a16:creationId xmlns:a16="http://schemas.microsoft.com/office/drawing/2014/main" id="{76D8181D-6A90-A54A-9EA1-BABDC131D3BD}"/>
              </a:ext>
            </a:extLst>
          </p:cNvPr>
          <p:cNvSpPr>
            <a:spLocks noChangeArrowheads="1"/>
          </p:cNvSpPr>
          <p:nvPr/>
        </p:nvSpPr>
        <p:spPr bwMode="auto">
          <a:xfrm>
            <a:off x="3665252" y="2256002"/>
            <a:ext cx="11702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solidFill>
                  <a:schemeClr val="bg1"/>
                </a:solidFill>
                <a:latin typeface="Avenir Book" panose="020B0503020203020204" pitchFamily="34" charset="-78"/>
                <a:cs typeface="Avenir Book" panose="020B0503020203020204" pitchFamily="34" charset="-78"/>
              </a:rPr>
              <a:t>y</a:t>
            </a:r>
            <a:endParaRPr lang="en-US" sz="1200" b="1" dirty="0">
              <a:solidFill>
                <a:schemeClr val="bg1"/>
              </a:solidFill>
              <a:latin typeface="Avenir Book" panose="020B0503020203020204" pitchFamily="34" charset="-78"/>
              <a:cs typeface="Avenir Book" panose="020B0503020203020204" pitchFamily="34" charset="-78"/>
            </a:endParaRPr>
          </a:p>
        </p:txBody>
      </p:sp>
      <p:grpSp>
        <p:nvGrpSpPr>
          <p:cNvPr id="8" name="Group 7">
            <a:extLst>
              <a:ext uri="{FF2B5EF4-FFF2-40B4-BE49-F238E27FC236}">
                <a16:creationId xmlns:a16="http://schemas.microsoft.com/office/drawing/2014/main" id="{63B1E474-6B53-FB4E-8205-93DBD968BAEF}"/>
              </a:ext>
            </a:extLst>
          </p:cNvPr>
          <p:cNvGrpSpPr/>
          <p:nvPr/>
        </p:nvGrpSpPr>
        <p:grpSpPr>
          <a:xfrm>
            <a:off x="2489405" y="2121460"/>
            <a:ext cx="672704" cy="431006"/>
            <a:chOff x="4043993" y="2436269"/>
            <a:chExt cx="896938" cy="574675"/>
          </a:xfrm>
        </p:grpSpPr>
        <p:sp>
          <p:nvSpPr>
            <p:cNvPr id="240" name="Freeform 11">
              <a:extLst>
                <a:ext uri="{FF2B5EF4-FFF2-40B4-BE49-F238E27FC236}">
                  <a16:creationId xmlns:a16="http://schemas.microsoft.com/office/drawing/2014/main" id="{934069AD-3D2B-E54C-A5BD-47479567818B}"/>
                </a:ext>
              </a:extLst>
            </p:cNvPr>
            <p:cNvSpPr>
              <a:spLocks/>
            </p:cNvSpPr>
            <p:nvPr/>
          </p:nvSpPr>
          <p:spPr bwMode="auto">
            <a:xfrm>
              <a:off x="4043993" y="2436269"/>
              <a:ext cx="896938" cy="574675"/>
            </a:xfrm>
            <a:custGeom>
              <a:avLst/>
              <a:gdLst>
                <a:gd name="T0" fmla="*/ 164 w 565"/>
                <a:gd name="T1" fmla="*/ 0 h 362"/>
                <a:gd name="T2" fmla="*/ 134 w 565"/>
                <a:gd name="T3" fmla="*/ 6 h 362"/>
                <a:gd name="T4" fmla="*/ 108 w 565"/>
                <a:gd name="T5" fmla="*/ 14 h 362"/>
                <a:gd name="T6" fmla="*/ 83 w 565"/>
                <a:gd name="T7" fmla="*/ 30 h 362"/>
                <a:gd name="T8" fmla="*/ 62 w 565"/>
                <a:gd name="T9" fmla="*/ 48 h 362"/>
                <a:gd name="T10" fmla="*/ 38 w 565"/>
                <a:gd name="T11" fmla="*/ 73 h 362"/>
                <a:gd name="T12" fmla="*/ 16 w 565"/>
                <a:gd name="T13" fmla="*/ 105 h 362"/>
                <a:gd name="T14" fmla="*/ 5 w 565"/>
                <a:gd name="T15" fmla="*/ 126 h 362"/>
                <a:gd name="T16" fmla="*/ 0 w 565"/>
                <a:gd name="T17" fmla="*/ 142 h 362"/>
                <a:gd name="T18" fmla="*/ 0 w 565"/>
                <a:gd name="T19" fmla="*/ 158 h 362"/>
                <a:gd name="T20" fmla="*/ 5 w 565"/>
                <a:gd name="T21" fmla="*/ 180 h 362"/>
                <a:gd name="T22" fmla="*/ 19 w 565"/>
                <a:gd name="T23" fmla="*/ 212 h 362"/>
                <a:gd name="T24" fmla="*/ 38 w 565"/>
                <a:gd name="T25" fmla="*/ 242 h 362"/>
                <a:gd name="T26" fmla="*/ 59 w 565"/>
                <a:gd name="T27" fmla="*/ 268 h 362"/>
                <a:gd name="T28" fmla="*/ 81 w 565"/>
                <a:gd name="T29" fmla="*/ 295 h 362"/>
                <a:gd name="T30" fmla="*/ 105 w 565"/>
                <a:gd name="T31" fmla="*/ 317 h 362"/>
                <a:gd name="T32" fmla="*/ 121 w 565"/>
                <a:gd name="T33" fmla="*/ 327 h 362"/>
                <a:gd name="T34" fmla="*/ 137 w 565"/>
                <a:gd name="T35" fmla="*/ 335 h 362"/>
                <a:gd name="T36" fmla="*/ 159 w 565"/>
                <a:gd name="T37" fmla="*/ 343 h 362"/>
                <a:gd name="T38" fmla="*/ 186 w 565"/>
                <a:gd name="T39" fmla="*/ 349 h 362"/>
                <a:gd name="T40" fmla="*/ 202 w 565"/>
                <a:gd name="T41" fmla="*/ 351 h 362"/>
                <a:gd name="T42" fmla="*/ 239 w 565"/>
                <a:gd name="T43" fmla="*/ 354 h 362"/>
                <a:gd name="T44" fmla="*/ 285 w 565"/>
                <a:gd name="T45" fmla="*/ 360 h 362"/>
                <a:gd name="T46" fmla="*/ 334 w 565"/>
                <a:gd name="T47" fmla="*/ 362 h 362"/>
                <a:gd name="T48" fmla="*/ 385 w 565"/>
                <a:gd name="T49" fmla="*/ 362 h 362"/>
                <a:gd name="T50" fmla="*/ 433 w 565"/>
                <a:gd name="T51" fmla="*/ 360 h 362"/>
                <a:gd name="T52" fmla="*/ 476 w 565"/>
                <a:gd name="T53" fmla="*/ 354 h 362"/>
                <a:gd name="T54" fmla="*/ 503 w 565"/>
                <a:gd name="T55" fmla="*/ 343 h 362"/>
                <a:gd name="T56" fmla="*/ 519 w 565"/>
                <a:gd name="T57" fmla="*/ 338 h 362"/>
                <a:gd name="T58" fmla="*/ 530 w 565"/>
                <a:gd name="T59" fmla="*/ 327 h 362"/>
                <a:gd name="T60" fmla="*/ 543 w 565"/>
                <a:gd name="T61" fmla="*/ 309 h 362"/>
                <a:gd name="T62" fmla="*/ 557 w 565"/>
                <a:gd name="T63" fmla="*/ 276 h 362"/>
                <a:gd name="T64" fmla="*/ 562 w 565"/>
                <a:gd name="T65" fmla="*/ 236 h 362"/>
                <a:gd name="T66" fmla="*/ 565 w 565"/>
                <a:gd name="T67" fmla="*/ 196 h 362"/>
                <a:gd name="T68" fmla="*/ 562 w 565"/>
                <a:gd name="T69" fmla="*/ 153 h 362"/>
                <a:gd name="T70" fmla="*/ 560 w 565"/>
                <a:gd name="T71" fmla="*/ 113 h 362"/>
                <a:gd name="T72" fmla="*/ 554 w 565"/>
                <a:gd name="T73" fmla="*/ 78 h 362"/>
                <a:gd name="T74" fmla="*/ 549 w 565"/>
                <a:gd name="T75" fmla="*/ 59 h 362"/>
                <a:gd name="T76" fmla="*/ 546 w 565"/>
                <a:gd name="T77" fmla="*/ 46 h 362"/>
                <a:gd name="T78" fmla="*/ 541 w 565"/>
                <a:gd name="T79" fmla="*/ 32 h 362"/>
                <a:gd name="T80" fmla="*/ 533 w 565"/>
                <a:gd name="T81" fmla="*/ 24 h 362"/>
                <a:gd name="T82" fmla="*/ 525 w 565"/>
                <a:gd name="T83" fmla="*/ 19 h 362"/>
                <a:gd name="T84" fmla="*/ 508 w 565"/>
                <a:gd name="T85" fmla="*/ 16 h 362"/>
                <a:gd name="T86" fmla="*/ 482 w 565"/>
                <a:gd name="T87" fmla="*/ 16 h 362"/>
                <a:gd name="T88" fmla="*/ 460 w 565"/>
                <a:gd name="T89" fmla="*/ 14 h 362"/>
                <a:gd name="T90" fmla="*/ 430 w 565"/>
                <a:gd name="T91" fmla="*/ 11 h 362"/>
                <a:gd name="T92" fmla="*/ 387 w 565"/>
                <a:gd name="T93" fmla="*/ 14 h 362"/>
                <a:gd name="T94" fmla="*/ 342 w 565"/>
                <a:gd name="T95" fmla="*/ 14 h 362"/>
                <a:gd name="T96" fmla="*/ 301 w 565"/>
                <a:gd name="T97" fmla="*/ 14 h 362"/>
                <a:gd name="T98" fmla="*/ 264 w 565"/>
                <a:gd name="T99" fmla="*/ 11 h 362"/>
                <a:gd name="T100" fmla="*/ 229 w 565"/>
                <a:gd name="T101" fmla="*/ 3 h 362"/>
                <a:gd name="T102" fmla="*/ 199 w 565"/>
                <a:gd name="T103" fmla="*/ 0 h 362"/>
                <a:gd name="T104" fmla="*/ 183 w 565"/>
                <a:gd name="T105" fmla="*/ 0 h 3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5"/>
                <a:gd name="T160" fmla="*/ 0 h 362"/>
                <a:gd name="T161" fmla="*/ 565 w 565"/>
                <a:gd name="T162" fmla="*/ 362 h 3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5" h="362">
                  <a:moveTo>
                    <a:pt x="178" y="0"/>
                  </a:moveTo>
                  <a:lnTo>
                    <a:pt x="164" y="0"/>
                  </a:lnTo>
                  <a:lnTo>
                    <a:pt x="148" y="3"/>
                  </a:lnTo>
                  <a:lnTo>
                    <a:pt x="134" y="6"/>
                  </a:lnTo>
                  <a:lnTo>
                    <a:pt x="121" y="11"/>
                  </a:lnTo>
                  <a:lnTo>
                    <a:pt x="108" y="14"/>
                  </a:lnTo>
                  <a:lnTo>
                    <a:pt x="94" y="22"/>
                  </a:lnTo>
                  <a:lnTo>
                    <a:pt x="83" y="30"/>
                  </a:lnTo>
                  <a:lnTo>
                    <a:pt x="73" y="38"/>
                  </a:lnTo>
                  <a:lnTo>
                    <a:pt x="62" y="48"/>
                  </a:lnTo>
                  <a:lnTo>
                    <a:pt x="48" y="59"/>
                  </a:lnTo>
                  <a:lnTo>
                    <a:pt x="38" y="73"/>
                  </a:lnTo>
                  <a:lnTo>
                    <a:pt x="27" y="89"/>
                  </a:lnTo>
                  <a:lnTo>
                    <a:pt x="16" y="105"/>
                  </a:lnTo>
                  <a:lnTo>
                    <a:pt x="8" y="118"/>
                  </a:lnTo>
                  <a:lnTo>
                    <a:pt x="5" y="126"/>
                  </a:lnTo>
                  <a:lnTo>
                    <a:pt x="3" y="134"/>
                  </a:lnTo>
                  <a:lnTo>
                    <a:pt x="0" y="142"/>
                  </a:lnTo>
                  <a:lnTo>
                    <a:pt x="0" y="150"/>
                  </a:lnTo>
                  <a:lnTo>
                    <a:pt x="0" y="158"/>
                  </a:lnTo>
                  <a:lnTo>
                    <a:pt x="3" y="164"/>
                  </a:lnTo>
                  <a:lnTo>
                    <a:pt x="5" y="180"/>
                  </a:lnTo>
                  <a:lnTo>
                    <a:pt x="11" y="196"/>
                  </a:lnTo>
                  <a:lnTo>
                    <a:pt x="19" y="212"/>
                  </a:lnTo>
                  <a:lnTo>
                    <a:pt x="27" y="228"/>
                  </a:lnTo>
                  <a:lnTo>
                    <a:pt x="38" y="242"/>
                  </a:lnTo>
                  <a:lnTo>
                    <a:pt x="48" y="255"/>
                  </a:lnTo>
                  <a:lnTo>
                    <a:pt x="59" y="268"/>
                  </a:lnTo>
                  <a:lnTo>
                    <a:pt x="70" y="282"/>
                  </a:lnTo>
                  <a:lnTo>
                    <a:pt x="81" y="295"/>
                  </a:lnTo>
                  <a:lnTo>
                    <a:pt x="94" y="306"/>
                  </a:lnTo>
                  <a:lnTo>
                    <a:pt x="105" y="317"/>
                  </a:lnTo>
                  <a:lnTo>
                    <a:pt x="113" y="322"/>
                  </a:lnTo>
                  <a:lnTo>
                    <a:pt x="121" y="327"/>
                  </a:lnTo>
                  <a:lnTo>
                    <a:pt x="129" y="333"/>
                  </a:lnTo>
                  <a:lnTo>
                    <a:pt x="137" y="335"/>
                  </a:lnTo>
                  <a:lnTo>
                    <a:pt x="148" y="341"/>
                  </a:lnTo>
                  <a:lnTo>
                    <a:pt x="159" y="343"/>
                  </a:lnTo>
                  <a:lnTo>
                    <a:pt x="172" y="346"/>
                  </a:lnTo>
                  <a:lnTo>
                    <a:pt x="186" y="349"/>
                  </a:lnTo>
                  <a:lnTo>
                    <a:pt x="194" y="349"/>
                  </a:lnTo>
                  <a:lnTo>
                    <a:pt x="202" y="351"/>
                  </a:lnTo>
                  <a:lnTo>
                    <a:pt x="221" y="354"/>
                  </a:lnTo>
                  <a:lnTo>
                    <a:pt x="239" y="354"/>
                  </a:lnTo>
                  <a:lnTo>
                    <a:pt x="261" y="357"/>
                  </a:lnTo>
                  <a:lnTo>
                    <a:pt x="285" y="360"/>
                  </a:lnTo>
                  <a:lnTo>
                    <a:pt x="309" y="362"/>
                  </a:lnTo>
                  <a:lnTo>
                    <a:pt x="334" y="362"/>
                  </a:lnTo>
                  <a:lnTo>
                    <a:pt x="360" y="362"/>
                  </a:lnTo>
                  <a:lnTo>
                    <a:pt x="385" y="362"/>
                  </a:lnTo>
                  <a:lnTo>
                    <a:pt x="409" y="362"/>
                  </a:lnTo>
                  <a:lnTo>
                    <a:pt x="433" y="360"/>
                  </a:lnTo>
                  <a:lnTo>
                    <a:pt x="457" y="357"/>
                  </a:lnTo>
                  <a:lnTo>
                    <a:pt x="476" y="354"/>
                  </a:lnTo>
                  <a:lnTo>
                    <a:pt x="495" y="349"/>
                  </a:lnTo>
                  <a:lnTo>
                    <a:pt x="503" y="343"/>
                  </a:lnTo>
                  <a:lnTo>
                    <a:pt x="511" y="341"/>
                  </a:lnTo>
                  <a:lnTo>
                    <a:pt x="519" y="338"/>
                  </a:lnTo>
                  <a:lnTo>
                    <a:pt x="525" y="333"/>
                  </a:lnTo>
                  <a:lnTo>
                    <a:pt x="530" y="327"/>
                  </a:lnTo>
                  <a:lnTo>
                    <a:pt x="535" y="322"/>
                  </a:lnTo>
                  <a:lnTo>
                    <a:pt x="543" y="309"/>
                  </a:lnTo>
                  <a:lnTo>
                    <a:pt x="552" y="292"/>
                  </a:lnTo>
                  <a:lnTo>
                    <a:pt x="557" y="276"/>
                  </a:lnTo>
                  <a:lnTo>
                    <a:pt x="560" y="258"/>
                  </a:lnTo>
                  <a:lnTo>
                    <a:pt x="562" y="236"/>
                  </a:lnTo>
                  <a:lnTo>
                    <a:pt x="565" y="217"/>
                  </a:lnTo>
                  <a:lnTo>
                    <a:pt x="565" y="196"/>
                  </a:lnTo>
                  <a:lnTo>
                    <a:pt x="562" y="174"/>
                  </a:lnTo>
                  <a:lnTo>
                    <a:pt x="562" y="153"/>
                  </a:lnTo>
                  <a:lnTo>
                    <a:pt x="560" y="132"/>
                  </a:lnTo>
                  <a:lnTo>
                    <a:pt x="560" y="113"/>
                  </a:lnTo>
                  <a:lnTo>
                    <a:pt x="557" y="97"/>
                  </a:lnTo>
                  <a:lnTo>
                    <a:pt x="554" y="78"/>
                  </a:lnTo>
                  <a:lnTo>
                    <a:pt x="552" y="65"/>
                  </a:lnTo>
                  <a:lnTo>
                    <a:pt x="549" y="59"/>
                  </a:lnTo>
                  <a:lnTo>
                    <a:pt x="549" y="54"/>
                  </a:lnTo>
                  <a:lnTo>
                    <a:pt x="546" y="46"/>
                  </a:lnTo>
                  <a:lnTo>
                    <a:pt x="543" y="38"/>
                  </a:lnTo>
                  <a:lnTo>
                    <a:pt x="541" y="32"/>
                  </a:lnTo>
                  <a:lnTo>
                    <a:pt x="538" y="27"/>
                  </a:lnTo>
                  <a:lnTo>
                    <a:pt x="533" y="24"/>
                  </a:lnTo>
                  <a:lnTo>
                    <a:pt x="530" y="22"/>
                  </a:lnTo>
                  <a:lnTo>
                    <a:pt x="525" y="19"/>
                  </a:lnTo>
                  <a:lnTo>
                    <a:pt x="519" y="19"/>
                  </a:lnTo>
                  <a:lnTo>
                    <a:pt x="508" y="16"/>
                  </a:lnTo>
                  <a:lnTo>
                    <a:pt x="495" y="16"/>
                  </a:lnTo>
                  <a:lnTo>
                    <a:pt x="482" y="16"/>
                  </a:lnTo>
                  <a:lnTo>
                    <a:pt x="468" y="14"/>
                  </a:lnTo>
                  <a:lnTo>
                    <a:pt x="460" y="14"/>
                  </a:lnTo>
                  <a:lnTo>
                    <a:pt x="452" y="11"/>
                  </a:lnTo>
                  <a:lnTo>
                    <a:pt x="430" y="11"/>
                  </a:lnTo>
                  <a:lnTo>
                    <a:pt x="409" y="11"/>
                  </a:lnTo>
                  <a:lnTo>
                    <a:pt x="387" y="14"/>
                  </a:lnTo>
                  <a:lnTo>
                    <a:pt x="363" y="14"/>
                  </a:lnTo>
                  <a:lnTo>
                    <a:pt x="342" y="14"/>
                  </a:lnTo>
                  <a:lnTo>
                    <a:pt x="320" y="14"/>
                  </a:lnTo>
                  <a:lnTo>
                    <a:pt x="301" y="14"/>
                  </a:lnTo>
                  <a:lnTo>
                    <a:pt x="282" y="11"/>
                  </a:lnTo>
                  <a:lnTo>
                    <a:pt x="264" y="11"/>
                  </a:lnTo>
                  <a:lnTo>
                    <a:pt x="247" y="6"/>
                  </a:lnTo>
                  <a:lnTo>
                    <a:pt x="229" y="3"/>
                  </a:lnTo>
                  <a:lnTo>
                    <a:pt x="213" y="0"/>
                  </a:lnTo>
                  <a:lnTo>
                    <a:pt x="199" y="0"/>
                  </a:lnTo>
                  <a:lnTo>
                    <a:pt x="188" y="0"/>
                  </a:lnTo>
                  <a:lnTo>
                    <a:pt x="183" y="0"/>
                  </a:lnTo>
                  <a:lnTo>
                    <a:pt x="178"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41" name="Rectangle 12">
              <a:extLst>
                <a:ext uri="{FF2B5EF4-FFF2-40B4-BE49-F238E27FC236}">
                  <a16:creationId xmlns:a16="http://schemas.microsoft.com/office/drawing/2014/main" id="{C95AD2B6-A8EC-DE44-9080-AD67A5E9F6C9}"/>
                </a:ext>
              </a:extLst>
            </p:cNvPr>
            <p:cNvSpPr>
              <a:spLocks noChangeArrowheads="1"/>
            </p:cNvSpPr>
            <p:nvPr/>
          </p:nvSpPr>
          <p:spPr bwMode="auto">
            <a:xfrm>
              <a:off x="4378675" y="2470168"/>
              <a:ext cx="299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400" b="1" dirty="0">
                  <a:solidFill>
                    <a:schemeClr val="bg1"/>
                  </a:solidFill>
                  <a:latin typeface="Avenir Book" panose="020B0503020203020204" pitchFamily="34" charset="-78"/>
                  <a:cs typeface="Avenir Book" panose="020B0503020203020204" pitchFamily="34" charset="-78"/>
                </a:rPr>
                <a:t>C</a:t>
              </a:r>
            </a:p>
          </p:txBody>
        </p:sp>
        <p:sp>
          <p:nvSpPr>
            <p:cNvPr id="242" name="Rectangle 13">
              <a:extLst>
                <a:ext uri="{FF2B5EF4-FFF2-40B4-BE49-F238E27FC236}">
                  <a16:creationId xmlns:a16="http://schemas.microsoft.com/office/drawing/2014/main" id="{E74E4801-5361-A743-B4AA-A6DC9A86347F}"/>
                </a:ext>
              </a:extLst>
            </p:cNvPr>
            <p:cNvSpPr>
              <a:spLocks noChangeArrowheads="1"/>
            </p:cNvSpPr>
            <p:nvPr/>
          </p:nvSpPr>
          <p:spPr bwMode="auto">
            <a:xfrm>
              <a:off x="4556757" y="2555332"/>
              <a:ext cx="4916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50" dirty="0">
                  <a:solidFill>
                    <a:srgbClr val="000000"/>
                  </a:solidFill>
                  <a:latin typeface="Avenir Book" panose="020B0503020203020204" pitchFamily="34" charset="-78"/>
                  <a:cs typeface="Avenir Book" panose="020B0503020203020204" pitchFamily="34" charset="-78"/>
                </a:rPr>
                <a:t> </a:t>
              </a:r>
              <a:endParaRPr lang="en-US" sz="1350" dirty="0">
                <a:latin typeface="Avenir Book" panose="020B0503020203020204" pitchFamily="34" charset="-78"/>
                <a:cs typeface="Avenir Book" panose="020B0503020203020204" pitchFamily="34" charset="-78"/>
              </a:endParaRPr>
            </a:p>
          </p:txBody>
        </p:sp>
      </p:grpSp>
      <p:grpSp>
        <p:nvGrpSpPr>
          <p:cNvPr id="9" name="Group 8">
            <a:extLst>
              <a:ext uri="{FF2B5EF4-FFF2-40B4-BE49-F238E27FC236}">
                <a16:creationId xmlns:a16="http://schemas.microsoft.com/office/drawing/2014/main" id="{A0D9C2A9-04D8-5B42-BF0D-4E2BEAC548E0}"/>
              </a:ext>
            </a:extLst>
          </p:cNvPr>
          <p:cNvGrpSpPr/>
          <p:nvPr/>
        </p:nvGrpSpPr>
        <p:grpSpPr>
          <a:xfrm>
            <a:off x="3613355" y="1659778"/>
            <a:ext cx="259556" cy="283089"/>
            <a:chOff x="5542593" y="1820692"/>
            <a:chExt cx="346075" cy="377452"/>
          </a:xfrm>
        </p:grpSpPr>
        <p:sp>
          <p:nvSpPr>
            <p:cNvPr id="246" name="Freeform 17">
              <a:extLst>
                <a:ext uri="{FF2B5EF4-FFF2-40B4-BE49-F238E27FC236}">
                  <a16:creationId xmlns:a16="http://schemas.microsoft.com/office/drawing/2014/main" id="{F77A9DB2-59D7-BF47-8CF0-DA02378885DE}"/>
                </a:ext>
              </a:extLst>
            </p:cNvPr>
            <p:cNvSpPr>
              <a:spLocks/>
            </p:cNvSpPr>
            <p:nvPr/>
          </p:nvSpPr>
          <p:spPr bwMode="auto">
            <a:xfrm>
              <a:off x="5542593" y="1861594"/>
              <a:ext cx="346075" cy="336550"/>
            </a:xfrm>
            <a:custGeom>
              <a:avLst/>
              <a:gdLst>
                <a:gd name="T0" fmla="*/ 100 w 218"/>
                <a:gd name="T1" fmla="*/ 0 h 212"/>
                <a:gd name="T2" fmla="*/ 78 w 218"/>
                <a:gd name="T3" fmla="*/ 6 h 212"/>
                <a:gd name="T4" fmla="*/ 57 w 218"/>
                <a:gd name="T5" fmla="*/ 14 h 212"/>
                <a:gd name="T6" fmla="*/ 41 w 218"/>
                <a:gd name="T7" fmla="*/ 24 h 212"/>
                <a:gd name="T8" fmla="*/ 25 w 218"/>
                <a:gd name="T9" fmla="*/ 38 h 212"/>
                <a:gd name="T10" fmla="*/ 14 w 218"/>
                <a:gd name="T11" fmla="*/ 54 h 212"/>
                <a:gd name="T12" fmla="*/ 6 w 218"/>
                <a:gd name="T13" fmla="*/ 73 h 212"/>
                <a:gd name="T14" fmla="*/ 0 w 218"/>
                <a:gd name="T15" fmla="*/ 94 h 212"/>
                <a:gd name="T16" fmla="*/ 0 w 218"/>
                <a:gd name="T17" fmla="*/ 115 h 212"/>
                <a:gd name="T18" fmla="*/ 6 w 218"/>
                <a:gd name="T19" fmla="*/ 137 h 212"/>
                <a:gd name="T20" fmla="*/ 14 w 218"/>
                <a:gd name="T21" fmla="*/ 156 h 212"/>
                <a:gd name="T22" fmla="*/ 25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5 h 212"/>
                <a:gd name="T48" fmla="*/ 218 w 218"/>
                <a:gd name="T49" fmla="*/ 94 h 212"/>
                <a:gd name="T50" fmla="*/ 213 w 218"/>
                <a:gd name="T51" fmla="*/ 73 h 212"/>
                <a:gd name="T52" fmla="*/ 205 w 218"/>
                <a:gd name="T53" fmla="*/ 54 h 212"/>
                <a:gd name="T54" fmla="*/ 194 w 218"/>
                <a:gd name="T55" fmla="*/ 38 h 212"/>
                <a:gd name="T56" fmla="*/ 178 w 218"/>
                <a:gd name="T57" fmla="*/ 24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8" y="8"/>
                  </a:lnTo>
                  <a:lnTo>
                    <a:pt x="57" y="14"/>
                  </a:lnTo>
                  <a:lnTo>
                    <a:pt x="49" y="19"/>
                  </a:lnTo>
                  <a:lnTo>
                    <a:pt x="41" y="24"/>
                  </a:lnTo>
                  <a:lnTo>
                    <a:pt x="33" y="30"/>
                  </a:lnTo>
                  <a:lnTo>
                    <a:pt x="25" y="38"/>
                  </a:lnTo>
                  <a:lnTo>
                    <a:pt x="19" y="46"/>
                  </a:lnTo>
                  <a:lnTo>
                    <a:pt x="14" y="54"/>
                  </a:lnTo>
                  <a:lnTo>
                    <a:pt x="8" y="65"/>
                  </a:lnTo>
                  <a:lnTo>
                    <a:pt x="6" y="73"/>
                  </a:lnTo>
                  <a:lnTo>
                    <a:pt x="3" y="83"/>
                  </a:lnTo>
                  <a:lnTo>
                    <a:pt x="0" y="94"/>
                  </a:lnTo>
                  <a:lnTo>
                    <a:pt x="0" y="105"/>
                  </a:lnTo>
                  <a:lnTo>
                    <a:pt x="0" y="115"/>
                  </a:lnTo>
                  <a:lnTo>
                    <a:pt x="3" y="126"/>
                  </a:lnTo>
                  <a:lnTo>
                    <a:pt x="6" y="137"/>
                  </a:lnTo>
                  <a:lnTo>
                    <a:pt x="8" y="148"/>
                  </a:lnTo>
                  <a:lnTo>
                    <a:pt x="14" y="156"/>
                  </a:lnTo>
                  <a:lnTo>
                    <a:pt x="19" y="164"/>
                  </a:lnTo>
                  <a:lnTo>
                    <a:pt x="25" y="172"/>
                  </a:lnTo>
                  <a:lnTo>
                    <a:pt x="33" y="180"/>
                  </a:lnTo>
                  <a:lnTo>
                    <a:pt x="41" y="188"/>
                  </a:lnTo>
                  <a:lnTo>
                    <a:pt x="49" y="193"/>
                  </a:lnTo>
                  <a:lnTo>
                    <a:pt x="57" y="199"/>
                  </a:lnTo>
                  <a:lnTo>
                    <a:pt x="68" y="204"/>
                  </a:lnTo>
                  <a:lnTo>
                    <a:pt x="78" y="207"/>
                  </a:lnTo>
                  <a:lnTo>
                    <a:pt x="89" y="209"/>
                  </a:lnTo>
                  <a:lnTo>
                    <a:pt x="100" y="212"/>
                  </a:lnTo>
                  <a:lnTo>
                    <a:pt x="111" y="212"/>
                  </a:lnTo>
                  <a:lnTo>
                    <a:pt x="121" y="212"/>
                  </a:lnTo>
                  <a:lnTo>
                    <a:pt x="132" y="209"/>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6" y="126"/>
                  </a:lnTo>
                  <a:lnTo>
                    <a:pt x="218" y="115"/>
                  </a:lnTo>
                  <a:lnTo>
                    <a:pt x="218" y="105"/>
                  </a:lnTo>
                  <a:lnTo>
                    <a:pt x="218" y="94"/>
                  </a:lnTo>
                  <a:lnTo>
                    <a:pt x="216" y="83"/>
                  </a:lnTo>
                  <a:lnTo>
                    <a:pt x="213" y="73"/>
                  </a:lnTo>
                  <a:lnTo>
                    <a:pt x="210" y="65"/>
                  </a:lnTo>
                  <a:lnTo>
                    <a:pt x="205" y="54"/>
                  </a:lnTo>
                  <a:lnTo>
                    <a:pt x="199" y="46"/>
                  </a:lnTo>
                  <a:lnTo>
                    <a:pt x="194" y="38"/>
                  </a:lnTo>
                  <a:lnTo>
                    <a:pt x="186" y="30"/>
                  </a:lnTo>
                  <a:lnTo>
                    <a:pt x="178" y="24"/>
                  </a:lnTo>
                  <a:lnTo>
                    <a:pt x="170" y="19"/>
                  </a:lnTo>
                  <a:lnTo>
                    <a:pt x="162" y="14"/>
                  </a:lnTo>
                  <a:lnTo>
                    <a:pt x="154" y="8"/>
                  </a:lnTo>
                  <a:lnTo>
                    <a:pt x="143" y="6"/>
                  </a:lnTo>
                  <a:lnTo>
                    <a:pt x="132" y="3"/>
                  </a:lnTo>
                  <a:lnTo>
                    <a:pt x="121" y="0"/>
                  </a:lnTo>
                  <a:lnTo>
                    <a:pt x="111"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47" name="Rectangle 18">
              <a:extLst>
                <a:ext uri="{FF2B5EF4-FFF2-40B4-BE49-F238E27FC236}">
                  <a16:creationId xmlns:a16="http://schemas.microsoft.com/office/drawing/2014/main" id="{C0D8E696-5894-1844-B896-16B7719D5581}"/>
                </a:ext>
              </a:extLst>
            </p:cNvPr>
            <p:cNvSpPr>
              <a:spLocks noChangeArrowheads="1"/>
            </p:cNvSpPr>
            <p:nvPr/>
          </p:nvSpPr>
          <p:spPr bwMode="auto">
            <a:xfrm>
              <a:off x="5651010" y="1820692"/>
              <a:ext cx="1560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solidFill>
                    <a:schemeClr val="bg1"/>
                  </a:solidFill>
                  <a:latin typeface="Avenir Book" panose="020B0503020203020204" pitchFamily="34" charset="-78"/>
                  <a:cs typeface="Avenir Book" panose="020B0503020203020204" pitchFamily="34" charset="-78"/>
                </a:rPr>
                <a:t>x</a:t>
              </a:r>
            </a:p>
          </p:txBody>
        </p:sp>
      </p:grpSp>
      <p:grpSp>
        <p:nvGrpSpPr>
          <p:cNvPr id="48" name="Group 47">
            <a:extLst>
              <a:ext uri="{FF2B5EF4-FFF2-40B4-BE49-F238E27FC236}">
                <a16:creationId xmlns:a16="http://schemas.microsoft.com/office/drawing/2014/main" id="{A3F2E592-AAA1-3D4E-A539-CB1A0F406202}"/>
              </a:ext>
            </a:extLst>
          </p:cNvPr>
          <p:cNvGrpSpPr/>
          <p:nvPr/>
        </p:nvGrpSpPr>
        <p:grpSpPr>
          <a:xfrm>
            <a:off x="1970338" y="2266374"/>
            <a:ext cx="546338" cy="301869"/>
            <a:chOff x="2552896" y="2786969"/>
            <a:chExt cx="728450" cy="402492"/>
          </a:xfrm>
        </p:grpSpPr>
        <p:sp>
          <p:nvSpPr>
            <p:cNvPr id="49" name="Text Box 119">
              <a:extLst>
                <a:ext uri="{FF2B5EF4-FFF2-40B4-BE49-F238E27FC236}">
                  <a16:creationId xmlns:a16="http://schemas.microsoft.com/office/drawing/2014/main" id="{C82C0787-856A-B84B-B8B6-A460D5776BC5}"/>
                </a:ext>
              </a:extLst>
            </p:cNvPr>
            <p:cNvSpPr txBox="1">
              <a:spLocks noChangeArrowheads="1"/>
            </p:cNvSpPr>
            <p:nvPr/>
          </p:nvSpPr>
          <p:spPr bwMode="auto">
            <a:xfrm>
              <a:off x="2552896" y="2883224"/>
              <a:ext cx="545448" cy="30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050" kern="0" dirty="0" err="1">
                  <a:solidFill>
                    <a:srgbClr val="CC0000"/>
                  </a:solidFill>
                  <a:latin typeface="Avenir Book" panose="020B0503020203020204" pitchFamily="34" charset="-78"/>
                  <a:cs typeface="Avenir Book" panose="020B0503020203020204" pitchFamily="34" charset="-78"/>
                </a:rPr>
                <a:t>A,w</a:t>
              </a:r>
              <a:endParaRPr lang="en-US" sz="1050" kern="0" dirty="0">
                <a:solidFill>
                  <a:srgbClr val="CC0000"/>
                </a:solidFill>
                <a:latin typeface="Avenir Book" panose="020B0503020203020204" pitchFamily="34" charset="-78"/>
                <a:cs typeface="Avenir Book" panose="020B0503020203020204" pitchFamily="34" charset="-78"/>
              </a:endParaRPr>
            </a:p>
          </p:txBody>
        </p:sp>
        <p:sp>
          <p:nvSpPr>
            <p:cNvPr id="50" name="AutoShape 118">
              <a:extLst>
                <a:ext uri="{FF2B5EF4-FFF2-40B4-BE49-F238E27FC236}">
                  <a16:creationId xmlns:a16="http://schemas.microsoft.com/office/drawing/2014/main" id="{1A6D5E81-7156-8F47-90B1-AA8AF3AB9D29}"/>
                </a:ext>
              </a:extLst>
            </p:cNvPr>
            <p:cNvSpPr>
              <a:spLocks noChangeArrowheads="1"/>
            </p:cNvSpPr>
            <p:nvPr/>
          </p:nvSpPr>
          <p:spPr bwMode="auto">
            <a:xfrm rot="12975073">
              <a:off x="2824952" y="2786969"/>
              <a:ext cx="456394" cy="197302"/>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1" name="Group 50">
            <a:extLst>
              <a:ext uri="{FF2B5EF4-FFF2-40B4-BE49-F238E27FC236}">
                <a16:creationId xmlns:a16="http://schemas.microsoft.com/office/drawing/2014/main" id="{29652162-A172-3649-8DB4-8DA85121DCAA}"/>
              </a:ext>
            </a:extLst>
          </p:cNvPr>
          <p:cNvGrpSpPr/>
          <p:nvPr/>
        </p:nvGrpSpPr>
        <p:grpSpPr>
          <a:xfrm>
            <a:off x="1929688" y="1491599"/>
            <a:ext cx="546338" cy="230735"/>
            <a:chOff x="2656196" y="2871746"/>
            <a:chExt cx="728451" cy="307647"/>
          </a:xfrm>
        </p:grpSpPr>
        <p:sp>
          <p:nvSpPr>
            <p:cNvPr id="52" name="Text Box 119">
              <a:extLst>
                <a:ext uri="{FF2B5EF4-FFF2-40B4-BE49-F238E27FC236}">
                  <a16:creationId xmlns:a16="http://schemas.microsoft.com/office/drawing/2014/main" id="{89256336-C46E-C74E-9A9E-D03E391016D9}"/>
                </a:ext>
              </a:extLst>
            </p:cNvPr>
            <p:cNvSpPr txBox="1">
              <a:spLocks noChangeArrowheads="1"/>
            </p:cNvSpPr>
            <p:nvPr/>
          </p:nvSpPr>
          <p:spPr bwMode="auto">
            <a:xfrm>
              <a:off x="2656196" y="2871746"/>
              <a:ext cx="545448" cy="30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050" kern="0" dirty="0" err="1">
                  <a:solidFill>
                    <a:srgbClr val="CC0000"/>
                  </a:solidFill>
                  <a:latin typeface="Avenir Book" panose="020B0503020203020204" pitchFamily="34" charset="-78"/>
                  <a:cs typeface="Avenir Book" panose="020B0503020203020204" pitchFamily="34" charset="-78"/>
                </a:rPr>
                <a:t>A,w</a:t>
              </a:r>
              <a:endParaRPr lang="en-US" sz="1050" kern="0" dirty="0">
                <a:solidFill>
                  <a:srgbClr val="CC0000"/>
                </a:solidFill>
                <a:latin typeface="Avenir Book" panose="020B0503020203020204" pitchFamily="34" charset="-78"/>
                <a:cs typeface="Avenir Book" panose="020B0503020203020204" pitchFamily="34" charset="-78"/>
              </a:endParaRPr>
            </a:p>
          </p:txBody>
        </p:sp>
        <p:sp>
          <p:nvSpPr>
            <p:cNvPr id="53" name="AutoShape 118">
              <a:extLst>
                <a:ext uri="{FF2B5EF4-FFF2-40B4-BE49-F238E27FC236}">
                  <a16:creationId xmlns:a16="http://schemas.microsoft.com/office/drawing/2014/main" id="{961133FF-3FC6-7949-9446-6069270CB565}"/>
                </a:ext>
              </a:extLst>
            </p:cNvPr>
            <p:cNvSpPr>
              <a:spLocks noChangeArrowheads="1"/>
            </p:cNvSpPr>
            <p:nvPr/>
          </p:nvSpPr>
          <p:spPr bwMode="auto">
            <a:xfrm rot="8256763">
              <a:off x="2928253" y="2982091"/>
              <a:ext cx="456394" cy="197302"/>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54" name="TextBox 53">
            <a:extLst>
              <a:ext uri="{FF2B5EF4-FFF2-40B4-BE49-F238E27FC236}">
                <a16:creationId xmlns:a16="http://schemas.microsoft.com/office/drawing/2014/main" id="{33DA0E0B-DE29-3147-B564-0EB3AC2AD342}"/>
              </a:ext>
            </a:extLst>
          </p:cNvPr>
          <p:cNvSpPr txBox="1"/>
          <p:nvPr/>
        </p:nvSpPr>
        <p:spPr>
          <a:xfrm>
            <a:off x="7228244" y="1186907"/>
            <a:ext cx="4327990" cy="1607171"/>
          </a:xfrm>
          <a:prstGeom prst="rect">
            <a:avLst/>
          </a:prstGeom>
          <a:noFill/>
        </p:spPr>
        <p:txBody>
          <a:bodyPr wrap="square" rtlCol="0">
            <a:spAutoFit/>
          </a:bodyPr>
          <a:lstStyle/>
          <a:p>
            <a:pPr marL="211931" indent="-211931">
              <a:lnSpc>
                <a:spcPct val="85000"/>
              </a:lnSpc>
              <a:spcBef>
                <a:spcPct val="20000"/>
              </a:spcBef>
              <a:buClr>
                <a:srgbClr val="000099"/>
              </a:buClr>
              <a:buSzPct val="100000"/>
              <a:buFont typeface="Wingdings" charset="2"/>
              <a:buChar char="§"/>
            </a:pPr>
            <a:r>
              <a:rPr lang="en-US" sz="2100" dirty="0">
                <a:latin typeface="Avenir Book" panose="020B0503020203020204" pitchFamily="34" charset="-78"/>
                <a:cs typeface="Avenir Book" panose="020B0503020203020204" pitchFamily="34" charset="-78"/>
              </a:rPr>
              <a:t>A,B,C are </a:t>
            </a:r>
            <a:r>
              <a:rPr lang="en-US" sz="2100" dirty="0">
                <a:solidFill>
                  <a:srgbClr val="C00000"/>
                </a:solidFill>
                <a:latin typeface="Avenir Book" panose="020B0503020203020204" pitchFamily="34" charset="-78"/>
                <a:cs typeface="Avenir Book" panose="020B0503020203020204" pitchFamily="34" charset="-78"/>
              </a:rPr>
              <a:t>provider networks</a:t>
            </a:r>
          </a:p>
          <a:p>
            <a:pPr marL="211931" indent="-211931">
              <a:lnSpc>
                <a:spcPct val="85000"/>
              </a:lnSpc>
              <a:spcBef>
                <a:spcPct val="20000"/>
              </a:spcBef>
              <a:buClr>
                <a:srgbClr val="000099"/>
              </a:buClr>
              <a:buSzPct val="100000"/>
              <a:buFont typeface="Wingdings" charset="2"/>
              <a:buChar char="§"/>
            </a:pPr>
            <a:r>
              <a:rPr lang="en-US" sz="2100" dirty="0" err="1">
                <a:latin typeface="Avenir Book" panose="020B0503020203020204" pitchFamily="34" charset="-78"/>
                <a:cs typeface="Avenir Book" panose="020B0503020203020204" pitchFamily="34" charset="-78"/>
              </a:rPr>
              <a:t>x,w,y</a:t>
            </a:r>
            <a:r>
              <a:rPr lang="en-US" sz="2100" dirty="0">
                <a:latin typeface="Avenir Book" panose="020B0503020203020204" pitchFamily="34" charset="-78"/>
                <a:cs typeface="Avenir Book" panose="020B0503020203020204" pitchFamily="34" charset="-78"/>
              </a:rPr>
              <a:t> are </a:t>
            </a:r>
            <a:r>
              <a:rPr lang="en-US" sz="2100" dirty="0">
                <a:solidFill>
                  <a:srgbClr val="C00000"/>
                </a:solidFill>
                <a:latin typeface="Avenir Book" panose="020B0503020203020204" pitchFamily="34" charset="-78"/>
                <a:cs typeface="Avenir Book" panose="020B0503020203020204" pitchFamily="34" charset="-78"/>
              </a:rPr>
              <a:t>customer</a:t>
            </a:r>
            <a:r>
              <a:rPr lang="en-US" sz="2100" dirty="0">
                <a:latin typeface="Avenir Book" panose="020B0503020203020204" pitchFamily="34" charset="-78"/>
                <a:cs typeface="Avenir Book" panose="020B0503020203020204" pitchFamily="34" charset="-78"/>
              </a:rPr>
              <a:t> (of provider networks)</a:t>
            </a:r>
          </a:p>
          <a:p>
            <a:pPr marL="211931" indent="-211931">
              <a:lnSpc>
                <a:spcPct val="85000"/>
              </a:lnSpc>
              <a:spcBef>
                <a:spcPct val="20000"/>
              </a:spcBef>
              <a:buClr>
                <a:srgbClr val="000099"/>
              </a:buClr>
              <a:buSzPct val="100000"/>
              <a:buFont typeface="Wingdings" charset="2"/>
              <a:buChar char="§"/>
            </a:pPr>
            <a:r>
              <a:rPr lang="en-US" sz="2100" dirty="0">
                <a:latin typeface="Avenir Book" panose="020B0503020203020204" pitchFamily="34" charset="-78"/>
                <a:cs typeface="Avenir Book" panose="020B0503020203020204" pitchFamily="34" charset="-78"/>
              </a:rPr>
              <a:t>x is </a:t>
            </a:r>
            <a:r>
              <a:rPr lang="en-US" sz="2100" dirty="0">
                <a:solidFill>
                  <a:srgbClr val="C00000"/>
                </a:solidFill>
                <a:latin typeface="Avenir Book" panose="020B0503020203020204" pitchFamily="34" charset="-78"/>
                <a:cs typeface="Avenir Book" panose="020B0503020203020204" pitchFamily="34" charset="-78"/>
              </a:rPr>
              <a:t>dual-homed: </a:t>
            </a:r>
            <a:r>
              <a:rPr lang="en-US" sz="2100" dirty="0">
                <a:latin typeface="Avenir Book" panose="020B0503020203020204" pitchFamily="34" charset="-78"/>
                <a:cs typeface="Avenir Book" panose="020B0503020203020204" pitchFamily="34" charset="-78"/>
              </a:rPr>
              <a:t>attached to two networks</a:t>
            </a:r>
          </a:p>
        </p:txBody>
      </p:sp>
    </p:spTree>
    <p:extLst>
      <p:ext uri="{BB962C8B-B14F-4D97-AF65-F5344CB8AC3E}">
        <p14:creationId xmlns:p14="http://schemas.microsoft.com/office/powerpoint/2010/main" val="51926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Effect transition="in" filter="dissolve">
                                      <p:cBhvr>
                                        <p:cTn id="7" dur="500"/>
                                        <p:tgtEl>
                                          <p:spTgt spid="27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1000"/>
                                        <p:tgtEl>
                                          <p:spTgt spid="48"/>
                                        </p:tgtEl>
                                      </p:cBhvr>
                                    </p:animEffect>
                                  </p:childTnLst>
                                </p:cTn>
                              </p:par>
                              <p:par>
                                <p:cTn id="12" presetID="22" presetClass="entr" presetSubtype="8" fill="hold"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72">
                                            <p:txEl>
                                              <p:pRg st="1" end="1"/>
                                            </p:txEl>
                                          </p:spTgt>
                                        </p:tgtEl>
                                        <p:attrNameLst>
                                          <p:attrName>style.visibility</p:attrName>
                                        </p:attrNameLst>
                                      </p:cBhvr>
                                      <p:to>
                                        <p:strVal val="visible"/>
                                      </p:to>
                                    </p:set>
                                    <p:animEffect transition="in" filter="dissolve">
                                      <p:cBhvr>
                                        <p:cTn id="19" dur="500"/>
                                        <p:tgtEl>
                                          <p:spTgt spid="272">
                                            <p:txEl>
                                              <p:pRg st="1" end="1"/>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72">
                                            <p:txEl>
                                              <p:pRg st="2" end="2"/>
                                            </p:txEl>
                                          </p:spTgt>
                                        </p:tgtEl>
                                        <p:attrNameLst>
                                          <p:attrName>style.visibility</p:attrName>
                                        </p:attrNameLst>
                                      </p:cBhvr>
                                      <p:to>
                                        <p:strVal val="visible"/>
                                      </p:to>
                                    </p:set>
                                    <p:animEffect transition="in" filter="dissolve">
                                      <p:cBhvr>
                                        <p:cTn id="22" dur="500"/>
                                        <p:tgtEl>
                                          <p:spTgt spid="272">
                                            <p:txEl>
                                              <p:pRg st="2" end="2"/>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72">
                                            <p:txEl>
                                              <p:pRg st="3" end="3"/>
                                            </p:txEl>
                                          </p:spTgt>
                                        </p:tgtEl>
                                        <p:attrNameLst>
                                          <p:attrName>style.visibility</p:attrName>
                                        </p:attrNameLst>
                                      </p:cBhvr>
                                      <p:to>
                                        <p:strVal val="visible"/>
                                      </p:to>
                                    </p:set>
                                    <p:animEffect transition="in" filter="dissolve">
                                      <p:cBhvr>
                                        <p:cTn id="25" dur="500"/>
                                        <p:tgtEl>
                                          <p:spTgt spid="27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72">
                                            <p:txEl>
                                              <p:pRg st="4" end="4"/>
                                            </p:txEl>
                                          </p:spTgt>
                                        </p:tgtEl>
                                        <p:attrNameLst>
                                          <p:attrName>style.visibility</p:attrName>
                                        </p:attrNameLst>
                                      </p:cBhvr>
                                      <p:to>
                                        <p:strVal val="visible"/>
                                      </p:to>
                                    </p:set>
                                    <p:animEffect transition="in" filter="dissolve">
                                      <p:cBhvr>
                                        <p:cTn id="30" dur="500"/>
                                        <p:tgtEl>
                                          <p:spTgt spid="2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1197036" y="371842"/>
            <a:ext cx="10099964" cy="670967"/>
          </a:xfrm>
        </p:spPr>
        <p:txBody>
          <a:bodyPr>
            <a:normAutofit fontScale="90000"/>
          </a:bodyPr>
          <a:lstStyle/>
          <a:p>
            <a:r>
              <a:rPr lang="en-US" dirty="0"/>
              <a:t>BGP: Achieving Policy via Advertisements </a:t>
            </a:r>
          </a:p>
        </p:txBody>
      </p:sp>
      <p:sp>
        <p:nvSpPr>
          <p:cNvPr id="235" name="AutoShape 6">
            <a:extLst>
              <a:ext uri="{FF2B5EF4-FFF2-40B4-BE49-F238E27FC236}">
                <a16:creationId xmlns:a16="http://schemas.microsoft.com/office/drawing/2014/main" id="{A6E685A0-E830-5248-8CAD-7A0887943BA1}"/>
              </a:ext>
            </a:extLst>
          </p:cNvPr>
          <p:cNvSpPr>
            <a:spLocks noChangeAspect="1" noChangeArrowheads="1" noTextEdit="1"/>
          </p:cNvSpPr>
          <p:nvPr/>
        </p:nvSpPr>
        <p:spPr bwMode="auto">
          <a:xfrm>
            <a:off x="2961558" y="1244835"/>
            <a:ext cx="5654279"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271" name="Rectangle 3">
            <a:extLst>
              <a:ext uri="{FF2B5EF4-FFF2-40B4-BE49-F238E27FC236}">
                <a16:creationId xmlns:a16="http://schemas.microsoft.com/office/drawing/2014/main" id="{E54A3C0C-0F71-9345-9DF3-C62A1590C949}"/>
              </a:ext>
            </a:extLst>
          </p:cNvPr>
          <p:cNvSpPr>
            <a:spLocks noChangeArrowheads="1"/>
          </p:cNvSpPr>
          <p:nvPr/>
        </p:nvSpPr>
        <p:spPr bwMode="auto">
          <a:xfrm>
            <a:off x="2409825" y="3144289"/>
            <a:ext cx="4801172" cy="2857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273" name="TextBox 272">
            <a:extLst>
              <a:ext uri="{FF2B5EF4-FFF2-40B4-BE49-F238E27FC236}">
                <a16:creationId xmlns:a16="http://schemas.microsoft.com/office/drawing/2014/main" id="{33DA0E0B-DE29-3147-B564-0EB3AC2AD342}"/>
              </a:ext>
            </a:extLst>
          </p:cNvPr>
          <p:cNvSpPr txBox="1"/>
          <p:nvPr/>
        </p:nvSpPr>
        <p:spPr>
          <a:xfrm>
            <a:off x="897775" y="3006097"/>
            <a:ext cx="10540538" cy="692497"/>
          </a:xfrm>
          <a:prstGeom prst="rect">
            <a:avLst/>
          </a:prstGeom>
          <a:noFill/>
        </p:spPr>
        <p:txBody>
          <a:bodyPr wrap="square" rtlCol="0">
            <a:spAutoFit/>
          </a:bodyPr>
          <a:lstStyle/>
          <a:p>
            <a:r>
              <a:rPr lang="en-US" sz="2100" dirty="0">
                <a:latin typeface="Avenir Book" panose="020B0503020203020204" pitchFamily="34" charset="-78"/>
                <a:cs typeface="Avenir Book" panose="020B0503020203020204" pitchFamily="34" charset="-78"/>
              </a:rPr>
              <a:t>ISP only wants to route traffic to/from its </a:t>
            </a:r>
            <a:r>
              <a:rPr lang="en-US" sz="2100" dirty="0">
                <a:solidFill>
                  <a:srgbClr val="C00000"/>
                </a:solidFill>
                <a:latin typeface="Avenir Book" panose="020B0503020203020204" pitchFamily="34" charset="-78"/>
                <a:cs typeface="Avenir Book" panose="020B0503020203020204" pitchFamily="34" charset="-78"/>
              </a:rPr>
              <a:t>customer</a:t>
            </a:r>
            <a:r>
              <a:rPr lang="en-US" sz="2100" dirty="0">
                <a:latin typeface="Avenir Book" panose="020B0503020203020204" pitchFamily="34" charset="-78"/>
                <a:cs typeface="Avenir Book" panose="020B0503020203020204" pitchFamily="34" charset="-78"/>
              </a:rPr>
              <a:t> networks </a:t>
            </a:r>
            <a:r>
              <a:rPr lang="en-US" dirty="0">
                <a:latin typeface="Avenir Book" panose="020B0503020203020204" pitchFamily="34" charset="-78"/>
                <a:cs typeface="Avenir Book" panose="020B0503020203020204" pitchFamily="34" charset="-78"/>
              </a:rPr>
              <a:t>(does not want to carry transit traffic between other ISPs – a typical “real world” policy)</a:t>
            </a:r>
          </a:p>
        </p:txBody>
      </p:sp>
      <p:sp>
        <p:nvSpPr>
          <p:cNvPr id="47" name="Rectangle 4">
            <a:extLst>
              <a:ext uri="{FF2B5EF4-FFF2-40B4-BE49-F238E27FC236}">
                <a16:creationId xmlns:a16="http://schemas.microsoft.com/office/drawing/2014/main" id="{FFA9A2E8-5EF4-9147-BF10-0AA1AF4E73D2}"/>
              </a:ext>
            </a:extLst>
          </p:cNvPr>
          <p:cNvSpPr>
            <a:spLocks noChangeArrowheads="1"/>
          </p:cNvSpPr>
          <p:nvPr/>
        </p:nvSpPr>
        <p:spPr bwMode="auto">
          <a:xfrm>
            <a:off x="972589" y="3976455"/>
            <a:ext cx="9642764" cy="1341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71450" indent="-171450">
              <a:lnSpc>
                <a:spcPct val="85000"/>
              </a:lnSpc>
              <a:spcBef>
                <a:spcPct val="20000"/>
              </a:spcBef>
              <a:buClr>
                <a:srgbClr val="000099"/>
              </a:buClr>
              <a:buFont typeface="Wingdings" charset="0"/>
              <a:buChar char="§"/>
            </a:pPr>
            <a:r>
              <a:rPr lang="en-US" dirty="0">
                <a:solidFill>
                  <a:srgbClr val="000090"/>
                </a:solidFill>
                <a:latin typeface="Avenir Book" panose="020B0503020203020204" pitchFamily="34" charset="-78"/>
                <a:cs typeface="Avenir Book" panose="020B0503020203020204" pitchFamily="34" charset="-78"/>
              </a:rPr>
              <a:t>Policy to enforce: </a:t>
            </a:r>
            <a:r>
              <a:rPr lang="en-US" dirty="0">
                <a:latin typeface="Avenir Book" panose="020B0503020203020204" pitchFamily="34" charset="-78"/>
                <a:cs typeface="Avenir Book" panose="020B0503020203020204" pitchFamily="34" charset="-78"/>
              </a:rPr>
              <a:t>x does not want to route from B to C via x </a:t>
            </a:r>
          </a:p>
          <a:p>
            <a:pPr marL="514350" lvl="1" indent="-171450">
              <a:lnSpc>
                <a:spcPct val="85000"/>
              </a:lnSpc>
              <a:spcBef>
                <a:spcPct val="20000"/>
              </a:spcBef>
              <a:buClr>
                <a:srgbClr val="000099"/>
              </a:buClr>
              <a:buFont typeface="Wingdings" charset="0"/>
              <a:buChar char="§"/>
            </a:pPr>
            <a:r>
              <a:rPr lang="en-US" dirty="0">
                <a:latin typeface="Avenir Book" panose="020B0503020203020204" pitchFamily="34" charset="-78"/>
                <a:cs typeface="Avenir Book" panose="020B0503020203020204" pitchFamily="34" charset="-78"/>
              </a:rPr>
              <a:t>So x will not advertise to B a route to C</a:t>
            </a:r>
          </a:p>
          <a:p>
            <a:pPr marL="257175" indent="-257175">
              <a:lnSpc>
                <a:spcPct val="85000"/>
              </a:lnSpc>
              <a:spcBef>
                <a:spcPct val="20000"/>
              </a:spcBef>
              <a:buClr>
                <a:srgbClr val="000099"/>
              </a:buClr>
              <a:buSzPct val="65000"/>
              <a:buFont typeface="Wingdings" charset="0"/>
              <a:buChar char="v"/>
            </a:pPr>
            <a:endParaRPr lang="en-US" dirty="0">
              <a:latin typeface="Avenir Book" panose="020B0503020203020204" pitchFamily="34" charset="-78"/>
              <a:cs typeface="Avenir Book" panose="020B0503020203020204" pitchFamily="34" charset="-78"/>
            </a:endParaRPr>
          </a:p>
        </p:txBody>
      </p:sp>
      <p:grpSp>
        <p:nvGrpSpPr>
          <p:cNvPr id="64" name="Group 63">
            <a:extLst>
              <a:ext uri="{FF2B5EF4-FFF2-40B4-BE49-F238E27FC236}">
                <a16:creationId xmlns:a16="http://schemas.microsoft.com/office/drawing/2014/main" id="{75446BEA-A2E3-EC46-9788-E956885E072B}"/>
              </a:ext>
            </a:extLst>
          </p:cNvPr>
          <p:cNvGrpSpPr/>
          <p:nvPr/>
        </p:nvGrpSpPr>
        <p:grpSpPr>
          <a:xfrm>
            <a:off x="2444162" y="1374938"/>
            <a:ext cx="670322" cy="433388"/>
            <a:chOff x="3983668" y="1440907"/>
            <a:chExt cx="893763" cy="577850"/>
          </a:xfrm>
        </p:grpSpPr>
        <p:sp>
          <p:nvSpPr>
            <p:cNvPr id="65" name="Freeform 7">
              <a:extLst>
                <a:ext uri="{FF2B5EF4-FFF2-40B4-BE49-F238E27FC236}">
                  <a16:creationId xmlns:a16="http://schemas.microsoft.com/office/drawing/2014/main" id="{1EE69C16-4ABC-414D-8A5B-6DABA7A843DE}"/>
                </a:ext>
              </a:extLst>
            </p:cNvPr>
            <p:cNvSpPr>
              <a:spLocks/>
            </p:cNvSpPr>
            <p:nvPr/>
          </p:nvSpPr>
          <p:spPr bwMode="auto">
            <a:xfrm>
              <a:off x="3983668" y="1440907"/>
              <a:ext cx="893763" cy="577850"/>
            </a:xfrm>
            <a:custGeom>
              <a:avLst/>
              <a:gdLst>
                <a:gd name="T0" fmla="*/ 148 w 563"/>
                <a:gd name="T1" fmla="*/ 5 h 364"/>
                <a:gd name="T2" fmla="*/ 119 w 563"/>
                <a:gd name="T3" fmla="*/ 10 h 364"/>
                <a:gd name="T4" fmla="*/ 94 w 563"/>
                <a:gd name="T5" fmla="*/ 21 h 364"/>
                <a:gd name="T6" fmla="*/ 70 w 563"/>
                <a:gd name="T7" fmla="*/ 37 h 364"/>
                <a:gd name="T8" fmla="*/ 46 w 563"/>
                <a:gd name="T9" fmla="*/ 61 h 364"/>
                <a:gd name="T10" fmla="*/ 24 w 563"/>
                <a:gd name="T11" fmla="*/ 91 h 364"/>
                <a:gd name="T12" fmla="*/ 8 w 563"/>
                <a:gd name="T13" fmla="*/ 120 h 364"/>
                <a:gd name="T14" fmla="*/ 3 w 563"/>
                <a:gd name="T15" fmla="*/ 136 h 364"/>
                <a:gd name="T16" fmla="*/ 0 w 563"/>
                <a:gd name="T17" fmla="*/ 150 h 364"/>
                <a:gd name="T18" fmla="*/ 0 w 563"/>
                <a:gd name="T19" fmla="*/ 166 h 364"/>
                <a:gd name="T20" fmla="*/ 8 w 563"/>
                <a:gd name="T21" fmla="*/ 195 h 364"/>
                <a:gd name="T22" fmla="*/ 27 w 563"/>
                <a:gd name="T23" fmla="*/ 228 h 364"/>
                <a:gd name="T24" fmla="*/ 49 w 563"/>
                <a:gd name="T25" fmla="*/ 257 h 364"/>
                <a:gd name="T26" fmla="*/ 70 w 563"/>
                <a:gd name="T27" fmla="*/ 284 h 364"/>
                <a:gd name="T28" fmla="*/ 92 w 563"/>
                <a:gd name="T29" fmla="*/ 305 h 364"/>
                <a:gd name="T30" fmla="*/ 111 w 563"/>
                <a:gd name="T31" fmla="*/ 321 h 364"/>
                <a:gd name="T32" fmla="*/ 127 w 563"/>
                <a:gd name="T33" fmla="*/ 332 h 364"/>
                <a:gd name="T34" fmla="*/ 146 w 563"/>
                <a:gd name="T35" fmla="*/ 340 h 364"/>
                <a:gd name="T36" fmla="*/ 170 w 563"/>
                <a:gd name="T37" fmla="*/ 346 h 364"/>
                <a:gd name="T38" fmla="*/ 191 w 563"/>
                <a:gd name="T39" fmla="*/ 348 h 364"/>
                <a:gd name="T40" fmla="*/ 218 w 563"/>
                <a:gd name="T41" fmla="*/ 354 h 364"/>
                <a:gd name="T42" fmla="*/ 261 w 563"/>
                <a:gd name="T43" fmla="*/ 356 h 364"/>
                <a:gd name="T44" fmla="*/ 310 w 563"/>
                <a:gd name="T45" fmla="*/ 362 h 364"/>
                <a:gd name="T46" fmla="*/ 361 w 563"/>
                <a:gd name="T47" fmla="*/ 364 h 364"/>
                <a:gd name="T48" fmla="*/ 409 w 563"/>
                <a:gd name="T49" fmla="*/ 362 h 364"/>
                <a:gd name="T50" fmla="*/ 458 w 563"/>
                <a:gd name="T51" fmla="*/ 359 h 364"/>
                <a:gd name="T52" fmla="*/ 495 w 563"/>
                <a:gd name="T53" fmla="*/ 348 h 364"/>
                <a:gd name="T54" fmla="*/ 511 w 563"/>
                <a:gd name="T55" fmla="*/ 340 h 364"/>
                <a:gd name="T56" fmla="*/ 525 w 563"/>
                <a:gd name="T57" fmla="*/ 332 h 364"/>
                <a:gd name="T58" fmla="*/ 536 w 563"/>
                <a:gd name="T59" fmla="*/ 321 h 364"/>
                <a:gd name="T60" fmla="*/ 549 w 563"/>
                <a:gd name="T61" fmla="*/ 295 h 364"/>
                <a:gd name="T62" fmla="*/ 557 w 563"/>
                <a:gd name="T63" fmla="*/ 257 h 364"/>
                <a:gd name="T64" fmla="*/ 563 w 563"/>
                <a:gd name="T65" fmla="*/ 217 h 364"/>
                <a:gd name="T66" fmla="*/ 563 w 563"/>
                <a:gd name="T67" fmla="*/ 174 h 364"/>
                <a:gd name="T68" fmla="*/ 557 w 563"/>
                <a:gd name="T69" fmla="*/ 134 h 364"/>
                <a:gd name="T70" fmla="*/ 555 w 563"/>
                <a:gd name="T71" fmla="*/ 96 h 364"/>
                <a:gd name="T72" fmla="*/ 549 w 563"/>
                <a:gd name="T73" fmla="*/ 67 h 364"/>
                <a:gd name="T74" fmla="*/ 546 w 563"/>
                <a:gd name="T75" fmla="*/ 56 h 364"/>
                <a:gd name="T76" fmla="*/ 541 w 563"/>
                <a:gd name="T77" fmla="*/ 40 h 364"/>
                <a:gd name="T78" fmla="*/ 536 w 563"/>
                <a:gd name="T79" fmla="*/ 29 h 364"/>
                <a:gd name="T80" fmla="*/ 528 w 563"/>
                <a:gd name="T81" fmla="*/ 21 h 364"/>
                <a:gd name="T82" fmla="*/ 520 w 563"/>
                <a:gd name="T83" fmla="*/ 18 h 364"/>
                <a:gd name="T84" fmla="*/ 495 w 563"/>
                <a:gd name="T85" fmla="*/ 16 h 364"/>
                <a:gd name="T86" fmla="*/ 466 w 563"/>
                <a:gd name="T87" fmla="*/ 16 h 364"/>
                <a:gd name="T88" fmla="*/ 450 w 563"/>
                <a:gd name="T89" fmla="*/ 13 h 364"/>
                <a:gd name="T90" fmla="*/ 409 w 563"/>
                <a:gd name="T91" fmla="*/ 13 h 364"/>
                <a:gd name="T92" fmla="*/ 364 w 563"/>
                <a:gd name="T93" fmla="*/ 16 h 364"/>
                <a:gd name="T94" fmla="*/ 320 w 563"/>
                <a:gd name="T95" fmla="*/ 16 h 364"/>
                <a:gd name="T96" fmla="*/ 283 w 563"/>
                <a:gd name="T97" fmla="*/ 13 h 364"/>
                <a:gd name="T98" fmla="*/ 248 w 563"/>
                <a:gd name="T99" fmla="*/ 8 h 364"/>
                <a:gd name="T100" fmla="*/ 213 w 563"/>
                <a:gd name="T101" fmla="*/ 2 h 364"/>
                <a:gd name="T102" fmla="*/ 186 w 563"/>
                <a:gd name="T103" fmla="*/ 0 h 364"/>
                <a:gd name="T104" fmla="*/ 175 w 563"/>
                <a:gd name="T105" fmla="*/ 0 h 3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3"/>
                <a:gd name="T160" fmla="*/ 0 h 364"/>
                <a:gd name="T161" fmla="*/ 563 w 563"/>
                <a:gd name="T162" fmla="*/ 364 h 3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3" h="364">
                  <a:moveTo>
                    <a:pt x="175" y="0"/>
                  </a:moveTo>
                  <a:lnTo>
                    <a:pt x="148" y="5"/>
                  </a:lnTo>
                  <a:lnTo>
                    <a:pt x="132" y="8"/>
                  </a:lnTo>
                  <a:lnTo>
                    <a:pt x="119" y="10"/>
                  </a:lnTo>
                  <a:lnTo>
                    <a:pt x="108" y="16"/>
                  </a:lnTo>
                  <a:lnTo>
                    <a:pt x="94" y="21"/>
                  </a:lnTo>
                  <a:lnTo>
                    <a:pt x="81" y="29"/>
                  </a:lnTo>
                  <a:lnTo>
                    <a:pt x="70" y="37"/>
                  </a:lnTo>
                  <a:lnTo>
                    <a:pt x="59" y="48"/>
                  </a:lnTo>
                  <a:lnTo>
                    <a:pt x="46" y="61"/>
                  </a:lnTo>
                  <a:lnTo>
                    <a:pt x="35" y="75"/>
                  </a:lnTo>
                  <a:lnTo>
                    <a:pt x="24" y="91"/>
                  </a:lnTo>
                  <a:lnTo>
                    <a:pt x="14" y="104"/>
                  </a:lnTo>
                  <a:lnTo>
                    <a:pt x="8" y="120"/>
                  </a:lnTo>
                  <a:lnTo>
                    <a:pt x="3" y="128"/>
                  </a:lnTo>
                  <a:lnTo>
                    <a:pt x="3" y="136"/>
                  </a:lnTo>
                  <a:lnTo>
                    <a:pt x="0" y="142"/>
                  </a:lnTo>
                  <a:lnTo>
                    <a:pt x="0" y="150"/>
                  </a:lnTo>
                  <a:lnTo>
                    <a:pt x="0" y="158"/>
                  </a:lnTo>
                  <a:lnTo>
                    <a:pt x="0" y="166"/>
                  </a:lnTo>
                  <a:lnTo>
                    <a:pt x="3" y="182"/>
                  </a:lnTo>
                  <a:lnTo>
                    <a:pt x="8" y="195"/>
                  </a:lnTo>
                  <a:lnTo>
                    <a:pt x="16" y="212"/>
                  </a:lnTo>
                  <a:lnTo>
                    <a:pt x="27" y="228"/>
                  </a:lnTo>
                  <a:lnTo>
                    <a:pt x="35" y="244"/>
                  </a:lnTo>
                  <a:lnTo>
                    <a:pt x="49" y="257"/>
                  </a:lnTo>
                  <a:lnTo>
                    <a:pt x="59" y="271"/>
                  </a:lnTo>
                  <a:lnTo>
                    <a:pt x="70" y="284"/>
                  </a:lnTo>
                  <a:lnTo>
                    <a:pt x="81" y="295"/>
                  </a:lnTo>
                  <a:lnTo>
                    <a:pt x="92" y="305"/>
                  </a:lnTo>
                  <a:lnTo>
                    <a:pt x="103" y="319"/>
                  </a:lnTo>
                  <a:lnTo>
                    <a:pt x="111" y="321"/>
                  </a:lnTo>
                  <a:lnTo>
                    <a:pt x="119" y="327"/>
                  </a:lnTo>
                  <a:lnTo>
                    <a:pt x="127" y="332"/>
                  </a:lnTo>
                  <a:lnTo>
                    <a:pt x="135" y="335"/>
                  </a:lnTo>
                  <a:lnTo>
                    <a:pt x="146" y="340"/>
                  </a:lnTo>
                  <a:lnTo>
                    <a:pt x="156" y="343"/>
                  </a:lnTo>
                  <a:lnTo>
                    <a:pt x="170" y="346"/>
                  </a:lnTo>
                  <a:lnTo>
                    <a:pt x="183" y="348"/>
                  </a:lnTo>
                  <a:lnTo>
                    <a:pt x="191" y="348"/>
                  </a:lnTo>
                  <a:lnTo>
                    <a:pt x="199" y="351"/>
                  </a:lnTo>
                  <a:lnTo>
                    <a:pt x="218" y="354"/>
                  </a:lnTo>
                  <a:lnTo>
                    <a:pt x="240" y="356"/>
                  </a:lnTo>
                  <a:lnTo>
                    <a:pt x="261" y="356"/>
                  </a:lnTo>
                  <a:lnTo>
                    <a:pt x="285" y="359"/>
                  </a:lnTo>
                  <a:lnTo>
                    <a:pt x="310" y="362"/>
                  </a:lnTo>
                  <a:lnTo>
                    <a:pt x="334" y="362"/>
                  </a:lnTo>
                  <a:lnTo>
                    <a:pt x="361" y="364"/>
                  </a:lnTo>
                  <a:lnTo>
                    <a:pt x="385" y="364"/>
                  </a:lnTo>
                  <a:lnTo>
                    <a:pt x="409" y="362"/>
                  </a:lnTo>
                  <a:lnTo>
                    <a:pt x="433" y="362"/>
                  </a:lnTo>
                  <a:lnTo>
                    <a:pt x="458" y="359"/>
                  </a:lnTo>
                  <a:lnTo>
                    <a:pt x="477" y="354"/>
                  </a:lnTo>
                  <a:lnTo>
                    <a:pt x="495" y="348"/>
                  </a:lnTo>
                  <a:lnTo>
                    <a:pt x="503" y="346"/>
                  </a:lnTo>
                  <a:lnTo>
                    <a:pt x="511" y="340"/>
                  </a:lnTo>
                  <a:lnTo>
                    <a:pt x="520" y="338"/>
                  </a:lnTo>
                  <a:lnTo>
                    <a:pt x="525" y="332"/>
                  </a:lnTo>
                  <a:lnTo>
                    <a:pt x="530" y="327"/>
                  </a:lnTo>
                  <a:lnTo>
                    <a:pt x="536" y="321"/>
                  </a:lnTo>
                  <a:lnTo>
                    <a:pt x="544" y="308"/>
                  </a:lnTo>
                  <a:lnTo>
                    <a:pt x="549" y="295"/>
                  </a:lnTo>
                  <a:lnTo>
                    <a:pt x="555" y="276"/>
                  </a:lnTo>
                  <a:lnTo>
                    <a:pt x="557" y="257"/>
                  </a:lnTo>
                  <a:lnTo>
                    <a:pt x="560" y="238"/>
                  </a:lnTo>
                  <a:lnTo>
                    <a:pt x="563" y="217"/>
                  </a:lnTo>
                  <a:lnTo>
                    <a:pt x="563" y="195"/>
                  </a:lnTo>
                  <a:lnTo>
                    <a:pt x="563" y="174"/>
                  </a:lnTo>
                  <a:lnTo>
                    <a:pt x="560" y="155"/>
                  </a:lnTo>
                  <a:lnTo>
                    <a:pt x="557" y="134"/>
                  </a:lnTo>
                  <a:lnTo>
                    <a:pt x="557" y="115"/>
                  </a:lnTo>
                  <a:lnTo>
                    <a:pt x="555" y="96"/>
                  </a:lnTo>
                  <a:lnTo>
                    <a:pt x="552" y="80"/>
                  </a:lnTo>
                  <a:lnTo>
                    <a:pt x="549" y="67"/>
                  </a:lnTo>
                  <a:lnTo>
                    <a:pt x="546" y="61"/>
                  </a:lnTo>
                  <a:lnTo>
                    <a:pt x="546" y="56"/>
                  </a:lnTo>
                  <a:lnTo>
                    <a:pt x="544" y="48"/>
                  </a:lnTo>
                  <a:lnTo>
                    <a:pt x="541" y="40"/>
                  </a:lnTo>
                  <a:lnTo>
                    <a:pt x="538" y="32"/>
                  </a:lnTo>
                  <a:lnTo>
                    <a:pt x="536" y="29"/>
                  </a:lnTo>
                  <a:lnTo>
                    <a:pt x="533" y="24"/>
                  </a:lnTo>
                  <a:lnTo>
                    <a:pt x="528" y="21"/>
                  </a:lnTo>
                  <a:lnTo>
                    <a:pt x="522" y="18"/>
                  </a:lnTo>
                  <a:lnTo>
                    <a:pt x="520" y="18"/>
                  </a:lnTo>
                  <a:lnTo>
                    <a:pt x="506" y="16"/>
                  </a:lnTo>
                  <a:lnTo>
                    <a:pt x="495" y="16"/>
                  </a:lnTo>
                  <a:lnTo>
                    <a:pt x="479" y="16"/>
                  </a:lnTo>
                  <a:lnTo>
                    <a:pt x="466" y="16"/>
                  </a:lnTo>
                  <a:lnTo>
                    <a:pt x="458" y="16"/>
                  </a:lnTo>
                  <a:lnTo>
                    <a:pt x="450" y="13"/>
                  </a:lnTo>
                  <a:lnTo>
                    <a:pt x="431" y="13"/>
                  </a:lnTo>
                  <a:lnTo>
                    <a:pt x="409" y="13"/>
                  </a:lnTo>
                  <a:lnTo>
                    <a:pt x="388" y="13"/>
                  </a:lnTo>
                  <a:lnTo>
                    <a:pt x="364" y="16"/>
                  </a:lnTo>
                  <a:lnTo>
                    <a:pt x="342" y="16"/>
                  </a:lnTo>
                  <a:lnTo>
                    <a:pt x="320" y="16"/>
                  </a:lnTo>
                  <a:lnTo>
                    <a:pt x="302" y="16"/>
                  </a:lnTo>
                  <a:lnTo>
                    <a:pt x="283" y="13"/>
                  </a:lnTo>
                  <a:lnTo>
                    <a:pt x="264" y="13"/>
                  </a:lnTo>
                  <a:lnTo>
                    <a:pt x="248" y="8"/>
                  </a:lnTo>
                  <a:lnTo>
                    <a:pt x="229" y="5"/>
                  </a:lnTo>
                  <a:lnTo>
                    <a:pt x="213" y="2"/>
                  </a:lnTo>
                  <a:lnTo>
                    <a:pt x="199" y="0"/>
                  </a:lnTo>
                  <a:lnTo>
                    <a:pt x="186" y="0"/>
                  </a:lnTo>
                  <a:lnTo>
                    <a:pt x="181" y="0"/>
                  </a:lnTo>
                  <a:lnTo>
                    <a:pt x="175"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66" name="Rectangle 10">
              <a:extLst>
                <a:ext uri="{FF2B5EF4-FFF2-40B4-BE49-F238E27FC236}">
                  <a16:creationId xmlns:a16="http://schemas.microsoft.com/office/drawing/2014/main" id="{12E42E00-0E52-4F48-9E47-69FF57625A6A}"/>
                </a:ext>
              </a:extLst>
            </p:cNvPr>
            <p:cNvSpPr>
              <a:spLocks noChangeArrowheads="1"/>
            </p:cNvSpPr>
            <p:nvPr/>
          </p:nvSpPr>
          <p:spPr bwMode="auto">
            <a:xfrm>
              <a:off x="4346085" y="1490774"/>
              <a:ext cx="258619" cy="492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400" dirty="0">
                  <a:solidFill>
                    <a:schemeClr val="bg1"/>
                  </a:solidFill>
                  <a:latin typeface="Avenir Book" panose="020B0503020203020204" pitchFamily="34" charset="-78"/>
                  <a:cs typeface="Avenir Book" panose="020B0503020203020204" pitchFamily="34" charset="-78"/>
                </a:rPr>
                <a:t>B</a:t>
              </a:r>
            </a:p>
          </p:txBody>
        </p:sp>
      </p:grpSp>
      <p:sp>
        <p:nvSpPr>
          <p:cNvPr id="67" name="Line 22">
            <a:extLst>
              <a:ext uri="{FF2B5EF4-FFF2-40B4-BE49-F238E27FC236}">
                <a16:creationId xmlns:a16="http://schemas.microsoft.com/office/drawing/2014/main" id="{AA591A70-D865-DF48-A927-67C81D690159}"/>
              </a:ext>
            </a:extLst>
          </p:cNvPr>
          <p:cNvSpPr>
            <a:spLocks noChangeShapeType="1"/>
          </p:cNvSpPr>
          <p:nvPr/>
        </p:nvSpPr>
        <p:spPr bwMode="auto">
          <a:xfrm>
            <a:off x="3114484" y="1595205"/>
            <a:ext cx="498872" cy="207169"/>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68" name="Line 23">
            <a:extLst>
              <a:ext uri="{FF2B5EF4-FFF2-40B4-BE49-F238E27FC236}">
                <a16:creationId xmlns:a16="http://schemas.microsoft.com/office/drawing/2014/main" id="{F6A31CA1-6D75-4F45-8F9E-E7EE6105F53C}"/>
              </a:ext>
            </a:extLst>
          </p:cNvPr>
          <p:cNvSpPr>
            <a:spLocks noChangeShapeType="1"/>
          </p:cNvSpPr>
          <p:nvPr/>
        </p:nvSpPr>
        <p:spPr bwMode="auto">
          <a:xfrm flipV="1">
            <a:off x="3146630" y="1882144"/>
            <a:ext cx="502444" cy="42505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69" name="Line 25">
            <a:extLst>
              <a:ext uri="{FF2B5EF4-FFF2-40B4-BE49-F238E27FC236}">
                <a16:creationId xmlns:a16="http://schemas.microsoft.com/office/drawing/2014/main" id="{804A668C-99C3-C34B-A510-DEAA2A583752}"/>
              </a:ext>
            </a:extLst>
          </p:cNvPr>
          <p:cNvSpPr>
            <a:spLocks noChangeShapeType="1"/>
          </p:cNvSpPr>
          <p:nvPr/>
        </p:nvSpPr>
        <p:spPr bwMode="auto">
          <a:xfrm flipV="1">
            <a:off x="2300097" y="1699979"/>
            <a:ext cx="217885" cy="176213"/>
          </a:xfrm>
          <a:prstGeom prst="line">
            <a:avLst/>
          </a:prstGeom>
          <a:noFill/>
          <a:ln w="555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70" name="Line 26">
            <a:extLst>
              <a:ext uri="{FF2B5EF4-FFF2-40B4-BE49-F238E27FC236}">
                <a16:creationId xmlns:a16="http://schemas.microsoft.com/office/drawing/2014/main" id="{E1D1A110-7690-7041-9B8F-73E3BA5CD6B6}"/>
              </a:ext>
            </a:extLst>
          </p:cNvPr>
          <p:cNvSpPr>
            <a:spLocks noChangeShapeType="1"/>
          </p:cNvSpPr>
          <p:nvPr/>
        </p:nvSpPr>
        <p:spPr bwMode="auto">
          <a:xfrm flipH="1" flipV="1">
            <a:off x="2954940" y="1796421"/>
            <a:ext cx="1067" cy="403959"/>
          </a:xfrm>
          <a:prstGeom prst="line">
            <a:avLst/>
          </a:prstGeom>
          <a:noFill/>
          <a:ln w="555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71" name="Line 27">
            <a:extLst>
              <a:ext uri="{FF2B5EF4-FFF2-40B4-BE49-F238E27FC236}">
                <a16:creationId xmlns:a16="http://schemas.microsoft.com/office/drawing/2014/main" id="{A9456C19-2E00-BC4E-AEB5-F981440BD8C4}"/>
              </a:ext>
            </a:extLst>
          </p:cNvPr>
          <p:cNvSpPr>
            <a:spLocks noChangeShapeType="1"/>
          </p:cNvSpPr>
          <p:nvPr/>
        </p:nvSpPr>
        <p:spPr bwMode="auto">
          <a:xfrm>
            <a:off x="2319147" y="2115508"/>
            <a:ext cx="198835" cy="123825"/>
          </a:xfrm>
          <a:prstGeom prst="line">
            <a:avLst/>
          </a:prstGeom>
          <a:noFill/>
          <a:ln w="555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grpSp>
        <p:nvGrpSpPr>
          <p:cNvPr id="72" name="Group 71">
            <a:extLst>
              <a:ext uri="{FF2B5EF4-FFF2-40B4-BE49-F238E27FC236}">
                <a16:creationId xmlns:a16="http://schemas.microsoft.com/office/drawing/2014/main" id="{4D28DBA4-809E-E445-96B6-C8231D3525DE}"/>
              </a:ext>
            </a:extLst>
          </p:cNvPr>
          <p:cNvGrpSpPr/>
          <p:nvPr/>
        </p:nvGrpSpPr>
        <p:grpSpPr>
          <a:xfrm>
            <a:off x="4168186" y="1492488"/>
            <a:ext cx="2426765" cy="1283494"/>
            <a:chOff x="6282368" y="1597639"/>
            <a:chExt cx="3235686" cy="1711325"/>
          </a:xfrm>
        </p:grpSpPr>
        <p:sp>
          <p:nvSpPr>
            <p:cNvPr id="73" name="Rectangle 28">
              <a:extLst>
                <a:ext uri="{FF2B5EF4-FFF2-40B4-BE49-F238E27FC236}">
                  <a16:creationId xmlns:a16="http://schemas.microsoft.com/office/drawing/2014/main" id="{EA3BB9F5-969D-254D-AAFB-97DB8E65CC42}"/>
                </a:ext>
              </a:extLst>
            </p:cNvPr>
            <p:cNvSpPr>
              <a:spLocks noChangeArrowheads="1"/>
            </p:cNvSpPr>
            <p:nvPr/>
          </p:nvSpPr>
          <p:spPr bwMode="auto">
            <a:xfrm>
              <a:off x="6282368" y="1597639"/>
              <a:ext cx="965200" cy="4508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74" name="Rectangle 29">
              <a:extLst>
                <a:ext uri="{FF2B5EF4-FFF2-40B4-BE49-F238E27FC236}">
                  <a16:creationId xmlns:a16="http://schemas.microsoft.com/office/drawing/2014/main" id="{0F2B0DF9-A08C-E449-8820-FB88603361FD}"/>
                </a:ext>
              </a:extLst>
            </p:cNvPr>
            <p:cNvSpPr>
              <a:spLocks noChangeArrowheads="1"/>
            </p:cNvSpPr>
            <p:nvPr/>
          </p:nvSpPr>
          <p:spPr bwMode="auto">
            <a:xfrm>
              <a:off x="6757320" y="2261646"/>
              <a:ext cx="93615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Legend</a:t>
              </a:r>
              <a:r>
                <a:rPr lang="en-US" sz="1275" b="1" dirty="0">
                  <a:solidFill>
                    <a:srgbClr val="000000"/>
                  </a:solidFill>
                  <a:latin typeface="Avenir Book" panose="020B0503020203020204" pitchFamily="34" charset="-78"/>
                  <a:cs typeface="Avenir Book" panose="020B0503020203020204" pitchFamily="34" charset="-78"/>
                </a:rPr>
                <a:t>:</a:t>
              </a:r>
              <a:endParaRPr lang="en-US" sz="1350" dirty="0">
                <a:latin typeface="Avenir Book" panose="020B0503020203020204" pitchFamily="34" charset="-78"/>
                <a:cs typeface="Avenir Book" panose="020B0503020203020204" pitchFamily="34" charset="-78"/>
              </a:endParaRPr>
            </a:p>
          </p:txBody>
        </p:sp>
        <p:sp>
          <p:nvSpPr>
            <p:cNvPr id="75" name="Rectangle 30">
              <a:extLst>
                <a:ext uri="{FF2B5EF4-FFF2-40B4-BE49-F238E27FC236}">
                  <a16:creationId xmlns:a16="http://schemas.microsoft.com/office/drawing/2014/main" id="{38525EEC-220F-6442-A6FD-576D6BDF75FB}"/>
                </a:ext>
              </a:extLst>
            </p:cNvPr>
            <p:cNvSpPr>
              <a:spLocks noChangeArrowheads="1"/>
            </p:cNvSpPr>
            <p:nvPr/>
          </p:nvSpPr>
          <p:spPr bwMode="auto">
            <a:xfrm>
              <a:off x="7072942" y="1669076"/>
              <a:ext cx="59845" cy="261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75" dirty="0">
                  <a:solidFill>
                    <a:srgbClr val="000000"/>
                  </a:solidFill>
                  <a:latin typeface="Avenir Book" panose="020B0503020203020204" pitchFamily="34" charset="-78"/>
                  <a:cs typeface="Avenir Book" panose="020B0503020203020204" pitchFamily="34" charset="-78"/>
                </a:rPr>
                <a:t> </a:t>
              </a:r>
              <a:endParaRPr lang="en-US" sz="1350" dirty="0">
                <a:latin typeface="Avenir Book" panose="020B0503020203020204" pitchFamily="34" charset="-78"/>
                <a:cs typeface="Avenir Book" panose="020B0503020203020204" pitchFamily="34" charset="-78"/>
              </a:endParaRPr>
            </a:p>
          </p:txBody>
        </p:sp>
        <p:sp>
          <p:nvSpPr>
            <p:cNvPr id="76" name="Rectangle 31">
              <a:extLst>
                <a:ext uri="{FF2B5EF4-FFF2-40B4-BE49-F238E27FC236}">
                  <a16:creationId xmlns:a16="http://schemas.microsoft.com/office/drawing/2014/main" id="{BBF94024-B3CB-F54E-A997-091AAB21C867}"/>
                </a:ext>
              </a:extLst>
            </p:cNvPr>
            <p:cNvSpPr>
              <a:spLocks noChangeArrowheads="1"/>
            </p:cNvSpPr>
            <p:nvPr/>
          </p:nvSpPr>
          <p:spPr bwMode="auto">
            <a:xfrm>
              <a:off x="8204831" y="2516801"/>
              <a:ext cx="1160463" cy="79216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77" name="Rectangle 32">
              <a:extLst>
                <a:ext uri="{FF2B5EF4-FFF2-40B4-BE49-F238E27FC236}">
                  <a16:creationId xmlns:a16="http://schemas.microsoft.com/office/drawing/2014/main" id="{86876C5B-4C7E-6045-A2E6-2D64AA586E14}"/>
                </a:ext>
              </a:extLst>
            </p:cNvPr>
            <p:cNvSpPr>
              <a:spLocks noChangeArrowheads="1"/>
            </p:cNvSpPr>
            <p:nvPr/>
          </p:nvSpPr>
          <p:spPr bwMode="auto">
            <a:xfrm>
              <a:off x="8331832" y="2580301"/>
              <a:ext cx="1186222"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Customer </a:t>
              </a:r>
              <a:endParaRPr lang="en-US" sz="1500" dirty="0">
                <a:latin typeface="Avenir Book" panose="020B0503020203020204" pitchFamily="34" charset="-78"/>
                <a:cs typeface="Avenir Book" panose="020B0503020203020204" pitchFamily="34" charset="-78"/>
              </a:endParaRPr>
            </a:p>
          </p:txBody>
        </p:sp>
        <p:sp>
          <p:nvSpPr>
            <p:cNvPr id="78" name="Rectangle 33">
              <a:extLst>
                <a:ext uri="{FF2B5EF4-FFF2-40B4-BE49-F238E27FC236}">
                  <a16:creationId xmlns:a16="http://schemas.microsoft.com/office/drawing/2014/main" id="{91309A28-5587-B847-921C-1169530D0CCF}"/>
                </a:ext>
              </a:extLst>
            </p:cNvPr>
            <p:cNvSpPr>
              <a:spLocks noChangeArrowheads="1"/>
            </p:cNvSpPr>
            <p:nvPr/>
          </p:nvSpPr>
          <p:spPr bwMode="auto">
            <a:xfrm>
              <a:off x="8331831" y="2831125"/>
              <a:ext cx="989588"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network:</a:t>
              </a:r>
              <a:endParaRPr lang="en-US" sz="1500" dirty="0">
                <a:latin typeface="Avenir Book" panose="020B0503020203020204" pitchFamily="34" charset="-78"/>
                <a:cs typeface="Avenir Book" panose="020B0503020203020204" pitchFamily="34" charset="-78"/>
              </a:endParaRPr>
            </a:p>
          </p:txBody>
        </p:sp>
        <p:sp>
          <p:nvSpPr>
            <p:cNvPr id="79" name="Rectangle 34">
              <a:extLst>
                <a:ext uri="{FF2B5EF4-FFF2-40B4-BE49-F238E27FC236}">
                  <a16:creationId xmlns:a16="http://schemas.microsoft.com/office/drawing/2014/main" id="{D88C1427-E785-594C-A147-9BF9C7A01E4B}"/>
                </a:ext>
              </a:extLst>
            </p:cNvPr>
            <p:cNvSpPr>
              <a:spLocks noChangeArrowheads="1"/>
            </p:cNvSpPr>
            <p:nvPr/>
          </p:nvSpPr>
          <p:spPr bwMode="auto">
            <a:xfrm>
              <a:off x="9097005" y="2831125"/>
              <a:ext cx="7053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 </a:t>
              </a:r>
              <a:endParaRPr lang="en-US" sz="1500" dirty="0">
                <a:latin typeface="Avenir Book" panose="020B0503020203020204" pitchFamily="34" charset="-78"/>
                <a:cs typeface="Avenir Book" panose="020B0503020203020204" pitchFamily="34" charset="-78"/>
              </a:endParaRPr>
            </a:p>
          </p:txBody>
        </p:sp>
        <p:sp>
          <p:nvSpPr>
            <p:cNvPr id="80" name="Rectangle 35">
              <a:extLst>
                <a:ext uri="{FF2B5EF4-FFF2-40B4-BE49-F238E27FC236}">
                  <a16:creationId xmlns:a16="http://schemas.microsoft.com/office/drawing/2014/main" id="{09BE3C5F-6857-0641-A39C-3D26CF65DF64}"/>
                </a:ext>
              </a:extLst>
            </p:cNvPr>
            <p:cNvSpPr>
              <a:spLocks noChangeArrowheads="1"/>
            </p:cNvSpPr>
            <p:nvPr/>
          </p:nvSpPr>
          <p:spPr bwMode="auto">
            <a:xfrm>
              <a:off x="8204831" y="1623039"/>
              <a:ext cx="1106488" cy="6731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81" name="Rectangle 36">
              <a:extLst>
                <a:ext uri="{FF2B5EF4-FFF2-40B4-BE49-F238E27FC236}">
                  <a16:creationId xmlns:a16="http://schemas.microsoft.com/office/drawing/2014/main" id="{79A54306-01E1-864E-89D7-889A01740E68}"/>
                </a:ext>
              </a:extLst>
            </p:cNvPr>
            <p:cNvSpPr>
              <a:spLocks noChangeArrowheads="1"/>
            </p:cNvSpPr>
            <p:nvPr/>
          </p:nvSpPr>
          <p:spPr bwMode="auto">
            <a:xfrm>
              <a:off x="8331831" y="1686539"/>
              <a:ext cx="955390"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Provider</a:t>
              </a:r>
              <a:endParaRPr lang="en-US" sz="1500" dirty="0">
                <a:latin typeface="Avenir Book" panose="020B0503020203020204" pitchFamily="34" charset="-78"/>
                <a:cs typeface="Avenir Book" panose="020B0503020203020204" pitchFamily="34" charset="-78"/>
              </a:endParaRPr>
            </a:p>
          </p:txBody>
        </p:sp>
        <p:sp>
          <p:nvSpPr>
            <p:cNvPr id="82" name="Rectangle 37">
              <a:extLst>
                <a:ext uri="{FF2B5EF4-FFF2-40B4-BE49-F238E27FC236}">
                  <a16:creationId xmlns:a16="http://schemas.microsoft.com/office/drawing/2014/main" id="{ACDD58AC-25A2-0E46-8F1B-98BD2643115D}"/>
                </a:ext>
              </a:extLst>
            </p:cNvPr>
            <p:cNvSpPr>
              <a:spLocks noChangeArrowheads="1"/>
            </p:cNvSpPr>
            <p:nvPr/>
          </p:nvSpPr>
          <p:spPr bwMode="auto">
            <a:xfrm>
              <a:off x="9054143" y="1686539"/>
              <a:ext cx="7053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 </a:t>
              </a:r>
              <a:endParaRPr lang="en-US" sz="1500" dirty="0">
                <a:latin typeface="Avenir Book" panose="020B0503020203020204" pitchFamily="34" charset="-78"/>
                <a:cs typeface="Avenir Book" panose="020B0503020203020204" pitchFamily="34" charset="-78"/>
              </a:endParaRPr>
            </a:p>
          </p:txBody>
        </p:sp>
        <p:sp>
          <p:nvSpPr>
            <p:cNvPr id="83" name="Rectangle 38">
              <a:extLst>
                <a:ext uri="{FF2B5EF4-FFF2-40B4-BE49-F238E27FC236}">
                  <a16:creationId xmlns:a16="http://schemas.microsoft.com/office/drawing/2014/main" id="{CAF41458-347C-CE42-B2A1-363CAF8D8821}"/>
                </a:ext>
              </a:extLst>
            </p:cNvPr>
            <p:cNvSpPr>
              <a:spLocks noChangeArrowheads="1"/>
            </p:cNvSpPr>
            <p:nvPr/>
          </p:nvSpPr>
          <p:spPr bwMode="auto">
            <a:xfrm>
              <a:off x="8331831" y="1932602"/>
              <a:ext cx="919054"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network</a:t>
              </a:r>
              <a:endParaRPr lang="en-US" sz="1500" dirty="0">
                <a:latin typeface="Avenir Book" panose="020B0503020203020204" pitchFamily="34" charset="-78"/>
                <a:cs typeface="Avenir Book" panose="020B0503020203020204" pitchFamily="34" charset="-78"/>
              </a:endParaRPr>
            </a:p>
          </p:txBody>
        </p:sp>
        <p:sp>
          <p:nvSpPr>
            <p:cNvPr id="84" name="Rectangle 39">
              <a:extLst>
                <a:ext uri="{FF2B5EF4-FFF2-40B4-BE49-F238E27FC236}">
                  <a16:creationId xmlns:a16="http://schemas.microsoft.com/office/drawing/2014/main" id="{91ACC31C-BC1D-C64F-809C-7953465C734B}"/>
                </a:ext>
              </a:extLst>
            </p:cNvPr>
            <p:cNvSpPr>
              <a:spLocks noChangeArrowheads="1"/>
            </p:cNvSpPr>
            <p:nvPr/>
          </p:nvSpPr>
          <p:spPr bwMode="auto">
            <a:xfrm>
              <a:off x="9036682" y="1932602"/>
              <a:ext cx="70533"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dirty="0">
                  <a:solidFill>
                    <a:srgbClr val="000000"/>
                  </a:solidFill>
                  <a:latin typeface="Avenir Book" panose="020B0503020203020204" pitchFamily="34" charset="-78"/>
                  <a:cs typeface="Avenir Book" panose="020B0503020203020204" pitchFamily="34" charset="-78"/>
                </a:rPr>
                <a:t> </a:t>
              </a:r>
              <a:endParaRPr lang="en-US" sz="1500" dirty="0">
                <a:latin typeface="Avenir Book" panose="020B0503020203020204" pitchFamily="34" charset="-78"/>
                <a:cs typeface="Avenir Book" panose="020B0503020203020204" pitchFamily="34" charset="-78"/>
              </a:endParaRPr>
            </a:p>
          </p:txBody>
        </p:sp>
        <p:sp>
          <p:nvSpPr>
            <p:cNvPr id="85" name="Freeform 40">
              <a:extLst>
                <a:ext uri="{FF2B5EF4-FFF2-40B4-BE49-F238E27FC236}">
                  <a16:creationId xmlns:a16="http://schemas.microsoft.com/office/drawing/2014/main" id="{20CA1EB8-B9A7-6F47-A51D-2BBBDD4C725C}"/>
                </a:ext>
              </a:extLst>
            </p:cNvPr>
            <p:cNvSpPr>
              <a:spLocks/>
            </p:cNvSpPr>
            <p:nvPr/>
          </p:nvSpPr>
          <p:spPr bwMode="auto">
            <a:xfrm>
              <a:off x="7392031" y="1673839"/>
              <a:ext cx="893763" cy="574675"/>
            </a:xfrm>
            <a:custGeom>
              <a:avLst/>
              <a:gdLst>
                <a:gd name="T0" fmla="*/ 162 w 563"/>
                <a:gd name="T1" fmla="*/ 0 h 362"/>
                <a:gd name="T2" fmla="*/ 132 w 563"/>
                <a:gd name="T3" fmla="*/ 5 h 362"/>
                <a:gd name="T4" fmla="*/ 108 w 563"/>
                <a:gd name="T5" fmla="*/ 13 h 362"/>
                <a:gd name="T6" fmla="*/ 81 w 563"/>
                <a:gd name="T7" fmla="*/ 30 h 362"/>
                <a:gd name="T8" fmla="*/ 60 w 563"/>
                <a:gd name="T9" fmla="*/ 48 h 362"/>
                <a:gd name="T10" fmla="*/ 35 w 563"/>
                <a:gd name="T11" fmla="*/ 72 h 362"/>
                <a:gd name="T12" fmla="*/ 14 w 563"/>
                <a:gd name="T13" fmla="*/ 102 h 362"/>
                <a:gd name="T14" fmla="*/ 3 w 563"/>
                <a:gd name="T15" fmla="*/ 126 h 362"/>
                <a:gd name="T16" fmla="*/ 0 w 563"/>
                <a:gd name="T17" fmla="*/ 140 h 362"/>
                <a:gd name="T18" fmla="*/ 0 w 563"/>
                <a:gd name="T19" fmla="*/ 156 h 362"/>
                <a:gd name="T20" fmla="*/ 3 w 563"/>
                <a:gd name="T21" fmla="*/ 180 h 362"/>
                <a:gd name="T22" fmla="*/ 17 w 563"/>
                <a:gd name="T23" fmla="*/ 212 h 362"/>
                <a:gd name="T24" fmla="*/ 35 w 563"/>
                <a:gd name="T25" fmla="*/ 241 h 362"/>
                <a:gd name="T26" fmla="*/ 60 w 563"/>
                <a:gd name="T27" fmla="*/ 268 h 362"/>
                <a:gd name="T28" fmla="*/ 81 w 563"/>
                <a:gd name="T29" fmla="*/ 292 h 362"/>
                <a:gd name="T30" fmla="*/ 103 w 563"/>
                <a:gd name="T31" fmla="*/ 316 h 362"/>
                <a:gd name="T32" fmla="*/ 119 w 563"/>
                <a:gd name="T33" fmla="*/ 327 h 362"/>
                <a:gd name="T34" fmla="*/ 135 w 563"/>
                <a:gd name="T35" fmla="*/ 335 h 362"/>
                <a:gd name="T36" fmla="*/ 156 w 563"/>
                <a:gd name="T37" fmla="*/ 341 h 362"/>
                <a:gd name="T38" fmla="*/ 183 w 563"/>
                <a:gd name="T39" fmla="*/ 346 h 362"/>
                <a:gd name="T40" fmla="*/ 200 w 563"/>
                <a:gd name="T41" fmla="*/ 349 h 362"/>
                <a:gd name="T42" fmla="*/ 240 w 563"/>
                <a:gd name="T43" fmla="*/ 354 h 362"/>
                <a:gd name="T44" fmla="*/ 286 w 563"/>
                <a:gd name="T45" fmla="*/ 357 h 362"/>
                <a:gd name="T46" fmla="*/ 334 w 563"/>
                <a:gd name="T47" fmla="*/ 359 h 362"/>
                <a:gd name="T48" fmla="*/ 385 w 563"/>
                <a:gd name="T49" fmla="*/ 362 h 362"/>
                <a:gd name="T50" fmla="*/ 434 w 563"/>
                <a:gd name="T51" fmla="*/ 359 h 362"/>
                <a:gd name="T52" fmla="*/ 477 w 563"/>
                <a:gd name="T53" fmla="*/ 351 h 362"/>
                <a:gd name="T54" fmla="*/ 504 w 563"/>
                <a:gd name="T55" fmla="*/ 343 h 362"/>
                <a:gd name="T56" fmla="*/ 517 w 563"/>
                <a:gd name="T57" fmla="*/ 335 h 362"/>
                <a:gd name="T58" fmla="*/ 528 w 563"/>
                <a:gd name="T59" fmla="*/ 325 h 362"/>
                <a:gd name="T60" fmla="*/ 541 w 563"/>
                <a:gd name="T61" fmla="*/ 306 h 362"/>
                <a:gd name="T62" fmla="*/ 555 w 563"/>
                <a:gd name="T63" fmla="*/ 274 h 362"/>
                <a:gd name="T64" fmla="*/ 560 w 563"/>
                <a:gd name="T65" fmla="*/ 236 h 362"/>
                <a:gd name="T66" fmla="*/ 563 w 563"/>
                <a:gd name="T67" fmla="*/ 193 h 362"/>
                <a:gd name="T68" fmla="*/ 560 w 563"/>
                <a:gd name="T69" fmla="*/ 153 h 362"/>
                <a:gd name="T70" fmla="*/ 557 w 563"/>
                <a:gd name="T71" fmla="*/ 113 h 362"/>
                <a:gd name="T72" fmla="*/ 552 w 563"/>
                <a:gd name="T73" fmla="*/ 78 h 362"/>
                <a:gd name="T74" fmla="*/ 547 w 563"/>
                <a:gd name="T75" fmla="*/ 59 h 362"/>
                <a:gd name="T76" fmla="*/ 544 w 563"/>
                <a:gd name="T77" fmla="*/ 46 h 362"/>
                <a:gd name="T78" fmla="*/ 539 w 563"/>
                <a:gd name="T79" fmla="*/ 30 h 362"/>
                <a:gd name="T80" fmla="*/ 533 w 563"/>
                <a:gd name="T81" fmla="*/ 22 h 362"/>
                <a:gd name="T82" fmla="*/ 522 w 563"/>
                <a:gd name="T83" fmla="*/ 19 h 362"/>
                <a:gd name="T84" fmla="*/ 506 w 563"/>
                <a:gd name="T85" fmla="*/ 16 h 362"/>
                <a:gd name="T86" fmla="*/ 479 w 563"/>
                <a:gd name="T87" fmla="*/ 16 h 362"/>
                <a:gd name="T88" fmla="*/ 466 w 563"/>
                <a:gd name="T89" fmla="*/ 13 h 362"/>
                <a:gd name="T90" fmla="*/ 450 w 563"/>
                <a:gd name="T91" fmla="*/ 11 h 362"/>
                <a:gd name="T92" fmla="*/ 409 w 563"/>
                <a:gd name="T93" fmla="*/ 11 h 362"/>
                <a:gd name="T94" fmla="*/ 364 w 563"/>
                <a:gd name="T95" fmla="*/ 13 h 362"/>
                <a:gd name="T96" fmla="*/ 321 w 563"/>
                <a:gd name="T97" fmla="*/ 13 h 362"/>
                <a:gd name="T98" fmla="*/ 283 w 563"/>
                <a:gd name="T99" fmla="*/ 11 h 362"/>
                <a:gd name="T100" fmla="*/ 248 w 563"/>
                <a:gd name="T101" fmla="*/ 5 h 362"/>
                <a:gd name="T102" fmla="*/ 213 w 563"/>
                <a:gd name="T103" fmla="*/ 0 h 362"/>
                <a:gd name="T104" fmla="*/ 186 w 563"/>
                <a:gd name="T105" fmla="*/ 0 h 362"/>
                <a:gd name="T106" fmla="*/ 175 w 563"/>
                <a:gd name="T107" fmla="*/ 0 h 3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3"/>
                <a:gd name="T163" fmla="*/ 0 h 362"/>
                <a:gd name="T164" fmla="*/ 563 w 563"/>
                <a:gd name="T165" fmla="*/ 362 h 3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3" h="362">
                  <a:moveTo>
                    <a:pt x="175" y="0"/>
                  </a:moveTo>
                  <a:lnTo>
                    <a:pt x="162" y="0"/>
                  </a:lnTo>
                  <a:lnTo>
                    <a:pt x="148" y="3"/>
                  </a:lnTo>
                  <a:lnTo>
                    <a:pt x="132" y="5"/>
                  </a:lnTo>
                  <a:lnTo>
                    <a:pt x="119" y="11"/>
                  </a:lnTo>
                  <a:lnTo>
                    <a:pt x="108" y="13"/>
                  </a:lnTo>
                  <a:lnTo>
                    <a:pt x="95" y="22"/>
                  </a:lnTo>
                  <a:lnTo>
                    <a:pt x="81" y="30"/>
                  </a:lnTo>
                  <a:lnTo>
                    <a:pt x="70" y="38"/>
                  </a:lnTo>
                  <a:lnTo>
                    <a:pt x="60" y="48"/>
                  </a:lnTo>
                  <a:lnTo>
                    <a:pt x="46" y="59"/>
                  </a:lnTo>
                  <a:lnTo>
                    <a:pt x="35" y="72"/>
                  </a:lnTo>
                  <a:lnTo>
                    <a:pt x="25" y="89"/>
                  </a:lnTo>
                  <a:lnTo>
                    <a:pt x="14" y="102"/>
                  </a:lnTo>
                  <a:lnTo>
                    <a:pt x="8" y="118"/>
                  </a:lnTo>
                  <a:lnTo>
                    <a:pt x="3" y="126"/>
                  </a:lnTo>
                  <a:lnTo>
                    <a:pt x="3" y="134"/>
                  </a:lnTo>
                  <a:lnTo>
                    <a:pt x="0" y="140"/>
                  </a:lnTo>
                  <a:lnTo>
                    <a:pt x="0" y="148"/>
                  </a:lnTo>
                  <a:lnTo>
                    <a:pt x="0" y="156"/>
                  </a:lnTo>
                  <a:lnTo>
                    <a:pt x="0" y="164"/>
                  </a:lnTo>
                  <a:lnTo>
                    <a:pt x="3" y="180"/>
                  </a:lnTo>
                  <a:lnTo>
                    <a:pt x="8" y="196"/>
                  </a:lnTo>
                  <a:lnTo>
                    <a:pt x="17" y="212"/>
                  </a:lnTo>
                  <a:lnTo>
                    <a:pt x="27" y="225"/>
                  </a:lnTo>
                  <a:lnTo>
                    <a:pt x="35" y="241"/>
                  </a:lnTo>
                  <a:lnTo>
                    <a:pt x="49" y="255"/>
                  </a:lnTo>
                  <a:lnTo>
                    <a:pt x="60" y="268"/>
                  </a:lnTo>
                  <a:lnTo>
                    <a:pt x="70" y="282"/>
                  </a:lnTo>
                  <a:lnTo>
                    <a:pt x="81" y="292"/>
                  </a:lnTo>
                  <a:lnTo>
                    <a:pt x="92" y="306"/>
                  </a:lnTo>
                  <a:lnTo>
                    <a:pt x="103" y="316"/>
                  </a:lnTo>
                  <a:lnTo>
                    <a:pt x="111" y="322"/>
                  </a:lnTo>
                  <a:lnTo>
                    <a:pt x="119" y="327"/>
                  </a:lnTo>
                  <a:lnTo>
                    <a:pt x="127" y="330"/>
                  </a:lnTo>
                  <a:lnTo>
                    <a:pt x="135" y="335"/>
                  </a:lnTo>
                  <a:lnTo>
                    <a:pt x="146" y="338"/>
                  </a:lnTo>
                  <a:lnTo>
                    <a:pt x="156" y="341"/>
                  </a:lnTo>
                  <a:lnTo>
                    <a:pt x="170" y="343"/>
                  </a:lnTo>
                  <a:lnTo>
                    <a:pt x="183" y="346"/>
                  </a:lnTo>
                  <a:lnTo>
                    <a:pt x="191" y="346"/>
                  </a:lnTo>
                  <a:lnTo>
                    <a:pt x="200" y="349"/>
                  </a:lnTo>
                  <a:lnTo>
                    <a:pt x="218" y="351"/>
                  </a:lnTo>
                  <a:lnTo>
                    <a:pt x="240" y="354"/>
                  </a:lnTo>
                  <a:lnTo>
                    <a:pt x="261" y="354"/>
                  </a:lnTo>
                  <a:lnTo>
                    <a:pt x="286" y="357"/>
                  </a:lnTo>
                  <a:lnTo>
                    <a:pt x="310" y="359"/>
                  </a:lnTo>
                  <a:lnTo>
                    <a:pt x="334" y="359"/>
                  </a:lnTo>
                  <a:lnTo>
                    <a:pt x="361" y="362"/>
                  </a:lnTo>
                  <a:lnTo>
                    <a:pt x="385" y="362"/>
                  </a:lnTo>
                  <a:lnTo>
                    <a:pt x="409" y="359"/>
                  </a:lnTo>
                  <a:lnTo>
                    <a:pt x="434" y="359"/>
                  </a:lnTo>
                  <a:lnTo>
                    <a:pt x="455" y="357"/>
                  </a:lnTo>
                  <a:lnTo>
                    <a:pt x="477" y="351"/>
                  </a:lnTo>
                  <a:lnTo>
                    <a:pt x="493" y="346"/>
                  </a:lnTo>
                  <a:lnTo>
                    <a:pt x="504" y="343"/>
                  </a:lnTo>
                  <a:lnTo>
                    <a:pt x="509" y="338"/>
                  </a:lnTo>
                  <a:lnTo>
                    <a:pt x="517" y="335"/>
                  </a:lnTo>
                  <a:lnTo>
                    <a:pt x="522" y="330"/>
                  </a:lnTo>
                  <a:lnTo>
                    <a:pt x="528" y="325"/>
                  </a:lnTo>
                  <a:lnTo>
                    <a:pt x="533" y="319"/>
                  </a:lnTo>
                  <a:lnTo>
                    <a:pt x="541" y="306"/>
                  </a:lnTo>
                  <a:lnTo>
                    <a:pt x="549" y="292"/>
                  </a:lnTo>
                  <a:lnTo>
                    <a:pt x="555" y="274"/>
                  </a:lnTo>
                  <a:lnTo>
                    <a:pt x="557" y="255"/>
                  </a:lnTo>
                  <a:lnTo>
                    <a:pt x="560" y="236"/>
                  </a:lnTo>
                  <a:lnTo>
                    <a:pt x="563" y="215"/>
                  </a:lnTo>
                  <a:lnTo>
                    <a:pt x="563" y="193"/>
                  </a:lnTo>
                  <a:lnTo>
                    <a:pt x="560" y="172"/>
                  </a:lnTo>
                  <a:lnTo>
                    <a:pt x="560" y="153"/>
                  </a:lnTo>
                  <a:lnTo>
                    <a:pt x="557" y="131"/>
                  </a:lnTo>
                  <a:lnTo>
                    <a:pt x="557" y="113"/>
                  </a:lnTo>
                  <a:lnTo>
                    <a:pt x="555" y="94"/>
                  </a:lnTo>
                  <a:lnTo>
                    <a:pt x="552" y="78"/>
                  </a:lnTo>
                  <a:lnTo>
                    <a:pt x="549" y="64"/>
                  </a:lnTo>
                  <a:lnTo>
                    <a:pt x="547" y="59"/>
                  </a:lnTo>
                  <a:lnTo>
                    <a:pt x="547" y="54"/>
                  </a:lnTo>
                  <a:lnTo>
                    <a:pt x="544" y="46"/>
                  </a:lnTo>
                  <a:lnTo>
                    <a:pt x="541" y="38"/>
                  </a:lnTo>
                  <a:lnTo>
                    <a:pt x="539" y="30"/>
                  </a:lnTo>
                  <a:lnTo>
                    <a:pt x="536" y="27"/>
                  </a:lnTo>
                  <a:lnTo>
                    <a:pt x="533" y="22"/>
                  </a:lnTo>
                  <a:lnTo>
                    <a:pt x="528" y="19"/>
                  </a:lnTo>
                  <a:lnTo>
                    <a:pt x="522" y="19"/>
                  </a:lnTo>
                  <a:lnTo>
                    <a:pt x="520" y="16"/>
                  </a:lnTo>
                  <a:lnTo>
                    <a:pt x="506" y="16"/>
                  </a:lnTo>
                  <a:lnTo>
                    <a:pt x="495" y="16"/>
                  </a:lnTo>
                  <a:lnTo>
                    <a:pt x="479" y="16"/>
                  </a:lnTo>
                  <a:lnTo>
                    <a:pt x="474" y="13"/>
                  </a:lnTo>
                  <a:lnTo>
                    <a:pt x="466" y="13"/>
                  </a:lnTo>
                  <a:lnTo>
                    <a:pt x="458" y="13"/>
                  </a:lnTo>
                  <a:lnTo>
                    <a:pt x="450" y="11"/>
                  </a:lnTo>
                  <a:lnTo>
                    <a:pt x="431" y="11"/>
                  </a:lnTo>
                  <a:lnTo>
                    <a:pt x="409" y="11"/>
                  </a:lnTo>
                  <a:lnTo>
                    <a:pt x="388" y="13"/>
                  </a:lnTo>
                  <a:lnTo>
                    <a:pt x="364" y="13"/>
                  </a:lnTo>
                  <a:lnTo>
                    <a:pt x="342" y="13"/>
                  </a:lnTo>
                  <a:lnTo>
                    <a:pt x="321" y="13"/>
                  </a:lnTo>
                  <a:lnTo>
                    <a:pt x="302" y="13"/>
                  </a:lnTo>
                  <a:lnTo>
                    <a:pt x="283" y="11"/>
                  </a:lnTo>
                  <a:lnTo>
                    <a:pt x="264" y="11"/>
                  </a:lnTo>
                  <a:lnTo>
                    <a:pt x="248" y="5"/>
                  </a:lnTo>
                  <a:lnTo>
                    <a:pt x="229" y="3"/>
                  </a:lnTo>
                  <a:lnTo>
                    <a:pt x="213" y="0"/>
                  </a:lnTo>
                  <a:lnTo>
                    <a:pt x="200" y="0"/>
                  </a:lnTo>
                  <a:lnTo>
                    <a:pt x="186" y="0"/>
                  </a:lnTo>
                  <a:lnTo>
                    <a:pt x="181" y="0"/>
                  </a:lnTo>
                  <a:lnTo>
                    <a:pt x="175"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86" name="Freeform 41">
              <a:extLst>
                <a:ext uri="{FF2B5EF4-FFF2-40B4-BE49-F238E27FC236}">
                  <a16:creationId xmlns:a16="http://schemas.microsoft.com/office/drawing/2014/main" id="{52E41D46-1C3B-1E47-8CD3-9673A5CE4027}"/>
                </a:ext>
              </a:extLst>
            </p:cNvPr>
            <p:cNvSpPr>
              <a:spLocks/>
            </p:cNvSpPr>
            <p:nvPr/>
          </p:nvSpPr>
          <p:spPr bwMode="auto">
            <a:xfrm>
              <a:off x="7892093" y="2631101"/>
              <a:ext cx="346075" cy="336550"/>
            </a:xfrm>
            <a:custGeom>
              <a:avLst/>
              <a:gdLst>
                <a:gd name="T0" fmla="*/ 100 w 218"/>
                <a:gd name="T1" fmla="*/ 0 h 212"/>
                <a:gd name="T2" fmla="*/ 78 w 218"/>
                <a:gd name="T3" fmla="*/ 6 h 212"/>
                <a:gd name="T4" fmla="*/ 57 w 218"/>
                <a:gd name="T5" fmla="*/ 14 h 212"/>
                <a:gd name="T6" fmla="*/ 41 w 218"/>
                <a:gd name="T7" fmla="*/ 25 h 212"/>
                <a:gd name="T8" fmla="*/ 24 w 218"/>
                <a:gd name="T9" fmla="*/ 38 h 212"/>
                <a:gd name="T10" fmla="*/ 14 w 218"/>
                <a:gd name="T11" fmla="*/ 57 h 212"/>
                <a:gd name="T12" fmla="*/ 6 w 218"/>
                <a:gd name="T13" fmla="*/ 76 h 212"/>
                <a:gd name="T14" fmla="*/ 0 w 218"/>
                <a:gd name="T15" fmla="*/ 94 h 212"/>
                <a:gd name="T16" fmla="*/ 0 w 218"/>
                <a:gd name="T17" fmla="*/ 116 h 212"/>
                <a:gd name="T18" fmla="*/ 6 w 218"/>
                <a:gd name="T19" fmla="*/ 137 h 212"/>
                <a:gd name="T20" fmla="*/ 14 w 218"/>
                <a:gd name="T21" fmla="*/ 156 h 212"/>
                <a:gd name="T22" fmla="*/ 24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6 h 212"/>
                <a:gd name="T48" fmla="*/ 218 w 218"/>
                <a:gd name="T49" fmla="*/ 94 h 212"/>
                <a:gd name="T50" fmla="*/ 213 w 218"/>
                <a:gd name="T51" fmla="*/ 76 h 212"/>
                <a:gd name="T52" fmla="*/ 205 w 218"/>
                <a:gd name="T53" fmla="*/ 57 h 212"/>
                <a:gd name="T54" fmla="*/ 194 w 218"/>
                <a:gd name="T55" fmla="*/ 38 h 212"/>
                <a:gd name="T56" fmla="*/ 178 w 218"/>
                <a:gd name="T57" fmla="*/ 25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7" y="8"/>
                  </a:lnTo>
                  <a:lnTo>
                    <a:pt x="57" y="14"/>
                  </a:lnTo>
                  <a:lnTo>
                    <a:pt x="49" y="19"/>
                  </a:lnTo>
                  <a:lnTo>
                    <a:pt x="41" y="25"/>
                  </a:lnTo>
                  <a:lnTo>
                    <a:pt x="33" y="33"/>
                  </a:lnTo>
                  <a:lnTo>
                    <a:pt x="24" y="38"/>
                  </a:lnTo>
                  <a:lnTo>
                    <a:pt x="19" y="46"/>
                  </a:lnTo>
                  <a:lnTo>
                    <a:pt x="14" y="57"/>
                  </a:lnTo>
                  <a:lnTo>
                    <a:pt x="8" y="65"/>
                  </a:lnTo>
                  <a:lnTo>
                    <a:pt x="6" y="76"/>
                  </a:lnTo>
                  <a:lnTo>
                    <a:pt x="3" y="84"/>
                  </a:lnTo>
                  <a:lnTo>
                    <a:pt x="0" y="94"/>
                  </a:lnTo>
                  <a:lnTo>
                    <a:pt x="0" y="105"/>
                  </a:lnTo>
                  <a:lnTo>
                    <a:pt x="0" y="116"/>
                  </a:lnTo>
                  <a:lnTo>
                    <a:pt x="3" y="126"/>
                  </a:lnTo>
                  <a:lnTo>
                    <a:pt x="6" y="137"/>
                  </a:lnTo>
                  <a:lnTo>
                    <a:pt x="8" y="148"/>
                  </a:lnTo>
                  <a:lnTo>
                    <a:pt x="14" y="156"/>
                  </a:lnTo>
                  <a:lnTo>
                    <a:pt x="19" y="164"/>
                  </a:lnTo>
                  <a:lnTo>
                    <a:pt x="24" y="172"/>
                  </a:lnTo>
                  <a:lnTo>
                    <a:pt x="33" y="180"/>
                  </a:lnTo>
                  <a:lnTo>
                    <a:pt x="41" y="188"/>
                  </a:lnTo>
                  <a:lnTo>
                    <a:pt x="49" y="193"/>
                  </a:lnTo>
                  <a:lnTo>
                    <a:pt x="57" y="199"/>
                  </a:lnTo>
                  <a:lnTo>
                    <a:pt x="67" y="204"/>
                  </a:lnTo>
                  <a:lnTo>
                    <a:pt x="78" y="207"/>
                  </a:lnTo>
                  <a:lnTo>
                    <a:pt x="89" y="210"/>
                  </a:lnTo>
                  <a:lnTo>
                    <a:pt x="100" y="212"/>
                  </a:lnTo>
                  <a:lnTo>
                    <a:pt x="111" y="212"/>
                  </a:lnTo>
                  <a:lnTo>
                    <a:pt x="121" y="212"/>
                  </a:lnTo>
                  <a:lnTo>
                    <a:pt x="132" y="210"/>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5" y="126"/>
                  </a:lnTo>
                  <a:lnTo>
                    <a:pt x="218" y="116"/>
                  </a:lnTo>
                  <a:lnTo>
                    <a:pt x="218" y="105"/>
                  </a:lnTo>
                  <a:lnTo>
                    <a:pt x="218" y="94"/>
                  </a:lnTo>
                  <a:lnTo>
                    <a:pt x="215" y="84"/>
                  </a:lnTo>
                  <a:lnTo>
                    <a:pt x="213" y="76"/>
                  </a:lnTo>
                  <a:lnTo>
                    <a:pt x="210" y="65"/>
                  </a:lnTo>
                  <a:lnTo>
                    <a:pt x="205" y="57"/>
                  </a:lnTo>
                  <a:lnTo>
                    <a:pt x="199" y="46"/>
                  </a:lnTo>
                  <a:lnTo>
                    <a:pt x="194" y="38"/>
                  </a:lnTo>
                  <a:lnTo>
                    <a:pt x="186" y="33"/>
                  </a:lnTo>
                  <a:lnTo>
                    <a:pt x="178" y="25"/>
                  </a:lnTo>
                  <a:lnTo>
                    <a:pt x="170" y="19"/>
                  </a:lnTo>
                  <a:lnTo>
                    <a:pt x="162" y="14"/>
                  </a:lnTo>
                  <a:lnTo>
                    <a:pt x="154" y="8"/>
                  </a:lnTo>
                  <a:lnTo>
                    <a:pt x="143" y="6"/>
                  </a:lnTo>
                  <a:lnTo>
                    <a:pt x="132" y="3"/>
                  </a:lnTo>
                  <a:lnTo>
                    <a:pt x="121" y="0"/>
                  </a:lnTo>
                  <a:lnTo>
                    <a:pt x="111"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grpSp>
      <p:cxnSp>
        <p:nvCxnSpPr>
          <p:cNvPr id="87" name="Straight Connector 86">
            <a:extLst>
              <a:ext uri="{FF2B5EF4-FFF2-40B4-BE49-F238E27FC236}">
                <a16:creationId xmlns:a16="http://schemas.microsoft.com/office/drawing/2014/main" id="{1D6AEABC-D528-EA42-9F12-618E7DACB610}"/>
              </a:ext>
            </a:extLst>
          </p:cNvPr>
          <p:cNvCxnSpPr/>
          <p:nvPr/>
        </p:nvCxnSpPr>
        <p:spPr>
          <a:xfrm flipH="1">
            <a:off x="1261678" y="1968417"/>
            <a:ext cx="46392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Freeform 14">
            <a:extLst>
              <a:ext uri="{FF2B5EF4-FFF2-40B4-BE49-F238E27FC236}">
                <a16:creationId xmlns:a16="http://schemas.microsoft.com/office/drawing/2014/main" id="{DFD5F628-1E9B-9047-B076-769DD7A8AB30}"/>
              </a:ext>
            </a:extLst>
          </p:cNvPr>
          <p:cNvSpPr>
            <a:spLocks/>
          </p:cNvSpPr>
          <p:nvPr/>
        </p:nvSpPr>
        <p:spPr bwMode="auto">
          <a:xfrm>
            <a:off x="1064228" y="1827377"/>
            <a:ext cx="259556" cy="255985"/>
          </a:xfrm>
          <a:custGeom>
            <a:avLst/>
            <a:gdLst>
              <a:gd name="T0" fmla="*/ 99 w 218"/>
              <a:gd name="T1" fmla="*/ 0 h 215"/>
              <a:gd name="T2" fmla="*/ 78 w 218"/>
              <a:gd name="T3" fmla="*/ 6 h 215"/>
              <a:gd name="T4" fmla="*/ 56 w 218"/>
              <a:gd name="T5" fmla="*/ 14 h 215"/>
              <a:gd name="T6" fmla="*/ 40 w 218"/>
              <a:gd name="T7" fmla="*/ 25 h 215"/>
              <a:gd name="T8" fmla="*/ 24 w 218"/>
              <a:gd name="T9" fmla="*/ 41 h 215"/>
              <a:gd name="T10" fmla="*/ 13 w 218"/>
              <a:gd name="T11" fmla="*/ 57 h 215"/>
              <a:gd name="T12" fmla="*/ 5 w 218"/>
              <a:gd name="T13" fmla="*/ 76 h 215"/>
              <a:gd name="T14" fmla="*/ 0 w 218"/>
              <a:gd name="T15" fmla="*/ 97 h 215"/>
              <a:gd name="T16" fmla="*/ 0 w 218"/>
              <a:gd name="T17" fmla="*/ 118 h 215"/>
              <a:gd name="T18" fmla="*/ 5 w 218"/>
              <a:gd name="T19" fmla="*/ 140 h 215"/>
              <a:gd name="T20" fmla="*/ 13 w 218"/>
              <a:gd name="T21" fmla="*/ 159 h 215"/>
              <a:gd name="T22" fmla="*/ 24 w 218"/>
              <a:gd name="T23" fmla="*/ 175 h 215"/>
              <a:gd name="T24" fmla="*/ 40 w 218"/>
              <a:gd name="T25" fmla="*/ 191 h 215"/>
              <a:gd name="T26" fmla="*/ 56 w 218"/>
              <a:gd name="T27" fmla="*/ 202 h 215"/>
              <a:gd name="T28" fmla="*/ 78 w 218"/>
              <a:gd name="T29" fmla="*/ 210 h 215"/>
              <a:gd name="T30" fmla="*/ 99 w 218"/>
              <a:gd name="T31" fmla="*/ 215 h 215"/>
              <a:gd name="T32" fmla="*/ 121 w 218"/>
              <a:gd name="T33" fmla="*/ 215 h 215"/>
              <a:gd name="T34" fmla="*/ 142 w 218"/>
              <a:gd name="T35" fmla="*/ 210 h 215"/>
              <a:gd name="T36" fmla="*/ 161 w 218"/>
              <a:gd name="T37" fmla="*/ 202 h 215"/>
              <a:gd name="T38" fmla="*/ 177 w 218"/>
              <a:gd name="T39" fmla="*/ 191 h 215"/>
              <a:gd name="T40" fmla="*/ 193 w 218"/>
              <a:gd name="T41" fmla="*/ 175 h 215"/>
              <a:gd name="T42" fmla="*/ 204 w 218"/>
              <a:gd name="T43" fmla="*/ 159 h 215"/>
              <a:gd name="T44" fmla="*/ 212 w 218"/>
              <a:gd name="T45" fmla="*/ 140 h 215"/>
              <a:gd name="T46" fmla="*/ 218 w 218"/>
              <a:gd name="T47" fmla="*/ 118 h 215"/>
              <a:gd name="T48" fmla="*/ 218 w 218"/>
              <a:gd name="T49" fmla="*/ 97 h 215"/>
              <a:gd name="T50" fmla="*/ 212 w 218"/>
              <a:gd name="T51" fmla="*/ 76 h 215"/>
              <a:gd name="T52" fmla="*/ 204 w 218"/>
              <a:gd name="T53" fmla="*/ 57 h 215"/>
              <a:gd name="T54" fmla="*/ 193 w 218"/>
              <a:gd name="T55" fmla="*/ 41 h 215"/>
              <a:gd name="T56" fmla="*/ 177 w 218"/>
              <a:gd name="T57" fmla="*/ 25 h 215"/>
              <a:gd name="T58" fmla="*/ 161 w 218"/>
              <a:gd name="T59" fmla="*/ 14 h 215"/>
              <a:gd name="T60" fmla="*/ 142 w 218"/>
              <a:gd name="T61" fmla="*/ 6 h 215"/>
              <a:gd name="T62" fmla="*/ 121 w 218"/>
              <a:gd name="T63" fmla="*/ 0 h 2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5"/>
              <a:gd name="T98" fmla="*/ 218 w 218"/>
              <a:gd name="T99" fmla="*/ 215 h 2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5">
                <a:moveTo>
                  <a:pt x="110" y="0"/>
                </a:moveTo>
                <a:lnTo>
                  <a:pt x="99" y="0"/>
                </a:lnTo>
                <a:lnTo>
                  <a:pt x="88" y="3"/>
                </a:lnTo>
                <a:lnTo>
                  <a:pt x="78" y="6"/>
                </a:lnTo>
                <a:lnTo>
                  <a:pt x="67" y="9"/>
                </a:lnTo>
                <a:lnTo>
                  <a:pt x="56" y="14"/>
                </a:lnTo>
                <a:lnTo>
                  <a:pt x="48" y="19"/>
                </a:lnTo>
                <a:lnTo>
                  <a:pt x="40" y="25"/>
                </a:lnTo>
                <a:lnTo>
                  <a:pt x="32" y="33"/>
                </a:lnTo>
                <a:lnTo>
                  <a:pt x="24" y="41"/>
                </a:lnTo>
                <a:lnTo>
                  <a:pt x="18" y="49"/>
                </a:lnTo>
                <a:lnTo>
                  <a:pt x="13" y="57"/>
                </a:lnTo>
                <a:lnTo>
                  <a:pt x="8" y="65"/>
                </a:lnTo>
                <a:lnTo>
                  <a:pt x="5" y="76"/>
                </a:lnTo>
                <a:lnTo>
                  <a:pt x="2" y="86"/>
                </a:lnTo>
                <a:lnTo>
                  <a:pt x="0" y="97"/>
                </a:lnTo>
                <a:lnTo>
                  <a:pt x="0" y="108"/>
                </a:lnTo>
                <a:lnTo>
                  <a:pt x="0" y="118"/>
                </a:lnTo>
                <a:lnTo>
                  <a:pt x="2" y="129"/>
                </a:lnTo>
                <a:lnTo>
                  <a:pt x="5" y="140"/>
                </a:lnTo>
                <a:lnTo>
                  <a:pt x="8" y="151"/>
                </a:lnTo>
                <a:lnTo>
                  <a:pt x="13" y="159"/>
                </a:lnTo>
                <a:lnTo>
                  <a:pt x="18" y="167"/>
                </a:lnTo>
                <a:lnTo>
                  <a:pt x="24" y="175"/>
                </a:lnTo>
                <a:lnTo>
                  <a:pt x="32" y="183"/>
                </a:lnTo>
                <a:lnTo>
                  <a:pt x="40" y="191"/>
                </a:lnTo>
                <a:lnTo>
                  <a:pt x="48" y="196"/>
                </a:lnTo>
                <a:lnTo>
                  <a:pt x="56" y="202"/>
                </a:lnTo>
                <a:lnTo>
                  <a:pt x="67" y="207"/>
                </a:lnTo>
                <a:lnTo>
                  <a:pt x="78" y="210"/>
                </a:lnTo>
                <a:lnTo>
                  <a:pt x="88" y="212"/>
                </a:lnTo>
                <a:lnTo>
                  <a:pt x="99" y="215"/>
                </a:lnTo>
                <a:lnTo>
                  <a:pt x="110" y="215"/>
                </a:lnTo>
                <a:lnTo>
                  <a:pt x="121" y="215"/>
                </a:lnTo>
                <a:lnTo>
                  <a:pt x="131" y="212"/>
                </a:lnTo>
                <a:lnTo>
                  <a:pt x="142" y="210"/>
                </a:lnTo>
                <a:lnTo>
                  <a:pt x="153" y="207"/>
                </a:lnTo>
                <a:lnTo>
                  <a:pt x="161" y="202"/>
                </a:lnTo>
                <a:lnTo>
                  <a:pt x="169" y="196"/>
                </a:lnTo>
                <a:lnTo>
                  <a:pt x="177" y="191"/>
                </a:lnTo>
                <a:lnTo>
                  <a:pt x="185" y="183"/>
                </a:lnTo>
                <a:lnTo>
                  <a:pt x="193" y="175"/>
                </a:lnTo>
                <a:lnTo>
                  <a:pt x="199" y="167"/>
                </a:lnTo>
                <a:lnTo>
                  <a:pt x="204" y="159"/>
                </a:lnTo>
                <a:lnTo>
                  <a:pt x="209" y="151"/>
                </a:lnTo>
                <a:lnTo>
                  <a:pt x="212" y="140"/>
                </a:lnTo>
                <a:lnTo>
                  <a:pt x="215" y="129"/>
                </a:lnTo>
                <a:lnTo>
                  <a:pt x="218" y="118"/>
                </a:lnTo>
                <a:lnTo>
                  <a:pt x="218" y="108"/>
                </a:lnTo>
                <a:lnTo>
                  <a:pt x="218" y="97"/>
                </a:lnTo>
                <a:lnTo>
                  <a:pt x="215" y="86"/>
                </a:lnTo>
                <a:lnTo>
                  <a:pt x="212" y="76"/>
                </a:lnTo>
                <a:lnTo>
                  <a:pt x="209" y="65"/>
                </a:lnTo>
                <a:lnTo>
                  <a:pt x="204" y="57"/>
                </a:lnTo>
                <a:lnTo>
                  <a:pt x="199" y="49"/>
                </a:lnTo>
                <a:lnTo>
                  <a:pt x="193" y="41"/>
                </a:lnTo>
                <a:lnTo>
                  <a:pt x="185" y="33"/>
                </a:lnTo>
                <a:lnTo>
                  <a:pt x="177" y="25"/>
                </a:lnTo>
                <a:lnTo>
                  <a:pt x="169" y="19"/>
                </a:lnTo>
                <a:lnTo>
                  <a:pt x="161" y="14"/>
                </a:lnTo>
                <a:lnTo>
                  <a:pt x="153" y="9"/>
                </a:lnTo>
                <a:lnTo>
                  <a:pt x="142" y="6"/>
                </a:lnTo>
                <a:lnTo>
                  <a:pt x="131" y="3"/>
                </a:lnTo>
                <a:lnTo>
                  <a:pt x="121" y="0"/>
                </a:lnTo>
                <a:lnTo>
                  <a:pt x="110"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89" name="Rectangle 15">
            <a:extLst>
              <a:ext uri="{FF2B5EF4-FFF2-40B4-BE49-F238E27FC236}">
                <a16:creationId xmlns:a16="http://schemas.microsoft.com/office/drawing/2014/main" id="{C1F5C79B-2FE7-554C-A52F-9036F9664224}"/>
              </a:ext>
            </a:extLst>
          </p:cNvPr>
          <p:cNvSpPr>
            <a:spLocks noChangeArrowheads="1"/>
          </p:cNvSpPr>
          <p:nvPr/>
        </p:nvSpPr>
        <p:spPr bwMode="auto">
          <a:xfrm>
            <a:off x="1103588" y="1801253"/>
            <a:ext cx="17152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solidFill>
                  <a:schemeClr val="bg1"/>
                </a:solidFill>
                <a:latin typeface="Avenir Book" panose="020B0503020203020204" pitchFamily="34" charset="-78"/>
                <a:cs typeface="Avenir Book" panose="020B0503020203020204" pitchFamily="34" charset="-78"/>
              </a:rPr>
              <a:t>w</a:t>
            </a:r>
            <a:endParaRPr lang="en-US" sz="1500" b="1" dirty="0">
              <a:solidFill>
                <a:schemeClr val="bg1"/>
              </a:solidFill>
              <a:latin typeface="Avenir Book" panose="020B0503020203020204" pitchFamily="34" charset="-78"/>
              <a:cs typeface="Avenir Book" panose="020B0503020203020204" pitchFamily="34" charset="-78"/>
            </a:endParaRPr>
          </a:p>
        </p:txBody>
      </p:sp>
      <p:sp>
        <p:nvSpPr>
          <p:cNvPr id="90" name="Rectangle 16">
            <a:extLst>
              <a:ext uri="{FF2B5EF4-FFF2-40B4-BE49-F238E27FC236}">
                <a16:creationId xmlns:a16="http://schemas.microsoft.com/office/drawing/2014/main" id="{99072FE5-38EC-F64C-B60E-F3D505CCE338}"/>
              </a:ext>
            </a:extLst>
          </p:cNvPr>
          <p:cNvSpPr>
            <a:spLocks noChangeArrowheads="1"/>
          </p:cNvSpPr>
          <p:nvPr/>
        </p:nvSpPr>
        <p:spPr bwMode="auto">
          <a:xfrm>
            <a:off x="1271396" y="1857143"/>
            <a:ext cx="36870" cy="161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50" dirty="0">
                <a:solidFill>
                  <a:srgbClr val="000000"/>
                </a:solidFill>
                <a:latin typeface="Avenir Book" panose="020B0503020203020204" pitchFamily="34" charset="-78"/>
                <a:cs typeface="Avenir Book" panose="020B0503020203020204" pitchFamily="34" charset="-78"/>
              </a:rPr>
              <a:t> </a:t>
            </a:r>
            <a:endParaRPr lang="en-US" sz="1350" dirty="0">
              <a:latin typeface="Avenir Book" panose="020B0503020203020204" pitchFamily="34" charset="-78"/>
              <a:cs typeface="Avenir Book" panose="020B0503020203020204" pitchFamily="34" charset="-78"/>
            </a:endParaRPr>
          </a:p>
        </p:txBody>
      </p:sp>
      <p:grpSp>
        <p:nvGrpSpPr>
          <p:cNvPr id="91" name="Group 90">
            <a:extLst>
              <a:ext uri="{FF2B5EF4-FFF2-40B4-BE49-F238E27FC236}">
                <a16:creationId xmlns:a16="http://schemas.microsoft.com/office/drawing/2014/main" id="{C44E66DA-DCC6-7F44-AC06-FAE5FC3E60BF}"/>
              </a:ext>
            </a:extLst>
          </p:cNvPr>
          <p:cNvGrpSpPr/>
          <p:nvPr/>
        </p:nvGrpSpPr>
        <p:grpSpPr>
          <a:xfrm>
            <a:off x="1669066" y="1787245"/>
            <a:ext cx="669131" cy="434579"/>
            <a:chOff x="2950206" y="1990648"/>
            <a:chExt cx="892175" cy="579438"/>
          </a:xfrm>
        </p:grpSpPr>
        <p:sp>
          <p:nvSpPr>
            <p:cNvPr id="92" name="Freeform 8">
              <a:extLst>
                <a:ext uri="{FF2B5EF4-FFF2-40B4-BE49-F238E27FC236}">
                  <a16:creationId xmlns:a16="http://schemas.microsoft.com/office/drawing/2014/main" id="{FDB92971-5732-AB45-AC0C-7FEBEABF41CF}"/>
                </a:ext>
              </a:extLst>
            </p:cNvPr>
            <p:cNvSpPr>
              <a:spLocks/>
            </p:cNvSpPr>
            <p:nvPr/>
          </p:nvSpPr>
          <p:spPr bwMode="auto">
            <a:xfrm>
              <a:off x="2950206" y="1990648"/>
              <a:ext cx="892175" cy="579438"/>
            </a:xfrm>
            <a:custGeom>
              <a:avLst/>
              <a:gdLst>
                <a:gd name="T0" fmla="*/ 148 w 562"/>
                <a:gd name="T1" fmla="*/ 5 h 365"/>
                <a:gd name="T2" fmla="*/ 121 w 562"/>
                <a:gd name="T3" fmla="*/ 11 h 365"/>
                <a:gd name="T4" fmla="*/ 94 w 562"/>
                <a:gd name="T5" fmla="*/ 21 h 365"/>
                <a:gd name="T6" fmla="*/ 70 w 562"/>
                <a:gd name="T7" fmla="*/ 37 h 365"/>
                <a:gd name="T8" fmla="*/ 46 w 562"/>
                <a:gd name="T9" fmla="*/ 62 h 365"/>
                <a:gd name="T10" fmla="*/ 24 w 562"/>
                <a:gd name="T11" fmla="*/ 91 h 365"/>
                <a:gd name="T12" fmla="*/ 8 w 562"/>
                <a:gd name="T13" fmla="*/ 121 h 365"/>
                <a:gd name="T14" fmla="*/ 3 w 562"/>
                <a:gd name="T15" fmla="*/ 137 h 365"/>
                <a:gd name="T16" fmla="*/ 0 w 562"/>
                <a:gd name="T17" fmla="*/ 150 h 365"/>
                <a:gd name="T18" fmla="*/ 0 w 562"/>
                <a:gd name="T19" fmla="*/ 166 h 365"/>
                <a:gd name="T20" fmla="*/ 3 w 562"/>
                <a:gd name="T21" fmla="*/ 182 h 365"/>
                <a:gd name="T22" fmla="*/ 19 w 562"/>
                <a:gd name="T23" fmla="*/ 212 h 365"/>
                <a:gd name="T24" fmla="*/ 38 w 562"/>
                <a:gd name="T25" fmla="*/ 244 h 365"/>
                <a:gd name="T26" fmla="*/ 59 w 562"/>
                <a:gd name="T27" fmla="*/ 271 h 365"/>
                <a:gd name="T28" fmla="*/ 81 w 562"/>
                <a:gd name="T29" fmla="*/ 295 h 365"/>
                <a:gd name="T30" fmla="*/ 105 w 562"/>
                <a:gd name="T31" fmla="*/ 319 h 365"/>
                <a:gd name="T32" fmla="*/ 119 w 562"/>
                <a:gd name="T33" fmla="*/ 327 h 365"/>
                <a:gd name="T34" fmla="*/ 137 w 562"/>
                <a:gd name="T35" fmla="*/ 335 h 365"/>
                <a:gd name="T36" fmla="*/ 156 w 562"/>
                <a:gd name="T37" fmla="*/ 343 h 365"/>
                <a:gd name="T38" fmla="*/ 183 w 562"/>
                <a:gd name="T39" fmla="*/ 349 h 365"/>
                <a:gd name="T40" fmla="*/ 199 w 562"/>
                <a:gd name="T41" fmla="*/ 351 h 365"/>
                <a:gd name="T42" fmla="*/ 240 w 562"/>
                <a:gd name="T43" fmla="*/ 357 h 365"/>
                <a:gd name="T44" fmla="*/ 285 w 562"/>
                <a:gd name="T45" fmla="*/ 359 h 365"/>
                <a:gd name="T46" fmla="*/ 334 w 562"/>
                <a:gd name="T47" fmla="*/ 362 h 365"/>
                <a:gd name="T48" fmla="*/ 385 w 562"/>
                <a:gd name="T49" fmla="*/ 365 h 365"/>
                <a:gd name="T50" fmla="*/ 433 w 562"/>
                <a:gd name="T51" fmla="*/ 362 h 365"/>
                <a:gd name="T52" fmla="*/ 476 w 562"/>
                <a:gd name="T53" fmla="*/ 354 h 365"/>
                <a:gd name="T54" fmla="*/ 503 w 562"/>
                <a:gd name="T55" fmla="*/ 346 h 365"/>
                <a:gd name="T56" fmla="*/ 519 w 562"/>
                <a:gd name="T57" fmla="*/ 338 h 365"/>
                <a:gd name="T58" fmla="*/ 530 w 562"/>
                <a:gd name="T59" fmla="*/ 327 h 365"/>
                <a:gd name="T60" fmla="*/ 544 w 562"/>
                <a:gd name="T61" fmla="*/ 308 h 365"/>
                <a:gd name="T62" fmla="*/ 554 w 562"/>
                <a:gd name="T63" fmla="*/ 276 h 365"/>
                <a:gd name="T64" fmla="*/ 560 w 562"/>
                <a:gd name="T65" fmla="*/ 239 h 365"/>
                <a:gd name="T66" fmla="*/ 562 w 562"/>
                <a:gd name="T67" fmla="*/ 196 h 365"/>
                <a:gd name="T68" fmla="*/ 560 w 562"/>
                <a:gd name="T69" fmla="*/ 155 h 365"/>
                <a:gd name="T70" fmla="*/ 557 w 562"/>
                <a:gd name="T71" fmla="*/ 115 h 365"/>
                <a:gd name="T72" fmla="*/ 552 w 562"/>
                <a:gd name="T73" fmla="*/ 80 h 365"/>
                <a:gd name="T74" fmla="*/ 549 w 562"/>
                <a:gd name="T75" fmla="*/ 62 h 365"/>
                <a:gd name="T76" fmla="*/ 546 w 562"/>
                <a:gd name="T77" fmla="*/ 48 h 365"/>
                <a:gd name="T78" fmla="*/ 541 w 562"/>
                <a:gd name="T79" fmla="*/ 32 h 365"/>
                <a:gd name="T80" fmla="*/ 533 w 562"/>
                <a:gd name="T81" fmla="*/ 24 h 365"/>
                <a:gd name="T82" fmla="*/ 525 w 562"/>
                <a:gd name="T83" fmla="*/ 19 h 365"/>
                <a:gd name="T84" fmla="*/ 509 w 562"/>
                <a:gd name="T85" fmla="*/ 16 h 365"/>
                <a:gd name="T86" fmla="*/ 482 w 562"/>
                <a:gd name="T87" fmla="*/ 16 h 365"/>
                <a:gd name="T88" fmla="*/ 458 w 562"/>
                <a:gd name="T89" fmla="*/ 16 h 365"/>
                <a:gd name="T90" fmla="*/ 431 w 562"/>
                <a:gd name="T91" fmla="*/ 13 h 365"/>
                <a:gd name="T92" fmla="*/ 388 w 562"/>
                <a:gd name="T93" fmla="*/ 13 h 365"/>
                <a:gd name="T94" fmla="*/ 342 w 562"/>
                <a:gd name="T95" fmla="*/ 16 h 365"/>
                <a:gd name="T96" fmla="*/ 301 w 562"/>
                <a:gd name="T97" fmla="*/ 16 h 365"/>
                <a:gd name="T98" fmla="*/ 264 w 562"/>
                <a:gd name="T99" fmla="*/ 13 h 365"/>
                <a:gd name="T100" fmla="*/ 229 w 562"/>
                <a:gd name="T101" fmla="*/ 5 h 365"/>
                <a:gd name="T102" fmla="*/ 199 w 562"/>
                <a:gd name="T103" fmla="*/ 0 h 365"/>
                <a:gd name="T104" fmla="*/ 183 w 562"/>
                <a:gd name="T105" fmla="*/ 0 h 3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2"/>
                <a:gd name="T160" fmla="*/ 0 h 365"/>
                <a:gd name="T161" fmla="*/ 562 w 562"/>
                <a:gd name="T162" fmla="*/ 365 h 36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2" h="365">
                  <a:moveTo>
                    <a:pt x="178" y="0"/>
                  </a:moveTo>
                  <a:lnTo>
                    <a:pt x="148" y="5"/>
                  </a:lnTo>
                  <a:lnTo>
                    <a:pt x="135" y="8"/>
                  </a:lnTo>
                  <a:lnTo>
                    <a:pt x="121" y="11"/>
                  </a:lnTo>
                  <a:lnTo>
                    <a:pt x="108" y="16"/>
                  </a:lnTo>
                  <a:lnTo>
                    <a:pt x="94" y="21"/>
                  </a:lnTo>
                  <a:lnTo>
                    <a:pt x="81" y="29"/>
                  </a:lnTo>
                  <a:lnTo>
                    <a:pt x="70" y="37"/>
                  </a:lnTo>
                  <a:lnTo>
                    <a:pt x="59" y="48"/>
                  </a:lnTo>
                  <a:lnTo>
                    <a:pt x="46" y="62"/>
                  </a:lnTo>
                  <a:lnTo>
                    <a:pt x="35" y="75"/>
                  </a:lnTo>
                  <a:lnTo>
                    <a:pt x="24" y="91"/>
                  </a:lnTo>
                  <a:lnTo>
                    <a:pt x="16" y="104"/>
                  </a:lnTo>
                  <a:lnTo>
                    <a:pt x="8" y="121"/>
                  </a:lnTo>
                  <a:lnTo>
                    <a:pt x="6" y="129"/>
                  </a:lnTo>
                  <a:lnTo>
                    <a:pt x="3" y="137"/>
                  </a:lnTo>
                  <a:lnTo>
                    <a:pt x="0" y="142"/>
                  </a:lnTo>
                  <a:lnTo>
                    <a:pt x="0" y="150"/>
                  </a:lnTo>
                  <a:lnTo>
                    <a:pt x="0" y="158"/>
                  </a:lnTo>
                  <a:lnTo>
                    <a:pt x="0" y="166"/>
                  </a:lnTo>
                  <a:lnTo>
                    <a:pt x="3" y="174"/>
                  </a:lnTo>
                  <a:lnTo>
                    <a:pt x="3" y="182"/>
                  </a:lnTo>
                  <a:lnTo>
                    <a:pt x="11" y="196"/>
                  </a:lnTo>
                  <a:lnTo>
                    <a:pt x="19" y="212"/>
                  </a:lnTo>
                  <a:lnTo>
                    <a:pt x="27" y="228"/>
                  </a:lnTo>
                  <a:lnTo>
                    <a:pt x="38" y="244"/>
                  </a:lnTo>
                  <a:lnTo>
                    <a:pt x="49" y="257"/>
                  </a:lnTo>
                  <a:lnTo>
                    <a:pt x="59" y="271"/>
                  </a:lnTo>
                  <a:lnTo>
                    <a:pt x="70" y="284"/>
                  </a:lnTo>
                  <a:lnTo>
                    <a:pt x="81" y="295"/>
                  </a:lnTo>
                  <a:lnTo>
                    <a:pt x="92" y="306"/>
                  </a:lnTo>
                  <a:lnTo>
                    <a:pt x="105" y="319"/>
                  </a:lnTo>
                  <a:lnTo>
                    <a:pt x="110" y="322"/>
                  </a:lnTo>
                  <a:lnTo>
                    <a:pt x="119" y="327"/>
                  </a:lnTo>
                  <a:lnTo>
                    <a:pt x="127" y="332"/>
                  </a:lnTo>
                  <a:lnTo>
                    <a:pt x="137" y="335"/>
                  </a:lnTo>
                  <a:lnTo>
                    <a:pt x="145" y="340"/>
                  </a:lnTo>
                  <a:lnTo>
                    <a:pt x="156" y="343"/>
                  </a:lnTo>
                  <a:lnTo>
                    <a:pt x="170" y="346"/>
                  </a:lnTo>
                  <a:lnTo>
                    <a:pt x="183" y="349"/>
                  </a:lnTo>
                  <a:lnTo>
                    <a:pt x="191" y="349"/>
                  </a:lnTo>
                  <a:lnTo>
                    <a:pt x="199" y="351"/>
                  </a:lnTo>
                  <a:lnTo>
                    <a:pt x="218" y="354"/>
                  </a:lnTo>
                  <a:lnTo>
                    <a:pt x="240" y="357"/>
                  </a:lnTo>
                  <a:lnTo>
                    <a:pt x="261" y="357"/>
                  </a:lnTo>
                  <a:lnTo>
                    <a:pt x="285" y="359"/>
                  </a:lnTo>
                  <a:lnTo>
                    <a:pt x="310" y="362"/>
                  </a:lnTo>
                  <a:lnTo>
                    <a:pt x="334" y="362"/>
                  </a:lnTo>
                  <a:lnTo>
                    <a:pt x="361" y="365"/>
                  </a:lnTo>
                  <a:lnTo>
                    <a:pt x="385" y="365"/>
                  </a:lnTo>
                  <a:lnTo>
                    <a:pt x="409" y="362"/>
                  </a:lnTo>
                  <a:lnTo>
                    <a:pt x="433" y="362"/>
                  </a:lnTo>
                  <a:lnTo>
                    <a:pt x="458" y="359"/>
                  </a:lnTo>
                  <a:lnTo>
                    <a:pt x="476" y="354"/>
                  </a:lnTo>
                  <a:lnTo>
                    <a:pt x="495" y="349"/>
                  </a:lnTo>
                  <a:lnTo>
                    <a:pt x="503" y="346"/>
                  </a:lnTo>
                  <a:lnTo>
                    <a:pt x="511" y="340"/>
                  </a:lnTo>
                  <a:lnTo>
                    <a:pt x="519" y="338"/>
                  </a:lnTo>
                  <a:lnTo>
                    <a:pt x="525" y="332"/>
                  </a:lnTo>
                  <a:lnTo>
                    <a:pt x="530" y="327"/>
                  </a:lnTo>
                  <a:lnTo>
                    <a:pt x="536" y="322"/>
                  </a:lnTo>
                  <a:lnTo>
                    <a:pt x="544" y="308"/>
                  </a:lnTo>
                  <a:lnTo>
                    <a:pt x="549" y="295"/>
                  </a:lnTo>
                  <a:lnTo>
                    <a:pt x="554" y="276"/>
                  </a:lnTo>
                  <a:lnTo>
                    <a:pt x="557" y="257"/>
                  </a:lnTo>
                  <a:lnTo>
                    <a:pt x="560" y="239"/>
                  </a:lnTo>
                  <a:lnTo>
                    <a:pt x="562" y="217"/>
                  </a:lnTo>
                  <a:lnTo>
                    <a:pt x="562" y="196"/>
                  </a:lnTo>
                  <a:lnTo>
                    <a:pt x="562" y="174"/>
                  </a:lnTo>
                  <a:lnTo>
                    <a:pt x="560" y="155"/>
                  </a:lnTo>
                  <a:lnTo>
                    <a:pt x="560" y="134"/>
                  </a:lnTo>
                  <a:lnTo>
                    <a:pt x="557" y="115"/>
                  </a:lnTo>
                  <a:lnTo>
                    <a:pt x="554" y="96"/>
                  </a:lnTo>
                  <a:lnTo>
                    <a:pt x="552" y="80"/>
                  </a:lnTo>
                  <a:lnTo>
                    <a:pt x="552" y="67"/>
                  </a:lnTo>
                  <a:lnTo>
                    <a:pt x="549" y="62"/>
                  </a:lnTo>
                  <a:lnTo>
                    <a:pt x="549" y="56"/>
                  </a:lnTo>
                  <a:lnTo>
                    <a:pt x="546" y="48"/>
                  </a:lnTo>
                  <a:lnTo>
                    <a:pt x="544" y="40"/>
                  </a:lnTo>
                  <a:lnTo>
                    <a:pt x="541" y="32"/>
                  </a:lnTo>
                  <a:lnTo>
                    <a:pt x="538" y="29"/>
                  </a:lnTo>
                  <a:lnTo>
                    <a:pt x="533" y="24"/>
                  </a:lnTo>
                  <a:lnTo>
                    <a:pt x="530" y="21"/>
                  </a:lnTo>
                  <a:lnTo>
                    <a:pt x="525" y="19"/>
                  </a:lnTo>
                  <a:lnTo>
                    <a:pt x="519" y="19"/>
                  </a:lnTo>
                  <a:lnTo>
                    <a:pt x="509" y="16"/>
                  </a:lnTo>
                  <a:lnTo>
                    <a:pt x="495" y="16"/>
                  </a:lnTo>
                  <a:lnTo>
                    <a:pt x="482" y="16"/>
                  </a:lnTo>
                  <a:lnTo>
                    <a:pt x="466" y="16"/>
                  </a:lnTo>
                  <a:lnTo>
                    <a:pt x="458" y="16"/>
                  </a:lnTo>
                  <a:lnTo>
                    <a:pt x="449" y="13"/>
                  </a:lnTo>
                  <a:lnTo>
                    <a:pt x="431" y="13"/>
                  </a:lnTo>
                  <a:lnTo>
                    <a:pt x="409" y="13"/>
                  </a:lnTo>
                  <a:lnTo>
                    <a:pt x="388" y="13"/>
                  </a:lnTo>
                  <a:lnTo>
                    <a:pt x="363" y="16"/>
                  </a:lnTo>
                  <a:lnTo>
                    <a:pt x="342" y="16"/>
                  </a:lnTo>
                  <a:lnTo>
                    <a:pt x="320" y="16"/>
                  </a:lnTo>
                  <a:lnTo>
                    <a:pt x="301" y="16"/>
                  </a:lnTo>
                  <a:lnTo>
                    <a:pt x="283" y="13"/>
                  </a:lnTo>
                  <a:lnTo>
                    <a:pt x="264" y="13"/>
                  </a:lnTo>
                  <a:lnTo>
                    <a:pt x="248" y="8"/>
                  </a:lnTo>
                  <a:lnTo>
                    <a:pt x="229" y="5"/>
                  </a:lnTo>
                  <a:lnTo>
                    <a:pt x="213" y="3"/>
                  </a:lnTo>
                  <a:lnTo>
                    <a:pt x="199" y="0"/>
                  </a:lnTo>
                  <a:lnTo>
                    <a:pt x="188" y="0"/>
                  </a:lnTo>
                  <a:lnTo>
                    <a:pt x="183" y="0"/>
                  </a:lnTo>
                  <a:lnTo>
                    <a:pt x="178"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93" name="Rectangle 9">
              <a:extLst>
                <a:ext uri="{FF2B5EF4-FFF2-40B4-BE49-F238E27FC236}">
                  <a16:creationId xmlns:a16="http://schemas.microsoft.com/office/drawing/2014/main" id="{1EB1CCD9-1976-AB44-A2DC-E6F2E6A85DB9}"/>
                </a:ext>
              </a:extLst>
            </p:cNvPr>
            <p:cNvSpPr>
              <a:spLocks noChangeArrowheads="1"/>
            </p:cNvSpPr>
            <p:nvPr/>
          </p:nvSpPr>
          <p:spPr bwMode="auto">
            <a:xfrm flipH="1">
              <a:off x="3314699" y="2056297"/>
              <a:ext cx="333025" cy="430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en-US" sz="2100" b="1" dirty="0">
                  <a:solidFill>
                    <a:schemeClr val="bg1"/>
                  </a:solidFill>
                  <a:latin typeface="Avenir Book" panose="020B0503020203020204" pitchFamily="34" charset="-78"/>
                  <a:cs typeface="Avenir Book" panose="020B0503020203020204" pitchFamily="34" charset="-78"/>
                </a:rPr>
                <a:t>A</a:t>
              </a:r>
            </a:p>
          </p:txBody>
        </p:sp>
      </p:grpSp>
      <p:cxnSp>
        <p:nvCxnSpPr>
          <p:cNvPr id="94" name="Straight Connector 93">
            <a:extLst>
              <a:ext uri="{FF2B5EF4-FFF2-40B4-BE49-F238E27FC236}">
                <a16:creationId xmlns:a16="http://schemas.microsoft.com/office/drawing/2014/main" id="{E2BBCBDF-DF9E-124A-9B86-A7AD76416AA3}"/>
              </a:ext>
            </a:extLst>
          </p:cNvPr>
          <p:cNvCxnSpPr/>
          <p:nvPr/>
        </p:nvCxnSpPr>
        <p:spPr>
          <a:xfrm flipH="1">
            <a:off x="3147628" y="2425617"/>
            <a:ext cx="46392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Freeform 19">
            <a:extLst>
              <a:ext uri="{FF2B5EF4-FFF2-40B4-BE49-F238E27FC236}">
                <a16:creationId xmlns:a16="http://schemas.microsoft.com/office/drawing/2014/main" id="{723A073B-FC90-9C4B-AFAC-D8CF166CBB28}"/>
              </a:ext>
            </a:extLst>
          </p:cNvPr>
          <p:cNvSpPr>
            <a:spLocks/>
          </p:cNvSpPr>
          <p:nvPr/>
        </p:nvSpPr>
        <p:spPr bwMode="auto">
          <a:xfrm>
            <a:off x="3583870" y="2293051"/>
            <a:ext cx="259556" cy="252413"/>
          </a:xfrm>
          <a:custGeom>
            <a:avLst/>
            <a:gdLst>
              <a:gd name="T0" fmla="*/ 97 w 218"/>
              <a:gd name="T1" fmla="*/ 0 h 212"/>
              <a:gd name="T2" fmla="*/ 75 w 218"/>
              <a:gd name="T3" fmla="*/ 6 h 212"/>
              <a:gd name="T4" fmla="*/ 56 w 218"/>
              <a:gd name="T5" fmla="*/ 14 h 212"/>
              <a:gd name="T6" fmla="*/ 40 w 218"/>
              <a:gd name="T7" fmla="*/ 24 h 212"/>
              <a:gd name="T8" fmla="*/ 24 w 218"/>
              <a:gd name="T9" fmla="*/ 38 h 212"/>
              <a:gd name="T10" fmla="*/ 13 w 218"/>
              <a:gd name="T11" fmla="*/ 54 h 212"/>
              <a:gd name="T12" fmla="*/ 5 w 218"/>
              <a:gd name="T13" fmla="*/ 73 h 212"/>
              <a:gd name="T14" fmla="*/ 0 w 218"/>
              <a:gd name="T15" fmla="*/ 94 h 212"/>
              <a:gd name="T16" fmla="*/ 0 w 218"/>
              <a:gd name="T17" fmla="*/ 116 h 212"/>
              <a:gd name="T18" fmla="*/ 5 w 218"/>
              <a:gd name="T19" fmla="*/ 137 h 212"/>
              <a:gd name="T20" fmla="*/ 13 w 218"/>
              <a:gd name="T21" fmla="*/ 156 h 212"/>
              <a:gd name="T22" fmla="*/ 24 w 218"/>
              <a:gd name="T23" fmla="*/ 172 h 212"/>
              <a:gd name="T24" fmla="*/ 40 w 218"/>
              <a:gd name="T25" fmla="*/ 188 h 212"/>
              <a:gd name="T26" fmla="*/ 56 w 218"/>
              <a:gd name="T27" fmla="*/ 199 h 212"/>
              <a:gd name="T28" fmla="*/ 75 w 218"/>
              <a:gd name="T29" fmla="*/ 207 h 212"/>
              <a:gd name="T30" fmla="*/ 97 w 218"/>
              <a:gd name="T31" fmla="*/ 212 h 212"/>
              <a:gd name="T32" fmla="*/ 118 w 218"/>
              <a:gd name="T33" fmla="*/ 212 h 212"/>
              <a:gd name="T34" fmla="*/ 140 w 218"/>
              <a:gd name="T35" fmla="*/ 207 h 212"/>
              <a:gd name="T36" fmla="*/ 161 w 218"/>
              <a:gd name="T37" fmla="*/ 199 h 212"/>
              <a:gd name="T38" fmla="*/ 178 w 218"/>
              <a:gd name="T39" fmla="*/ 188 h 212"/>
              <a:gd name="T40" fmla="*/ 194 w 218"/>
              <a:gd name="T41" fmla="*/ 172 h 212"/>
              <a:gd name="T42" fmla="*/ 204 w 218"/>
              <a:gd name="T43" fmla="*/ 156 h 212"/>
              <a:gd name="T44" fmla="*/ 213 w 218"/>
              <a:gd name="T45" fmla="*/ 137 h 212"/>
              <a:gd name="T46" fmla="*/ 218 w 218"/>
              <a:gd name="T47" fmla="*/ 116 h 212"/>
              <a:gd name="T48" fmla="*/ 218 w 218"/>
              <a:gd name="T49" fmla="*/ 94 h 212"/>
              <a:gd name="T50" fmla="*/ 213 w 218"/>
              <a:gd name="T51" fmla="*/ 73 h 212"/>
              <a:gd name="T52" fmla="*/ 204 w 218"/>
              <a:gd name="T53" fmla="*/ 54 h 212"/>
              <a:gd name="T54" fmla="*/ 194 w 218"/>
              <a:gd name="T55" fmla="*/ 38 h 212"/>
              <a:gd name="T56" fmla="*/ 178 w 218"/>
              <a:gd name="T57" fmla="*/ 24 h 212"/>
              <a:gd name="T58" fmla="*/ 161 w 218"/>
              <a:gd name="T59" fmla="*/ 14 h 212"/>
              <a:gd name="T60" fmla="*/ 140 w 218"/>
              <a:gd name="T61" fmla="*/ 6 h 212"/>
              <a:gd name="T62" fmla="*/ 118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08" y="0"/>
                </a:moveTo>
                <a:lnTo>
                  <a:pt x="97" y="0"/>
                </a:lnTo>
                <a:lnTo>
                  <a:pt x="86" y="3"/>
                </a:lnTo>
                <a:lnTo>
                  <a:pt x="75" y="6"/>
                </a:lnTo>
                <a:lnTo>
                  <a:pt x="65" y="8"/>
                </a:lnTo>
                <a:lnTo>
                  <a:pt x="56" y="14"/>
                </a:lnTo>
                <a:lnTo>
                  <a:pt x="48" y="19"/>
                </a:lnTo>
                <a:lnTo>
                  <a:pt x="40" y="24"/>
                </a:lnTo>
                <a:lnTo>
                  <a:pt x="32" y="30"/>
                </a:lnTo>
                <a:lnTo>
                  <a:pt x="24" y="38"/>
                </a:lnTo>
                <a:lnTo>
                  <a:pt x="19" y="46"/>
                </a:lnTo>
                <a:lnTo>
                  <a:pt x="13" y="54"/>
                </a:lnTo>
                <a:lnTo>
                  <a:pt x="8" y="65"/>
                </a:lnTo>
                <a:lnTo>
                  <a:pt x="5" y="73"/>
                </a:lnTo>
                <a:lnTo>
                  <a:pt x="3" y="83"/>
                </a:lnTo>
                <a:lnTo>
                  <a:pt x="0" y="94"/>
                </a:lnTo>
                <a:lnTo>
                  <a:pt x="0" y="105"/>
                </a:lnTo>
                <a:lnTo>
                  <a:pt x="0" y="116"/>
                </a:lnTo>
                <a:lnTo>
                  <a:pt x="3" y="126"/>
                </a:lnTo>
                <a:lnTo>
                  <a:pt x="5" y="137"/>
                </a:lnTo>
                <a:lnTo>
                  <a:pt x="8" y="148"/>
                </a:lnTo>
                <a:lnTo>
                  <a:pt x="13" y="156"/>
                </a:lnTo>
                <a:lnTo>
                  <a:pt x="19" y="164"/>
                </a:lnTo>
                <a:lnTo>
                  <a:pt x="24" y="172"/>
                </a:lnTo>
                <a:lnTo>
                  <a:pt x="32" y="180"/>
                </a:lnTo>
                <a:lnTo>
                  <a:pt x="40" y="188"/>
                </a:lnTo>
                <a:lnTo>
                  <a:pt x="48" y="193"/>
                </a:lnTo>
                <a:lnTo>
                  <a:pt x="56" y="199"/>
                </a:lnTo>
                <a:lnTo>
                  <a:pt x="65" y="204"/>
                </a:lnTo>
                <a:lnTo>
                  <a:pt x="75" y="207"/>
                </a:lnTo>
                <a:lnTo>
                  <a:pt x="86" y="209"/>
                </a:lnTo>
                <a:lnTo>
                  <a:pt x="97" y="212"/>
                </a:lnTo>
                <a:lnTo>
                  <a:pt x="108" y="212"/>
                </a:lnTo>
                <a:lnTo>
                  <a:pt x="118" y="212"/>
                </a:lnTo>
                <a:lnTo>
                  <a:pt x="129" y="209"/>
                </a:lnTo>
                <a:lnTo>
                  <a:pt x="140" y="207"/>
                </a:lnTo>
                <a:lnTo>
                  <a:pt x="151" y="204"/>
                </a:lnTo>
                <a:lnTo>
                  <a:pt x="161" y="199"/>
                </a:lnTo>
                <a:lnTo>
                  <a:pt x="169" y="193"/>
                </a:lnTo>
                <a:lnTo>
                  <a:pt x="178" y="188"/>
                </a:lnTo>
                <a:lnTo>
                  <a:pt x="186" y="180"/>
                </a:lnTo>
                <a:lnTo>
                  <a:pt x="194" y="172"/>
                </a:lnTo>
                <a:lnTo>
                  <a:pt x="199" y="164"/>
                </a:lnTo>
                <a:lnTo>
                  <a:pt x="204" y="156"/>
                </a:lnTo>
                <a:lnTo>
                  <a:pt x="210" y="148"/>
                </a:lnTo>
                <a:lnTo>
                  <a:pt x="213" y="137"/>
                </a:lnTo>
                <a:lnTo>
                  <a:pt x="215" y="126"/>
                </a:lnTo>
                <a:lnTo>
                  <a:pt x="218" y="116"/>
                </a:lnTo>
                <a:lnTo>
                  <a:pt x="218" y="105"/>
                </a:lnTo>
                <a:lnTo>
                  <a:pt x="218" y="94"/>
                </a:lnTo>
                <a:lnTo>
                  <a:pt x="215" y="83"/>
                </a:lnTo>
                <a:lnTo>
                  <a:pt x="213" y="73"/>
                </a:lnTo>
                <a:lnTo>
                  <a:pt x="210" y="65"/>
                </a:lnTo>
                <a:lnTo>
                  <a:pt x="204" y="54"/>
                </a:lnTo>
                <a:lnTo>
                  <a:pt x="199" y="46"/>
                </a:lnTo>
                <a:lnTo>
                  <a:pt x="194" y="38"/>
                </a:lnTo>
                <a:lnTo>
                  <a:pt x="186" y="30"/>
                </a:lnTo>
                <a:lnTo>
                  <a:pt x="178" y="24"/>
                </a:lnTo>
                <a:lnTo>
                  <a:pt x="169" y="19"/>
                </a:lnTo>
                <a:lnTo>
                  <a:pt x="161" y="14"/>
                </a:lnTo>
                <a:lnTo>
                  <a:pt x="151" y="8"/>
                </a:lnTo>
                <a:lnTo>
                  <a:pt x="140" y="6"/>
                </a:lnTo>
                <a:lnTo>
                  <a:pt x="129" y="3"/>
                </a:lnTo>
                <a:lnTo>
                  <a:pt x="118" y="0"/>
                </a:lnTo>
                <a:lnTo>
                  <a:pt x="108"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96" name="Rectangle 20">
            <a:extLst>
              <a:ext uri="{FF2B5EF4-FFF2-40B4-BE49-F238E27FC236}">
                <a16:creationId xmlns:a16="http://schemas.microsoft.com/office/drawing/2014/main" id="{76D8181D-6A90-A54A-9EA1-BABDC131D3BD}"/>
              </a:ext>
            </a:extLst>
          </p:cNvPr>
          <p:cNvSpPr>
            <a:spLocks noChangeArrowheads="1"/>
          </p:cNvSpPr>
          <p:nvPr/>
        </p:nvSpPr>
        <p:spPr bwMode="auto">
          <a:xfrm>
            <a:off x="3665252" y="2256002"/>
            <a:ext cx="11702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solidFill>
                  <a:schemeClr val="bg1"/>
                </a:solidFill>
                <a:latin typeface="Avenir Book" panose="020B0503020203020204" pitchFamily="34" charset="-78"/>
                <a:cs typeface="Avenir Book" panose="020B0503020203020204" pitchFamily="34" charset="-78"/>
              </a:rPr>
              <a:t>y</a:t>
            </a:r>
            <a:endParaRPr lang="en-US" sz="1200" b="1" dirty="0">
              <a:solidFill>
                <a:schemeClr val="bg1"/>
              </a:solidFill>
              <a:latin typeface="Avenir Book" panose="020B0503020203020204" pitchFamily="34" charset="-78"/>
              <a:cs typeface="Avenir Book" panose="020B0503020203020204" pitchFamily="34" charset="-78"/>
            </a:endParaRPr>
          </a:p>
        </p:txBody>
      </p:sp>
      <p:grpSp>
        <p:nvGrpSpPr>
          <p:cNvPr id="97" name="Group 96">
            <a:extLst>
              <a:ext uri="{FF2B5EF4-FFF2-40B4-BE49-F238E27FC236}">
                <a16:creationId xmlns:a16="http://schemas.microsoft.com/office/drawing/2014/main" id="{63B1E474-6B53-FB4E-8205-93DBD968BAEF}"/>
              </a:ext>
            </a:extLst>
          </p:cNvPr>
          <p:cNvGrpSpPr/>
          <p:nvPr/>
        </p:nvGrpSpPr>
        <p:grpSpPr>
          <a:xfrm>
            <a:off x="2489405" y="2121460"/>
            <a:ext cx="672704" cy="431006"/>
            <a:chOff x="4043993" y="2436269"/>
            <a:chExt cx="896938" cy="574675"/>
          </a:xfrm>
        </p:grpSpPr>
        <p:sp>
          <p:nvSpPr>
            <p:cNvPr id="98" name="Freeform 11">
              <a:extLst>
                <a:ext uri="{FF2B5EF4-FFF2-40B4-BE49-F238E27FC236}">
                  <a16:creationId xmlns:a16="http://schemas.microsoft.com/office/drawing/2014/main" id="{934069AD-3D2B-E54C-A5BD-47479567818B}"/>
                </a:ext>
              </a:extLst>
            </p:cNvPr>
            <p:cNvSpPr>
              <a:spLocks/>
            </p:cNvSpPr>
            <p:nvPr/>
          </p:nvSpPr>
          <p:spPr bwMode="auto">
            <a:xfrm>
              <a:off x="4043993" y="2436269"/>
              <a:ext cx="896938" cy="574675"/>
            </a:xfrm>
            <a:custGeom>
              <a:avLst/>
              <a:gdLst>
                <a:gd name="T0" fmla="*/ 164 w 565"/>
                <a:gd name="T1" fmla="*/ 0 h 362"/>
                <a:gd name="T2" fmla="*/ 134 w 565"/>
                <a:gd name="T3" fmla="*/ 6 h 362"/>
                <a:gd name="T4" fmla="*/ 108 w 565"/>
                <a:gd name="T5" fmla="*/ 14 h 362"/>
                <a:gd name="T6" fmla="*/ 83 w 565"/>
                <a:gd name="T7" fmla="*/ 30 h 362"/>
                <a:gd name="T8" fmla="*/ 62 w 565"/>
                <a:gd name="T9" fmla="*/ 48 h 362"/>
                <a:gd name="T10" fmla="*/ 38 w 565"/>
                <a:gd name="T11" fmla="*/ 73 h 362"/>
                <a:gd name="T12" fmla="*/ 16 w 565"/>
                <a:gd name="T13" fmla="*/ 105 h 362"/>
                <a:gd name="T14" fmla="*/ 5 w 565"/>
                <a:gd name="T15" fmla="*/ 126 h 362"/>
                <a:gd name="T16" fmla="*/ 0 w 565"/>
                <a:gd name="T17" fmla="*/ 142 h 362"/>
                <a:gd name="T18" fmla="*/ 0 w 565"/>
                <a:gd name="T19" fmla="*/ 158 h 362"/>
                <a:gd name="T20" fmla="*/ 5 w 565"/>
                <a:gd name="T21" fmla="*/ 180 h 362"/>
                <a:gd name="T22" fmla="*/ 19 w 565"/>
                <a:gd name="T23" fmla="*/ 212 h 362"/>
                <a:gd name="T24" fmla="*/ 38 w 565"/>
                <a:gd name="T25" fmla="*/ 242 h 362"/>
                <a:gd name="T26" fmla="*/ 59 w 565"/>
                <a:gd name="T27" fmla="*/ 268 h 362"/>
                <a:gd name="T28" fmla="*/ 81 w 565"/>
                <a:gd name="T29" fmla="*/ 295 h 362"/>
                <a:gd name="T30" fmla="*/ 105 w 565"/>
                <a:gd name="T31" fmla="*/ 317 h 362"/>
                <a:gd name="T32" fmla="*/ 121 w 565"/>
                <a:gd name="T33" fmla="*/ 327 h 362"/>
                <a:gd name="T34" fmla="*/ 137 w 565"/>
                <a:gd name="T35" fmla="*/ 335 h 362"/>
                <a:gd name="T36" fmla="*/ 159 w 565"/>
                <a:gd name="T37" fmla="*/ 343 h 362"/>
                <a:gd name="T38" fmla="*/ 186 w 565"/>
                <a:gd name="T39" fmla="*/ 349 h 362"/>
                <a:gd name="T40" fmla="*/ 202 w 565"/>
                <a:gd name="T41" fmla="*/ 351 h 362"/>
                <a:gd name="T42" fmla="*/ 239 w 565"/>
                <a:gd name="T43" fmla="*/ 354 h 362"/>
                <a:gd name="T44" fmla="*/ 285 w 565"/>
                <a:gd name="T45" fmla="*/ 360 h 362"/>
                <a:gd name="T46" fmla="*/ 334 w 565"/>
                <a:gd name="T47" fmla="*/ 362 h 362"/>
                <a:gd name="T48" fmla="*/ 385 w 565"/>
                <a:gd name="T49" fmla="*/ 362 h 362"/>
                <a:gd name="T50" fmla="*/ 433 w 565"/>
                <a:gd name="T51" fmla="*/ 360 h 362"/>
                <a:gd name="T52" fmla="*/ 476 w 565"/>
                <a:gd name="T53" fmla="*/ 354 h 362"/>
                <a:gd name="T54" fmla="*/ 503 w 565"/>
                <a:gd name="T55" fmla="*/ 343 h 362"/>
                <a:gd name="T56" fmla="*/ 519 w 565"/>
                <a:gd name="T57" fmla="*/ 338 h 362"/>
                <a:gd name="T58" fmla="*/ 530 w 565"/>
                <a:gd name="T59" fmla="*/ 327 h 362"/>
                <a:gd name="T60" fmla="*/ 543 w 565"/>
                <a:gd name="T61" fmla="*/ 309 h 362"/>
                <a:gd name="T62" fmla="*/ 557 w 565"/>
                <a:gd name="T63" fmla="*/ 276 h 362"/>
                <a:gd name="T64" fmla="*/ 562 w 565"/>
                <a:gd name="T65" fmla="*/ 236 h 362"/>
                <a:gd name="T66" fmla="*/ 565 w 565"/>
                <a:gd name="T67" fmla="*/ 196 h 362"/>
                <a:gd name="T68" fmla="*/ 562 w 565"/>
                <a:gd name="T69" fmla="*/ 153 h 362"/>
                <a:gd name="T70" fmla="*/ 560 w 565"/>
                <a:gd name="T71" fmla="*/ 113 h 362"/>
                <a:gd name="T72" fmla="*/ 554 w 565"/>
                <a:gd name="T73" fmla="*/ 78 h 362"/>
                <a:gd name="T74" fmla="*/ 549 w 565"/>
                <a:gd name="T75" fmla="*/ 59 h 362"/>
                <a:gd name="T76" fmla="*/ 546 w 565"/>
                <a:gd name="T77" fmla="*/ 46 h 362"/>
                <a:gd name="T78" fmla="*/ 541 w 565"/>
                <a:gd name="T79" fmla="*/ 32 h 362"/>
                <a:gd name="T80" fmla="*/ 533 w 565"/>
                <a:gd name="T81" fmla="*/ 24 h 362"/>
                <a:gd name="T82" fmla="*/ 525 w 565"/>
                <a:gd name="T83" fmla="*/ 19 h 362"/>
                <a:gd name="T84" fmla="*/ 508 w 565"/>
                <a:gd name="T85" fmla="*/ 16 h 362"/>
                <a:gd name="T86" fmla="*/ 482 w 565"/>
                <a:gd name="T87" fmla="*/ 16 h 362"/>
                <a:gd name="T88" fmla="*/ 460 w 565"/>
                <a:gd name="T89" fmla="*/ 14 h 362"/>
                <a:gd name="T90" fmla="*/ 430 w 565"/>
                <a:gd name="T91" fmla="*/ 11 h 362"/>
                <a:gd name="T92" fmla="*/ 387 w 565"/>
                <a:gd name="T93" fmla="*/ 14 h 362"/>
                <a:gd name="T94" fmla="*/ 342 w 565"/>
                <a:gd name="T95" fmla="*/ 14 h 362"/>
                <a:gd name="T96" fmla="*/ 301 w 565"/>
                <a:gd name="T97" fmla="*/ 14 h 362"/>
                <a:gd name="T98" fmla="*/ 264 w 565"/>
                <a:gd name="T99" fmla="*/ 11 h 362"/>
                <a:gd name="T100" fmla="*/ 229 w 565"/>
                <a:gd name="T101" fmla="*/ 3 h 362"/>
                <a:gd name="T102" fmla="*/ 199 w 565"/>
                <a:gd name="T103" fmla="*/ 0 h 362"/>
                <a:gd name="T104" fmla="*/ 183 w 565"/>
                <a:gd name="T105" fmla="*/ 0 h 3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65"/>
                <a:gd name="T160" fmla="*/ 0 h 362"/>
                <a:gd name="T161" fmla="*/ 565 w 565"/>
                <a:gd name="T162" fmla="*/ 362 h 3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65" h="362">
                  <a:moveTo>
                    <a:pt x="178" y="0"/>
                  </a:moveTo>
                  <a:lnTo>
                    <a:pt x="164" y="0"/>
                  </a:lnTo>
                  <a:lnTo>
                    <a:pt x="148" y="3"/>
                  </a:lnTo>
                  <a:lnTo>
                    <a:pt x="134" y="6"/>
                  </a:lnTo>
                  <a:lnTo>
                    <a:pt x="121" y="11"/>
                  </a:lnTo>
                  <a:lnTo>
                    <a:pt x="108" y="14"/>
                  </a:lnTo>
                  <a:lnTo>
                    <a:pt x="94" y="22"/>
                  </a:lnTo>
                  <a:lnTo>
                    <a:pt x="83" y="30"/>
                  </a:lnTo>
                  <a:lnTo>
                    <a:pt x="73" y="38"/>
                  </a:lnTo>
                  <a:lnTo>
                    <a:pt x="62" y="48"/>
                  </a:lnTo>
                  <a:lnTo>
                    <a:pt x="48" y="59"/>
                  </a:lnTo>
                  <a:lnTo>
                    <a:pt x="38" y="73"/>
                  </a:lnTo>
                  <a:lnTo>
                    <a:pt x="27" y="89"/>
                  </a:lnTo>
                  <a:lnTo>
                    <a:pt x="16" y="105"/>
                  </a:lnTo>
                  <a:lnTo>
                    <a:pt x="8" y="118"/>
                  </a:lnTo>
                  <a:lnTo>
                    <a:pt x="5" y="126"/>
                  </a:lnTo>
                  <a:lnTo>
                    <a:pt x="3" y="134"/>
                  </a:lnTo>
                  <a:lnTo>
                    <a:pt x="0" y="142"/>
                  </a:lnTo>
                  <a:lnTo>
                    <a:pt x="0" y="150"/>
                  </a:lnTo>
                  <a:lnTo>
                    <a:pt x="0" y="158"/>
                  </a:lnTo>
                  <a:lnTo>
                    <a:pt x="3" y="164"/>
                  </a:lnTo>
                  <a:lnTo>
                    <a:pt x="5" y="180"/>
                  </a:lnTo>
                  <a:lnTo>
                    <a:pt x="11" y="196"/>
                  </a:lnTo>
                  <a:lnTo>
                    <a:pt x="19" y="212"/>
                  </a:lnTo>
                  <a:lnTo>
                    <a:pt x="27" y="228"/>
                  </a:lnTo>
                  <a:lnTo>
                    <a:pt x="38" y="242"/>
                  </a:lnTo>
                  <a:lnTo>
                    <a:pt x="48" y="255"/>
                  </a:lnTo>
                  <a:lnTo>
                    <a:pt x="59" y="268"/>
                  </a:lnTo>
                  <a:lnTo>
                    <a:pt x="70" y="282"/>
                  </a:lnTo>
                  <a:lnTo>
                    <a:pt x="81" y="295"/>
                  </a:lnTo>
                  <a:lnTo>
                    <a:pt x="94" y="306"/>
                  </a:lnTo>
                  <a:lnTo>
                    <a:pt x="105" y="317"/>
                  </a:lnTo>
                  <a:lnTo>
                    <a:pt x="113" y="322"/>
                  </a:lnTo>
                  <a:lnTo>
                    <a:pt x="121" y="327"/>
                  </a:lnTo>
                  <a:lnTo>
                    <a:pt x="129" y="333"/>
                  </a:lnTo>
                  <a:lnTo>
                    <a:pt x="137" y="335"/>
                  </a:lnTo>
                  <a:lnTo>
                    <a:pt x="148" y="341"/>
                  </a:lnTo>
                  <a:lnTo>
                    <a:pt x="159" y="343"/>
                  </a:lnTo>
                  <a:lnTo>
                    <a:pt x="172" y="346"/>
                  </a:lnTo>
                  <a:lnTo>
                    <a:pt x="186" y="349"/>
                  </a:lnTo>
                  <a:lnTo>
                    <a:pt x="194" y="349"/>
                  </a:lnTo>
                  <a:lnTo>
                    <a:pt x="202" y="351"/>
                  </a:lnTo>
                  <a:lnTo>
                    <a:pt x="221" y="354"/>
                  </a:lnTo>
                  <a:lnTo>
                    <a:pt x="239" y="354"/>
                  </a:lnTo>
                  <a:lnTo>
                    <a:pt x="261" y="357"/>
                  </a:lnTo>
                  <a:lnTo>
                    <a:pt x="285" y="360"/>
                  </a:lnTo>
                  <a:lnTo>
                    <a:pt x="309" y="362"/>
                  </a:lnTo>
                  <a:lnTo>
                    <a:pt x="334" y="362"/>
                  </a:lnTo>
                  <a:lnTo>
                    <a:pt x="360" y="362"/>
                  </a:lnTo>
                  <a:lnTo>
                    <a:pt x="385" y="362"/>
                  </a:lnTo>
                  <a:lnTo>
                    <a:pt x="409" y="362"/>
                  </a:lnTo>
                  <a:lnTo>
                    <a:pt x="433" y="360"/>
                  </a:lnTo>
                  <a:lnTo>
                    <a:pt x="457" y="357"/>
                  </a:lnTo>
                  <a:lnTo>
                    <a:pt x="476" y="354"/>
                  </a:lnTo>
                  <a:lnTo>
                    <a:pt x="495" y="349"/>
                  </a:lnTo>
                  <a:lnTo>
                    <a:pt x="503" y="343"/>
                  </a:lnTo>
                  <a:lnTo>
                    <a:pt x="511" y="341"/>
                  </a:lnTo>
                  <a:lnTo>
                    <a:pt x="519" y="338"/>
                  </a:lnTo>
                  <a:lnTo>
                    <a:pt x="525" y="333"/>
                  </a:lnTo>
                  <a:lnTo>
                    <a:pt x="530" y="327"/>
                  </a:lnTo>
                  <a:lnTo>
                    <a:pt x="535" y="322"/>
                  </a:lnTo>
                  <a:lnTo>
                    <a:pt x="543" y="309"/>
                  </a:lnTo>
                  <a:lnTo>
                    <a:pt x="552" y="292"/>
                  </a:lnTo>
                  <a:lnTo>
                    <a:pt x="557" y="276"/>
                  </a:lnTo>
                  <a:lnTo>
                    <a:pt x="560" y="258"/>
                  </a:lnTo>
                  <a:lnTo>
                    <a:pt x="562" y="236"/>
                  </a:lnTo>
                  <a:lnTo>
                    <a:pt x="565" y="217"/>
                  </a:lnTo>
                  <a:lnTo>
                    <a:pt x="565" y="196"/>
                  </a:lnTo>
                  <a:lnTo>
                    <a:pt x="562" y="174"/>
                  </a:lnTo>
                  <a:lnTo>
                    <a:pt x="562" y="153"/>
                  </a:lnTo>
                  <a:lnTo>
                    <a:pt x="560" y="132"/>
                  </a:lnTo>
                  <a:lnTo>
                    <a:pt x="560" y="113"/>
                  </a:lnTo>
                  <a:lnTo>
                    <a:pt x="557" y="97"/>
                  </a:lnTo>
                  <a:lnTo>
                    <a:pt x="554" y="78"/>
                  </a:lnTo>
                  <a:lnTo>
                    <a:pt x="552" y="65"/>
                  </a:lnTo>
                  <a:lnTo>
                    <a:pt x="549" y="59"/>
                  </a:lnTo>
                  <a:lnTo>
                    <a:pt x="549" y="54"/>
                  </a:lnTo>
                  <a:lnTo>
                    <a:pt x="546" y="46"/>
                  </a:lnTo>
                  <a:lnTo>
                    <a:pt x="543" y="38"/>
                  </a:lnTo>
                  <a:lnTo>
                    <a:pt x="541" y="32"/>
                  </a:lnTo>
                  <a:lnTo>
                    <a:pt x="538" y="27"/>
                  </a:lnTo>
                  <a:lnTo>
                    <a:pt x="533" y="24"/>
                  </a:lnTo>
                  <a:lnTo>
                    <a:pt x="530" y="22"/>
                  </a:lnTo>
                  <a:lnTo>
                    <a:pt x="525" y="19"/>
                  </a:lnTo>
                  <a:lnTo>
                    <a:pt x="519" y="19"/>
                  </a:lnTo>
                  <a:lnTo>
                    <a:pt x="508" y="16"/>
                  </a:lnTo>
                  <a:lnTo>
                    <a:pt x="495" y="16"/>
                  </a:lnTo>
                  <a:lnTo>
                    <a:pt x="482" y="16"/>
                  </a:lnTo>
                  <a:lnTo>
                    <a:pt x="468" y="14"/>
                  </a:lnTo>
                  <a:lnTo>
                    <a:pt x="460" y="14"/>
                  </a:lnTo>
                  <a:lnTo>
                    <a:pt x="452" y="11"/>
                  </a:lnTo>
                  <a:lnTo>
                    <a:pt x="430" y="11"/>
                  </a:lnTo>
                  <a:lnTo>
                    <a:pt x="409" y="11"/>
                  </a:lnTo>
                  <a:lnTo>
                    <a:pt x="387" y="14"/>
                  </a:lnTo>
                  <a:lnTo>
                    <a:pt x="363" y="14"/>
                  </a:lnTo>
                  <a:lnTo>
                    <a:pt x="342" y="14"/>
                  </a:lnTo>
                  <a:lnTo>
                    <a:pt x="320" y="14"/>
                  </a:lnTo>
                  <a:lnTo>
                    <a:pt x="301" y="14"/>
                  </a:lnTo>
                  <a:lnTo>
                    <a:pt x="282" y="11"/>
                  </a:lnTo>
                  <a:lnTo>
                    <a:pt x="264" y="11"/>
                  </a:lnTo>
                  <a:lnTo>
                    <a:pt x="247" y="6"/>
                  </a:lnTo>
                  <a:lnTo>
                    <a:pt x="229" y="3"/>
                  </a:lnTo>
                  <a:lnTo>
                    <a:pt x="213" y="0"/>
                  </a:lnTo>
                  <a:lnTo>
                    <a:pt x="199" y="0"/>
                  </a:lnTo>
                  <a:lnTo>
                    <a:pt x="188" y="0"/>
                  </a:lnTo>
                  <a:lnTo>
                    <a:pt x="183" y="0"/>
                  </a:lnTo>
                  <a:lnTo>
                    <a:pt x="178"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99" name="Rectangle 12">
              <a:extLst>
                <a:ext uri="{FF2B5EF4-FFF2-40B4-BE49-F238E27FC236}">
                  <a16:creationId xmlns:a16="http://schemas.microsoft.com/office/drawing/2014/main" id="{C95AD2B6-A8EC-DE44-9080-AD67A5E9F6C9}"/>
                </a:ext>
              </a:extLst>
            </p:cNvPr>
            <p:cNvSpPr>
              <a:spLocks noChangeArrowheads="1"/>
            </p:cNvSpPr>
            <p:nvPr/>
          </p:nvSpPr>
          <p:spPr bwMode="auto">
            <a:xfrm>
              <a:off x="4378675" y="2470168"/>
              <a:ext cx="299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400" b="1" dirty="0">
                  <a:solidFill>
                    <a:schemeClr val="bg1"/>
                  </a:solidFill>
                  <a:latin typeface="Avenir Book" panose="020B0503020203020204" pitchFamily="34" charset="-78"/>
                  <a:cs typeface="Avenir Book" panose="020B0503020203020204" pitchFamily="34" charset="-78"/>
                </a:rPr>
                <a:t>C</a:t>
              </a:r>
            </a:p>
          </p:txBody>
        </p:sp>
        <p:sp>
          <p:nvSpPr>
            <p:cNvPr id="100" name="Rectangle 13">
              <a:extLst>
                <a:ext uri="{FF2B5EF4-FFF2-40B4-BE49-F238E27FC236}">
                  <a16:creationId xmlns:a16="http://schemas.microsoft.com/office/drawing/2014/main" id="{E74E4801-5361-A743-B4AA-A6DC9A86347F}"/>
                </a:ext>
              </a:extLst>
            </p:cNvPr>
            <p:cNvSpPr>
              <a:spLocks noChangeArrowheads="1"/>
            </p:cNvSpPr>
            <p:nvPr/>
          </p:nvSpPr>
          <p:spPr bwMode="auto">
            <a:xfrm>
              <a:off x="4556757" y="2555332"/>
              <a:ext cx="4916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50" dirty="0">
                  <a:solidFill>
                    <a:srgbClr val="000000"/>
                  </a:solidFill>
                  <a:latin typeface="Avenir Book" panose="020B0503020203020204" pitchFamily="34" charset="-78"/>
                  <a:cs typeface="Avenir Book" panose="020B0503020203020204" pitchFamily="34" charset="-78"/>
                </a:rPr>
                <a:t> </a:t>
              </a:r>
              <a:endParaRPr lang="en-US" sz="1350" dirty="0">
                <a:latin typeface="Avenir Book" panose="020B0503020203020204" pitchFamily="34" charset="-78"/>
                <a:cs typeface="Avenir Book" panose="020B0503020203020204" pitchFamily="34" charset="-78"/>
              </a:endParaRPr>
            </a:p>
          </p:txBody>
        </p:sp>
      </p:grpSp>
      <p:grpSp>
        <p:nvGrpSpPr>
          <p:cNvPr id="101" name="Group 100">
            <a:extLst>
              <a:ext uri="{FF2B5EF4-FFF2-40B4-BE49-F238E27FC236}">
                <a16:creationId xmlns:a16="http://schemas.microsoft.com/office/drawing/2014/main" id="{A0D9C2A9-04D8-5B42-BF0D-4E2BEAC548E0}"/>
              </a:ext>
            </a:extLst>
          </p:cNvPr>
          <p:cNvGrpSpPr/>
          <p:nvPr/>
        </p:nvGrpSpPr>
        <p:grpSpPr>
          <a:xfrm>
            <a:off x="3613355" y="1659778"/>
            <a:ext cx="259556" cy="283089"/>
            <a:chOff x="5542593" y="1820692"/>
            <a:chExt cx="346075" cy="377452"/>
          </a:xfrm>
        </p:grpSpPr>
        <p:sp>
          <p:nvSpPr>
            <p:cNvPr id="102" name="Freeform 17">
              <a:extLst>
                <a:ext uri="{FF2B5EF4-FFF2-40B4-BE49-F238E27FC236}">
                  <a16:creationId xmlns:a16="http://schemas.microsoft.com/office/drawing/2014/main" id="{F77A9DB2-59D7-BF47-8CF0-DA02378885DE}"/>
                </a:ext>
              </a:extLst>
            </p:cNvPr>
            <p:cNvSpPr>
              <a:spLocks/>
            </p:cNvSpPr>
            <p:nvPr/>
          </p:nvSpPr>
          <p:spPr bwMode="auto">
            <a:xfrm>
              <a:off x="5542593" y="1861594"/>
              <a:ext cx="346075" cy="336550"/>
            </a:xfrm>
            <a:custGeom>
              <a:avLst/>
              <a:gdLst>
                <a:gd name="T0" fmla="*/ 100 w 218"/>
                <a:gd name="T1" fmla="*/ 0 h 212"/>
                <a:gd name="T2" fmla="*/ 78 w 218"/>
                <a:gd name="T3" fmla="*/ 6 h 212"/>
                <a:gd name="T4" fmla="*/ 57 w 218"/>
                <a:gd name="T5" fmla="*/ 14 h 212"/>
                <a:gd name="T6" fmla="*/ 41 w 218"/>
                <a:gd name="T7" fmla="*/ 24 h 212"/>
                <a:gd name="T8" fmla="*/ 25 w 218"/>
                <a:gd name="T9" fmla="*/ 38 h 212"/>
                <a:gd name="T10" fmla="*/ 14 w 218"/>
                <a:gd name="T11" fmla="*/ 54 h 212"/>
                <a:gd name="T12" fmla="*/ 6 w 218"/>
                <a:gd name="T13" fmla="*/ 73 h 212"/>
                <a:gd name="T14" fmla="*/ 0 w 218"/>
                <a:gd name="T15" fmla="*/ 94 h 212"/>
                <a:gd name="T16" fmla="*/ 0 w 218"/>
                <a:gd name="T17" fmla="*/ 115 h 212"/>
                <a:gd name="T18" fmla="*/ 6 w 218"/>
                <a:gd name="T19" fmla="*/ 137 h 212"/>
                <a:gd name="T20" fmla="*/ 14 w 218"/>
                <a:gd name="T21" fmla="*/ 156 h 212"/>
                <a:gd name="T22" fmla="*/ 25 w 218"/>
                <a:gd name="T23" fmla="*/ 172 h 212"/>
                <a:gd name="T24" fmla="*/ 41 w 218"/>
                <a:gd name="T25" fmla="*/ 188 h 212"/>
                <a:gd name="T26" fmla="*/ 57 w 218"/>
                <a:gd name="T27" fmla="*/ 199 h 212"/>
                <a:gd name="T28" fmla="*/ 78 w 218"/>
                <a:gd name="T29" fmla="*/ 207 h 212"/>
                <a:gd name="T30" fmla="*/ 100 w 218"/>
                <a:gd name="T31" fmla="*/ 212 h 212"/>
                <a:gd name="T32" fmla="*/ 121 w 218"/>
                <a:gd name="T33" fmla="*/ 212 h 212"/>
                <a:gd name="T34" fmla="*/ 143 w 218"/>
                <a:gd name="T35" fmla="*/ 207 h 212"/>
                <a:gd name="T36" fmla="*/ 162 w 218"/>
                <a:gd name="T37" fmla="*/ 199 h 212"/>
                <a:gd name="T38" fmla="*/ 178 w 218"/>
                <a:gd name="T39" fmla="*/ 188 h 212"/>
                <a:gd name="T40" fmla="*/ 194 w 218"/>
                <a:gd name="T41" fmla="*/ 172 h 212"/>
                <a:gd name="T42" fmla="*/ 205 w 218"/>
                <a:gd name="T43" fmla="*/ 156 h 212"/>
                <a:gd name="T44" fmla="*/ 213 w 218"/>
                <a:gd name="T45" fmla="*/ 137 h 212"/>
                <a:gd name="T46" fmla="*/ 218 w 218"/>
                <a:gd name="T47" fmla="*/ 115 h 212"/>
                <a:gd name="T48" fmla="*/ 218 w 218"/>
                <a:gd name="T49" fmla="*/ 94 h 212"/>
                <a:gd name="T50" fmla="*/ 213 w 218"/>
                <a:gd name="T51" fmla="*/ 73 h 212"/>
                <a:gd name="T52" fmla="*/ 205 w 218"/>
                <a:gd name="T53" fmla="*/ 54 h 212"/>
                <a:gd name="T54" fmla="*/ 194 w 218"/>
                <a:gd name="T55" fmla="*/ 38 h 212"/>
                <a:gd name="T56" fmla="*/ 178 w 218"/>
                <a:gd name="T57" fmla="*/ 24 h 212"/>
                <a:gd name="T58" fmla="*/ 162 w 218"/>
                <a:gd name="T59" fmla="*/ 14 h 212"/>
                <a:gd name="T60" fmla="*/ 143 w 218"/>
                <a:gd name="T61" fmla="*/ 6 h 212"/>
                <a:gd name="T62" fmla="*/ 121 w 218"/>
                <a:gd name="T63" fmla="*/ 0 h 2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2"/>
                <a:gd name="T98" fmla="*/ 218 w 218"/>
                <a:gd name="T99" fmla="*/ 212 h 2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2">
                  <a:moveTo>
                    <a:pt x="111" y="0"/>
                  </a:moveTo>
                  <a:lnTo>
                    <a:pt x="100" y="0"/>
                  </a:lnTo>
                  <a:lnTo>
                    <a:pt x="89" y="3"/>
                  </a:lnTo>
                  <a:lnTo>
                    <a:pt x="78" y="6"/>
                  </a:lnTo>
                  <a:lnTo>
                    <a:pt x="68" y="8"/>
                  </a:lnTo>
                  <a:lnTo>
                    <a:pt x="57" y="14"/>
                  </a:lnTo>
                  <a:lnTo>
                    <a:pt x="49" y="19"/>
                  </a:lnTo>
                  <a:lnTo>
                    <a:pt x="41" y="24"/>
                  </a:lnTo>
                  <a:lnTo>
                    <a:pt x="33" y="30"/>
                  </a:lnTo>
                  <a:lnTo>
                    <a:pt x="25" y="38"/>
                  </a:lnTo>
                  <a:lnTo>
                    <a:pt x="19" y="46"/>
                  </a:lnTo>
                  <a:lnTo>
                    <a:pt x="14" y="54"/>
                  </a:lnTo>
                  <a:lnTo>
                    <a:pt x="8" y="65"/>
                  </a:lnTo>
                  <a:lnTo>
                    <a:pt x="6" y="73"/>
                  </a:lnTo>
                  <a:lnTo>
                    <a:pt x="3" y="83"/>
                  </a:lnTo>
                  <a:lnTo>
                    <a:pt x="0" y="94"/>
                  </a:lnTo>
                  <a:lnTo>
                    <a:pt x="0" y="105"/>
                  </a:lnTo>
                  <a:lnTo>
                    <a:pt x="0" y="115"/>
                  </a:lnTo>
                  <a:lnTo>
                    <a:pt x="3" y="126"/>
                  </a:lnTo>
                  <a:lnTo>
                    <a:pt x="6" y="137"/>
                  </a:lnTo>
                  <a:lnTo>
                    <a:pt x="8" y="148"/>
                  </a:lnTo>
                  <a:lnTo>
                    <a:pt x="14" y="156"/>
                  </a:lnTo>
                  <a:lnTo>
                    <a:pt x="19" y="164"/>
                  </a:lnTo>
                  <a:lnTo>
                    <a:pt x="25" y="172"/>
                  </a:lnTo>
                  <a:lnTo>
                    <a:pt x="33" y="180"/>
                  </a:lnTo>
                  <a:lnTo>
                    <a:pt x="41" y="188"/>
                  </a:lnTo>
                  <a:lnTo>
                    <a:pt x="49" y="193"/>
                  </a:lnTo>
                  <a:lnTo>
                    <a:pt x="57" y="199"/>
                  </a:lnTo>
                  <a:lnTo>
                    <a:pt x="68" y="204"/>
                  </a:lnTo>
                  <a:lnTo>
                    <a:pt x="78" y="207"/>
                  </a:lnTo>
                  <a:lnTo>
                    <a:pt x="89" y="209"/>
                  </a:lnTo>
                  <a:lnTo>
                    <a:pt x="100" y="212"/>
                  </a:lnTo>
                  <a:lnTo>
                    <a:pt x="111" y="212"/>
                  </a:lnTo>
                  <a:lnTo>
                    <a:pt x="121" y="212"/>
                  </a:lnTo>
                  <a:lnTo>
                    <a:pt x="132" y="209"/>
                  </a:lnTo>
                  <a:lnTo>
                    <a:pt x="143" y="207"/>
                  </a:lnTo>
                  <a:lnTo>
                    <a:pt x="154" y="204"/>
                  </a:lnTo>
                  <a:lnTo>
                    <a:pt x="162" y="199"/>
                  </a:lnTo>
                  <a:lnTo>
                    <a:pt x="170" y="193"/>
                  </a:lnTo>
                  <a:lnTo>
                    <a:pt x="178" y="188"/>
                  </a:lnTo>
                  <a:lnTo>
                    <a:pt x="186" y="180"/>
                  </a:lnTo>
                  <a:lnTo>
                    <a:pt x="194" y="172"/>
                  </a:lnTo>
                  <a:lnTo>
                    <a:pt x="199" y="164"/>
                  </a:lnTo>
                  <a:lnTo>
                    <a:pt x="205" y="156"/>
                  </a:lnTo>
                  <a:lnTo>
                    <a:pt x="210" y="148"/>
                  </a:lnTo>
                  <a:lnTo>
                    <a:pt x="213" y="137"/>
                  </a:lnTo>
                  <a:lnTo>
                    <a:pt x="216" y="126"/>
                  </a:lnTo>
                  <a:lnTo>
                    <a:pt x="218" y="115"/>
                  </a:lnTo>
                  <a:lnTo>
                    <a:pt x="218" y="105"/>
                  </a:lnTo>
                  <a:lnTo>
                    <a:pt x="218" y="94"/>
                  </a:lnTo>
                  <a:lnTo>
                    <a:pt x="216" y="83"/>
                  </a:lnTo>
                  <a:lnTo>
                    <a:pt x="213" y="73"/>
                  </a:lnTo>
                  <a:lnTo>
                    <a:pt x="210" y="65"/>
                  </a:lnTo>
                  <a:lnTo>
                    <a:pt x="205" y="54"/>
                  </a:lnTo>
                  <a:lnTo>
                    <a:pt x="199" y="46"/>
                  </a:lnTo>
                  <a:lnTo>
                    <a:pt x="194" y="38"/>
                  </a:lnTo>
                  <a:lnTo>
                    <a:pt x="186" y="30"/>
                  </a:lnTo>
                  <a:lnTo>
                    <a:pt x="178" y="24"/>
                  </a:lnTo>
                  <a:lnTo>
                    <a:pt x="170" y="19"/>
                  </a:lnTo>
                  <a:lnTo>
                    <a:pt x="162" y="14"/>
                  </a:lnTo>
                  <a:lnTo>
                    <a:pt x="154" y="8"/>
                  </a:lnTo>
                  <a:lnTo>
                    <a:pt x="143" y="6"/>
                  </a:lnTo>
                  <a:lnTo>
                    <a:pt x="132" y="3"/>
                  </a:lnTo>
                  <a:lnTo>
                    <a:pt x="121" y="0"/>
                  </a:lnTo>
                  <a:lnTo>
                    <a:pt x="111" y="0"/>
                  </a:lnTo>
                  <a:close/>
                </a:path>
              </a:pathLst>
            </a:custGeom>
            <a:solidFill>
              <a:srgbClr val="33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103" name="Rectangle 18">
              <a:extLst>
                <a:ext uri="{FF2B5EF4-FFF2-40B4-BE49-F238E27FC236}">
                  <a16:creationId xmlns:a16="http://schemas.microsoft.com/office/drawing/2014/main" id="{C0D8E696-5894-1844-B896-16B7719D5581}"/>
                </a:ext>
              </a:extLst>
            </p:cNvPr>
            <p:cNvSpPr>
              <a:spLocks noChangeArrowheads="1"/>
            </p:cNvSpPr>
            <p:nvPr/>
          </p:nvSpPr>
          <p:spPr bwMode="auto">
            <a:xfrm>
              <a:off x="5651010" y="1820692"/>
              <a:ext cx="1560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solidFill>
                    <a:schemeClr val="bg1"/>
                  </a:solidFill>
                  <a:latin typeface="Avenir Book" panose="020B0503020203020204" pitchFamily="34" charset="-78"/>
                  <a:cs typeface="Avenir Book" panose="020B0503020203020204" pitchFamily="34" charset="-78"/>
                </a:rPr>
                <a:t>x</a:t>
              </a:r>
            </a:p>
          </p:txBody>
        </p:sp>
      </p:grpSp>
      <p:sp>
        <p:nvSpPr>
          <p:cNvPr id="110" name="TextBox 109">
            <a:extLst>
              <a:ext uri="{FF2B5EF4-FFF2-40B4-BE49-F238E27FC236}">
                <a16:creationId xmlns:a16="http://schemas.microsoft.com/office/drawing/2014/main" id="{33DA0E0B-DE29-3147-B564-0EB3AC2AD342}"/>
              </a:ext>
            </a:extLst>
          </p:cNvPr>
          <p:cNvSpPr txBox="1"/>
          <p:nvPr/>
        </p:nvSpPr>
        <p:spPr>
          <a:xfrm>
            <a:off x="7228244" y="1186907"/>
            <a:ext cx="4327990" cy="1607171"/>
          </a:xfrm>
          <a:prstGeom prst="rect">
            <a:avLst/>
          </a:prstGeom>
          <a:noFill/>
        </p:spPr>
        <p:txBody>
          <a:bodyPr wrap="square" rtlCol="0">
            <a:spAutoFit/>
          </a:bodyPr>
          <a:lstStyle/>
          <a:p>
            <a:pPr marL="211931" indent="-211931">
              <a:lnSpc>
                <a:spcPct val="85000"/>
              </a:lnSpc>
              <a:spcBef>
                <a:spcPct val="20000"/>
              </a:spcBef>
              <a:buClr>
                <a:srgbClr val="000099"/>
              </a:buClr>
              <a:buSzPct val="100000"/>
              <a:buFont typeface="Wingdings" charset="2"/>
              <a:buChar char="§"/>
            </a:pPr>
            <a:r>
              <a:rPr lang="en-US" sz="2100" dirty="0">
                <a:latin typeface="Avenir Book" panose="020B0503020203020204" pitchFamily="34" charset="-78"/>
                <a:cs typeface="Avenir Book" panose="020B0503020203020204" pitchFamily="34" charset="-78"/>
              </a:rPr>
              <a:t>A,B,C are </a:t>
            </a:r>
            <a:r>
              <a:rPr lang="en-US" sz="2100" dirty="0">
                <a:solidFill>
                  <a:srgbClr val="C00000"/>
                </a:solidFill>
                <a:latin typeface="Avenir Book" panose="020B0503020203020204" pitchFamily="34" charset="-78"/>
                <a:cs typeface="Avenir Book" panose="020B0503020203020204" pitchFamily="34" charset="-78"/>
              </a:rPr>
              <a:t>provider networks</a:t>
            </a:r>
          </a:p>
          <a:p>
            <a:pPr marL="211931" indent="-211931">
              <a:lnSpc>
                <a:spcPct val="85000"/>
              </a:lnSpc>
              <a:spcBef>
                <a:spcPct val="20000"/>
              </a:spcBef>
              <a:buClr>
                <a:srgbClr val="000099"/>
              </a:buClr>
              <a:buSzPct val="100000"/>
              <a:buFont typeface="Wingdings" charset="2"/>
              <a:buChar char="§"/>
            </a:pPr>
            <a:r>
              <a:rPr lang="en-US" sz="2100" dirty="0" err="1">
                <a:latin typeface="Avenir Book" panose="020B0503020203020204" pitchFamily="34" charset="-78"/>
                <a:cs typeface="Avenir Book" panose="020B0503020203020204" pitchFamily="34" charset="-78"/>
              </a:rPr>
              <a:t>x,w,y</a:t>
            </a:r>
            <a:r>
              <a:rPr lang="en-US" sz="2100" dirty="0">
                <a:latin typeface="Avenir Book" panose="020B0503020203020204" pitchFamily="34" charset="-78"/>
                <a:cs typeface="Avenir Book" panose="020B0503020203020204" pitchFamily="34" charset="-78"/>
              </a:rPr>
              <a:t> are </a:t>
            </a:r>
            <a:r>
              <a:rPr lang="en-US" sz="2100" dirty="0">
                <a:solidFill>
                  <a:srgbClr val="C00000"/>
                </a:solidFill>
                <a:latin typeface="Avenir Book" panose="020B0503020203020204" pitchFamily="34" charset="-78"/>
                <a:cs typeface="Avenir Book" panose="020B0503020203020204" pitchFamily="34" charset="-78"/>
              </a:rPr>
              <a:t>customer</a:t>
            </a:r>
            <a:r>
              <a:rPr lang="en-US" sz="2100" dirty="0">
                <a:latin typeface="Avenir Book" panose="020B0503020203020204" pitchFamily="34" charset="-78"/>
                <a:cs typeface="Avenir Book" panose="020B0503020203020204" pitchFamily="34" charset="-78"/>
              </a:rPr>
              <a:t> (of provider networks)</a:t>
            </a:r>
          </a:p>
          <a:p>
            <a:pPr marL="211931" indent="-211931">
              <a:lnSpc>
                <a:spcPct val="85000"/>
              </a:lnSpc>
              <a:spcBef>
                <a:spcPct val="20000"/>
              </a:spcBef>
              <a:buClr>
                <a:srgbClr val="000099"/>
              </a:buClr>
              <a:buSzPct val="100000"/>
              <a:buFont typeface="Wingdings" charset="2"/>
              <a:buChar char="§"/>
            </a:pPr>
            <a:r>
              <a:rPr lang="en-US" sz="2100" dirty="0">
                <a:latin typeface="Avenir Book" panose="020B0503020203020204" pitchFamily="34" charset="-78"/>
                <a:cs typeface="Avenir Book" panose="020B0503020203020204" pitchFamily="34" charset="-78"/>
              </a:rPr>
              <a:t>x is </a:t>
            </a:r>
            <a:r>
              <a:rPr lang="en-US" sz="2100" dirty="0">
                <a:solidFill>
                  <a:srgbClr val="C00000"/>
                </a:solidFill>
                <a:latin typeface="Avenir Book" panose="020B0503020203020204" pitchFamily="34" charset="-78"/>
                <a:cs typeface="Avenir Book" panose="020B0503020203020204" pitchFamily="34" charset="-78"/>
              </a:rPr>
              <a:t>dual-homed: </a:t>
            </a:r>
            <a:r>
              <a:rPr lang="en-US" sz="2100" dirty="0">
                <a:latin typeface="Avenir Book" panose="020B0503020203020204" pitchFamily="34" charset="-78"/>
                <a:cs typeface="Avenir Book" panose="020B0503020203020204" pitchFamily="34" charset="-78"/>
              </a:rPr>
              <a:t>attached to two networks</a:t>
            </a:r>
          </a:p>
        </p:txBody>
      </p:sp>
    </p:spTree>
    <p:extLst>
      <p:ext uri="{BB962C8B-B14F-4D97-AF65-F5344CB8AC3E}">
        <p14:creationId xmlns:p14="http://schemas.microsoft.com/office/powerpoint/2010/main" val="174298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dissolve">
                                      <p:cBhvr>
                                        <p:cTn id="7" dur="500"/>
                                        <p:tgtEl>
                                          <p:spTgt spid="4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
                                            <p:txEl>
                                              <p:pRg st="1" end="1"/>
                                            </p:txEl>
                                          </p:spTgt>
                                        </p:tgtEl>
                                        <p:attrNameLst>
                                          <p:attrName>style.visibility</p:attrName>
                                        </p:attrNameLst>
                                      </p:cBhvr>
                                      <p:to>
                                        <p:strVal val="visible"/>
                                      </p:to>
                                    </p:set>
                                    <p:animEffect transition="in" filter="dissolve">
                                      <p:cBhvr>
                                        <p:cTn id="10"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r>
              <a:rPr lang="en-US" dirty="0">
                <a:latin typeface="Avenir Book" panose="020B0503020203020204" pitchFamily="34" charset="-78"/>
                <a:ea typeface="ＭＳ Ｐゴシック" charset="0"/>
                <a:cs typeface="Avenir Book" panose="020B0503020203020204" pitchFamily="34" charset="-78"/>
              </a:rPr>
              <a:t>BGP and Policy Based Routing</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5751829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DCD413-006B-ED4B-AEF9-134A3BF97F67}"/>
              </a:ext>
            </a:extLst>
          </p:cNvPr>
          <p:cNvSpPr>
            <a:spLocks noGrp="1"/>
          </p:cNvSpPr>
          <p:nvPr>
            <p:ph type="title"/>
          </p:nvPr>
        </p:nvSpPr>
        <p:spPr>
          <a:xfrm>
            <a:off x="838200" y="365126"/>
            <a:ext cx="10515600" cy="736758"/>
          </a:xfrm>
        </p:spPr>
        <p:txBody>
          <a:bodyPr/>
          <a:lstStyle/>
          <a:p>
            <a:r>
              <a:rPr lang="en-US" dirty="0"/>
              <a:t>BGP Route Selection</a:t>
            </a:r>
          </a:p>
        </p:txBody>
      </p:sp>
      <p:sp>
        <p:nvSpPr>
          <p:cNvPr id="7" name="Content Placeholder 6">
            <a:extLst>
              <a:ext uri="{FF2B5EF4-FFF2-40B4-BE49-F238E27FC236}">
                <a16:creationId xmlns:a16="http://schemas.microsoft.com/office/drawing/2014/main" id="{DC99B995-DF9B-954B-BF35-D3DB0A1E5B16}"/>
              </a:ext>
            </a:extLst>
          </p:cNvPr>
          <p:cNvSpPr>
            <a:spLocks noGrp="1"/>
          </p:cNvSpPr>
          <p:nvPr>
            <p:ph idx="1"/>
          </p:nvPr>
        </p:nvSpPr>
        <p:spPr>
          <a:xfrm>
            <a:off x="381429" y="1375427"/>
            <a:ext cx="10192789" cy="3505490"/>
          </a:xfrm>
        </p:spPr>
        <p:txBody>
          <a:bodyPr/>
          <a:lstStyle/>
          <a:p>
            <a:pPr marL="259556" indent="-259556">
              <a:defRPr/>
            </a:pPr>
            <a:r>
              <a:rPr lang="en-US" sz="2400" dirty="0"/>
              <a:t>Router may learn about more than one route to destination AS, selects route based on:</a:t>
            </a:r>
          </a:p>
          <a:p>
            <a:pPr marL="813197" lvl="1" indent="-342900">
              <a:buFont typeface="ZapfDingbats" charset="0"/>
              <a:buAutoNum type="arabicPeriod"/>
              <a:defRPr/>
            </a:pPr>
            <a:r>
              <a:rPr lang="en-US" sz="2100" dirty="0"/>
              <a:t>Local </a:t>
            </a:r>
            <a:r>
              <a:rPr lang="en-US" sz="2100" dirty="0">
                <a:solidFill>
                  <a:srgbClr val="0000FF"/>
                </a:solidFill>
              </a:rPr>
              <a:t>preference</a:t>
            </a:r>
            <a:r>
              <a:rPr lang="en-US" sz="2100" dirty="0"/>
              <a:t> value attribute: policy decision</a:t>
            </a:r>
          </a:p>
          <a:p>
            <a:pPr marL="1270397" lvl="2" indent="-342900">
              <a:buFont typeface="Wingdings" panose="05000000000000000000" pitchFamily="2" charset="2"/>
              <a:buChar char="§"/>
              <a:defRPr/>
            </a:pPr>
            <a:r>
              <a:rPr lang="en-US" sz="1700" dirty="0"/>
              <a:t>Set by the import policy</a:t>
            </a:r>
          </a:p>
          <a:p>
            <a:pPr marL="813197" lvl="1" indent="-342900">
              <a:buFont typeface="ZapfDingbats" charset="0"/>
              <a:buAutoNum type="arabicPeriod"/>
              <a:defRPr/>
            </a:pPr>
            <a:r>
              <a:rPr lang="en-US" sz="2100" dirty="0"/>
              <a:t>Shortest </a:t>
            </a:r>
            <a:r>
              <a:rPr lang="en-US" sz="2100" dirty="0">
                <a:solidFill>
                  <a:srgbClr val="0000FF"/>
                </a:solidFill>
              </a:rPr>
              <a:t>AS-PATH</a:t>
            </a:r>
            <a:r>
              <a:rPr lang="en-US" sz="2100" dirty="0"/>
              <a:t> </a:t>
            </a:r>
          </a:p>
          <a:p>
            <a:pPr marL="1270397" lvl="2" indent="-342900">
              <a:buFont typeface="Wingdings" panose="05000000000000000000" pitchFamily="2" charset="2"/>
              <a:buChar char="§"/>
              <a:defRPr/>
            </a:pPr>
            <a:r>
              <a:rPr lang="en-US" sz="1700" dirty="0"/>
              <a:t>Included in the route advertisement</a:t>
            </a:r>
          </a:p>
          <a:p>
            <a:pPr marL="813197" lvl="1" indent="-342900">
              <a:buFont typeface="ZapfDingbats" charset="0"/>
              <a:buAutoNum type="arabicPeriod"/>
              <a:defRPr/>
            </a:pPr>
            <a:r>
              <a:rPr lang="en-US" sz="2100" dirty="0"/>
              <a:t>Closest </a:t>
            </a:r>
            <a:r>
              <a:rPr lang="en-US" sz="2100" dirty="0">
                <a:solidFill>
                  <a:srgbClr val="0000FF"/>
                </a:solidFill>
              </a:rPr>
              <a:t>NEXT-HOP</a:t>
            </a:r>
            <a:r>
              <a:rPr lang="en-US" sz="2100" dirty="0"/>
              <a:t> router: </a:t>
            </a:r>
            <a:r>
              <a:rPr lang="en-US" sz="2100" dirty="0">
                <a:solidFill>
                  <a:srgbClr val="C00000"/>
                </a:solidFill>
              </a:rPr>
              <a:t>Hot potato routing</a:t>
            </a:r>
          </a:p>
          <a:p>
            <a:pPr marL="1270397" lvl="2" indent="-342900">
              <a:buFont typeface="Wingdings" panose="05000000000000000000" pitchFamily="2" charset="2"/>
              <a:buChar char="§"/>
              <a:defRPr/>
            </a:pPr>
            <a:r>
              <a:rPr lang="en-US" sz="1700" dirty="0"/>
              <a:t>Based on intra-domain routing protocol (i.e. OSPF)</a:t>
            </a:r>
          </a:p>
          <a:p>
            <a:pPr marL="813197" lvl="1" indent="-342900">
              <a:buFont typeface="ZapfDingbats" charset="0"/>
              <a:buAutoNum type="arabicPeriod"/>
              <a:defRPr/>
            </a:pPr>
            <a:r>
              <a:rPr lang="en-US" sz="2100" dirty="0"/>
              <a:t>Additional criteria (like smallest NEXT-HOP router id etc.) </a:t>
            </a:r>
          </a:p>
          <a:p>
            <a:pPr marL="97631" indent="0">
              <a:buNone/>
            </a:pPr>
            <a:endParaRPr lang="en-US" dirty="0"/>
          </a:p>
        </p:txBody>
      </p:sp>
      <p:grpSp>
        <p:nvGrpSpPr>
          <p:cNvPr id="457" name="Group 456">
            <a:extLst>
              <a:ext uri="{FF2B5EF4-FFF2-40B4-BE49-F238E27FC236}">
                <a16:creationId xmlns:a16="http://schemas.microsoft.com/office/drawing/2014/main" id="{1BC421A3-D5D4-D44E-B01C-625A8BEB17CB}"/>
              </a:ext>
            </a:extLst>
          </p:cNvPr>
          <p:cNvGrpSpPr/>
          <p:nvPr/>
        </p:nvGrpSpPr>
        <p:grpSpPr>
          <a:xfrm>
            <a:off x="8308043" y="2370833"/>
            <a:ext cx="3256559" cy="1328225"/>
            <a:chOff x="3848374" y="4800049"/>
            <a:chExt cx="4342079" cy="1770967"/>
          </a:xfrm>
        </p:grpSpPr>
        <p:grpSp>
          <p:nvGrpSpPr>
            <p:cNvPr id="475" name="Group 474">
              <a:extLst>
                <a:ext uri="{FF2B5EF4-FFF2-40B4-BE49-F238E27FC236}">
                  <a16:creationId xmlns:a16="http://schemas.microsoft.com/office/drawing/2014/main" id="{ABD7D0B3-FF50-7F41-A3A6-44EAF38A4B70}"/>
                </a:ext>
              </a:extLst>
            </p:cNvPr>
            <p:cNvGrpSpPr/>
            <p:nvPr/>
          </p:nvGrpSpPr>
          <p:grpSpPr>
            <a:xfrm>
              <a:off x="4625977" y="4850481"/>
              <a:ext cx="2545688" cy="1720535"/>
              <a:chOff x="4625977" y="4850481"/>
              <a:chExt cx="2545688" cy="1720535"/>
            </a:xfrm>
          </p:grpSpPr>
          <p:grpSp>
            <p:nvGrpSpPr>
              <p:cNvPr id="609" name="Group 608">
                <a:extLst>
                  <a:ext uri="{FF2B5EF4-FFF2-40B4-BE49-F238E27FC236}">
                    <a16:creationId xmlns:a16="http://schemas.microsoft.com/office/drawing/2014/main" id="{DD424EE1-85A8-444D-A8D1-7D38FAD08860}"/>
                  </a:ext>
                </a:extLst>
              </p:cNvPr>
              <p:cNvGrpSpPr/>
              <p:nvPr/>
            </p:nvGrpSpPr>
            <p:grpSpPr>
              <a:xfrm>
                <a:off x="4625977" y="4850481"/>
                <a:ext cx="2545688" cy="1720535"/>
                <a:chOff x="-2170772" y="2784954"/>
                <a:chExt cx="2712783" cy="1853712"/>
              </a:xfrm>
            </p:grpSpPr>
            <p:sp>
              <p:nvSpPr>
                <p:cNvPr id="611" name="Freeform 2">
                  <a:extLst>
                    <a:ext uri="{FF2B5EF4-FFF2-40B4-BE49-F238E27FC236}">
                      <a16:creationId xmlns:a16="http://schemas.microsoft.com/office/drawing/2014/main" id="{A08F267F-4261-B94D-A420-8BAFE1C906D9}"/>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12" name="Group 611">
                  <a:extLst>
                    <a:ext uri="{FF2B5EF4-FFF2-40B4-BE49-F238E27FC236}">
                      <a16:creationId xmlns:a16="http://schemas.microsoft.com/office/drawing/2014/main" id="{6C152276-B4D4-DD40-9914-32913FAF7494}"/>
                    </a:ext>
                  </a:extLst>
                </p:cNvPr>
                <p:cNvGrpSpPr/>
                <p:nvPr/>
              </p:nvGrpSpPr>
              <p:grpSpPr>
                <a:xfrm>
                  <a:off x="-1935370" y="2935816"/>
                  <a:ext cx="2333625" cy="1652396"/>
                  <a:chOff x="833331" y="2873352"/>
                  <a:chExt cx="2333625" cy="1652396"/>
                </a:xfrm>
              </p:grpSpPr>
              <p:grpSp>
                <p:nvGrpSpPr>
                  <p:cNvPr id="613" name="Group 612">
                    <a:extLst>
                      <a:ext uri="{FF2B5EF4-FFF2-40B4-BE49-F238E27FC236}">
                        <a16:creationId xmlns:a16="http://schemas.microsoft.com/office/drawing/2014/main" id="{984DD8A4-E214-7F4B-90A9-8295BFEB5C28}"/>
                      </a:ext>
                    </a:extLst>
                  </p:cNvPr>
                  <p:cNvGrpSpPr/>
                  <p:nvPr/>
                </p:nvGrpSpPr>
                <p:grpSpPr>
                  <a:xfrm>
                    <a:off x="1736090" y="2873352"/>
                    <a:ext cx="583636" cy="431079"/>
                    <a:chOff x="1736090" y="2873352"/>
                    <a:chExt cx="583636" cy="431079"/>
                  </a:xfrm>
                </p:grpSpPr>
                <p:grpSp>
                  <p:nvGrpSpPr>
                    <p:cNvPr id="659" name="Group 327">
                      <a:extLst>
                        <a:ext uri="{FF2B5EF4-FFF2-40B4-BE49-F238E27FC236}">
                          <a16:creationId xmlns:a16="http://schemas.microsoft.com/office/drawing/2014/main" id="{16416F8E-73DA-7E44-A2E1-11F9A389B401}"/>
                        </a:ext>
                      </a:extLst>
                    </p:cNvPr>
                    <p:cNvGrpSpPr>
                      <a:grpSpLocks/>
                    </p:cNvGrpSpPr>
                    <p:nvPr/>
                  </p:nvGrpSpPr>
                  <p:grpSpPr bwMode="auto">
                    <a:xfrm>
                      <a:off x="1736090" y="2893762"/>
                      <a:ext cx="565150" cy="292100"/>
                      <a:chOff x="1871277" y="1576300"/>
                      <a:chExt cx="1128371" cy="437861"/>
                    </a:xfrm>
                  </p:grpSpPr>
                  <p:sp>
                    <p:nvSpPr>
                      <p:cNvPr id="663" name="Oval 662">
                        <a:extLst>
                          <a:ext uri="{FF2B5EF4-FFF2-40B4-BE49-F238E27FC236}">
                            <a16:creationId xmlns:a16="http://schemas.microsoft.com/office/drawing/2014/main" id="{45F6DB6D-85EE-CF48-AC13-61C36E83062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64" name="Rectangle 663">
                        <a:extLst>
                          <a:ext uri="{FF2B5EF4-FFF2-40B4-BE49-F238E27FC236}">
                            <a16:creationId xmlns:a16="http://schemas.microsoft.com/office/drawing/2014/main" id="{3A14DF77-624B-E44E-87A5-E8B586AC488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65" name="Oval 664">
                        <a:extLst>
                          <a:ext uri="{FF2B5EF4-FFF2-40B4-BE49-F238E27FC236}">
                            <a16:creationId xmlns:a16="http://schemas.microsoft.com/office/drawing/2014/main" id="{C264CA65-7553-FD42-9C26-EB736D772FB4}"/>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66" name="Freeform 665">
                        <a:extLst>
                          <a:ext uri="{FF2B5EF4-FFF2-40B4-BE49-F238E27FC236}">
                            <a16:creationId xmlns:a16="http://schemas.microsoft.com/office/drawing/2014/main" id="{9D17FB0D-D5F8-D24E-A415-30E6C2573D3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67" name="Freeform 666">
                        <a:extLst>
                          <a:ext uri="{FF2B5EF4-FFF2-40B4-BE49-F238E27FC236}">
                            <a16:creationId xmlns:a16="http://schemas.microsoft.com/office/drawing/2014/main" id="{F9A51000-975B-EB40-8B99-2B6B64AC2436}"/>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68" name="Freeform 667">
                        <a:extLst>
                          <a:ext uri="{FF2B5EF4-FFF2-40B4-BE49-F238E27FC236}">
                            <a16:creationId xmlns:a16="http://schemas.microsoft.com/office/drawing/2014/main" id="{CBF9A2EE-5BAF-6347-8868-546C1DA662E5}"/>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69" name="Freeform 668">
                        <a:extLst>
                          <a:ext uri="{FF2B5EF4-FFF2-40B4-BE49-F238E27FC236}">
                            <a16:creationId xmlns:a16="http://schemas.microsoft.com/office/drawing/2014/main" id="{66A8568D-930B-A144-96E9-3A6098D46662}"/>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70" name="Straight Connector 669">
                        <a:extLst>
                          <a:ext uri="{FF2B5EF4-FFF2-40B4-BE49-F238E27FC236}">
                            <a16:creationId xmlns:a16="http://schemas.microsoft.com/office/drawing/2014/main" id="{B45965DA-8119-F346-B78B-95D8507549C3}"/>
                          </a:ext>
                        </a:extLst>
                      </p:cNvPr>
                      <p:cNvCxnSpPr>
                        <a:endCxn id="66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71" name="Straight Connector 670">
                        <a:extLst>
                          <a:ext uri="{FF2B5EF4-FFF2-40B4-BE49-F238E27FC236}">
                            <a16:creationId xmlns:a16="http://schemas.microsoft.com/office/drawing/2014/main" id="{358648E1-B6D7-BB4E-B30C-0ABC3A20459F}"/>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60" name="Group 659">
                      <a:extLst>
                        <a:ext uri="{FF2B5EF4-FFF2-40B4-BE49-F238E27FC236}">
                          <a16:creationId xmlns:a16="http://schemas.microsoft.com/office/drawing/2014/main" id="{6E3FD144-ACD9-8B46-8DFA-31013DF10219}"/>
                        </a:ext>
                      </a:extLst>
                    </p:cNvPr>
                    <p:cNvGrpSpPr/>
                    <p:nvPr/>
                  </p:nvGrpSpPr>
                  <p:grpSpPr>
                    <a:xfrm>
                      <a:off x="1770362" y="2873352"/>
                      <a:ext cx="549364" cy="431079"/>
                      <a:chOff x="667045" y="1708643"/>
                      <a:chExt cx="549364" cy="431079"/>
                    </a:xfrm>
                  </p:grpSpPr>
                  <p:sp>
                    <p:nvSpPr>
                      <p:cNvPr id="661" name="Oval 660">
                        <a:extLst>
                          <a:ext uri="{FF2B5EF4-FFF2-40B4-BE49-F238E27FC236}">
                            <a16:creationId xmlns:a16="http://schemas.microsoft.com/office/drawing/2014/main" id="{521E7560-3C19-5445-8F40-2B5FD84E923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62" name="TextBox 661">
                        <a:extLst>
                          <a:ext uri="{FF2B5EF4-FFF2-40B4-BE49-F238E27FC236}">
                            <a16:creationId xmlns:a16="http://schemas.microsoft.com/office/drawing/2014/main" id="{6CC18FED-8C8E-6746-82C1-76A1B1E31A06}"/>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2b</a:t>
                        </a:r>
                      </a:p>
                    </p:txBody>
                  </p:sp>
                </p:grpSp>
              </p:grpSp>
              <p:grpSp>
                <p:nvGrpSpPr>
                  <p:cNvPr id="614" name="Group 613">
                    <a:extLst>
                      <a:ext uri="{FF2B5EF4-FFF2-40B4-BE49-F238E27FC236}">
                        <a16:creationId xmlns:a16="http://schemas.microsoft.com/office/drawing/2014/main" id="{24CDA961-8A3C-1A4A-87FF-9ED829FB0BB9}"/>
                      </a:ext>
                    </a:extLst>
                  </p:cNvPr>
                  <p:cNvGrpSpPr/>
                  <p:nvPr/>
                </p:nvGrpSpPr>
                <p:grpSpPr>
                  <a:xfrm>
                    <a:off x="1740320" y="4094669"/>
                    <a:ext cx="583636" cy="431079"/>
                    <a:chOff x="1736090" y="2873352"/>
                    <a:chExt cx="583636" cy="431079"/>
                  </a:xfrm>
                </p:grpSpPr>
                <p:grpSp>
                  <p:nvGrpSpPr>
                    <p:cNvPr id="646" name="Group 327">
                      <a:extLst>
                        <a:ext uri="{FF2B5EF4-FFF2-40B4-BE49-F238E27FC236}">
                          <a16:creationId xmlns:a16="http://schemas.microsoft.com/office/drawing/2014/main" id="{FBB55B34-4F76-4F45-A2E1-FE6143EE8638}"/>
                        </a:ext>
                      </a:extLst>
                    </p:cNvPr>
                    <p:cNvGrpSpPr>
                      <a:grpSpLocks/>
                    </p:cNvGrpSpPr>
                    <p:nvPr/>
                  </p:nvGrpSpPr>
                  <p:grpSpPr bwMode="auto">
                    <a:xfrm>
                      <a:off x="1736090" y="2893762"/>
                      <a:ext cx="565150" cy="292100"/>
                      <a:chOff x="1871277" y="1576300"/>
                      <a:chExt cx="1128371" cy="437861"/>
                    </a:xfrm>
                  </p:grpSpPr>
                  <p:sp>
                    <p:nvSpPr>
                      <p:cNvPr id="650" name="Oval 649">
                        <a:extLst>
                          <a:ext uri="{FF2B5EF4-FFF2-40B4-BE49-F238E27FC236}">
                            <a16:creationId xmlns:a16="http://schemas.microsoft.com/office/drawing/2014/main" id="{9C6C507D-6C63-294A-B3E6-403FABD134BF}"/>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51" name="Rectangle 650">
                        <a:extLst>
                          <a:ext uri="{FF2B5EF4-FFF2-40B4-BE49-F238E27FC236}">
                            <a16:creationId xmlns:a16="http://schemas.microsoft.com/office/drawing/2014/main" id="{9E22BB70-F61E-D04A-A519-1D0AF342067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52" name="Oval 651">
                        <a:extLst>
                          <a:ext uri="{FF2B5EF4-FFF2-40B4-BE49-F238E27FC236}">
                            <a16:creationId xmlns:a16="http://schemas.microsoft.com/office/drawing/2014/main" id="{D1104472-DC58-0E48-A05B-CA908F609B9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53" name="Freeform 652">
                        <a:extLst>
                          <a:ext uri="{FF2B5EF4-FFF2-40B4-BE49-F238E27FC236}">
                            <a16:creationId xmlns:a16="http://schemas.microsoft.com/office/drawing/2014/main" id="{DEA263ED-CEC5-DA4F-B4B0-51403C49CE08}"/>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54" name="Freeform 653">
                        <a:extLst>
                          <a:ext uri="{FF2B5EF4-FFF2-40B4-BE49-F238E27FC236}">
                            <a16:creationId xmlns:a16="http://schemas.microsoft.com/office/drawing/2014/main" id="{397C235E-CDFA-4049-BB15-744CA4F7611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55" name="Freeform 654">
                        <a:extLst>
                          <a:ext uri="{FF2B5EF4-FFF2-40B4-BE49-F238E27FC236}">
                            <a16:creationId xmlns:a16="http://schemas.microsoft.com/office/drawing/2014/main" id="{FCD39440-5B9B-7746-A7C3-024B9988D5C9}"/>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56" name="Freeform 655">
                        <a:extLst>
                          <a:ext uri="{FF2B5EF4-FFF2-40B4-BE49-F238E27FC236}">
                            <a16:creationId xmlns:a16="http://schemas.microsoft.com/office/drawing/2014/main" id="{6BC1008D-C639-2946-B788-616DC1D442E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57" name="Straight Connector 656">
                        <a:extLst>
                          <a:ext uri="{FF2B5EF4-FFF2-40B4-BE49-F238E27FC236}">
                            <a16:creationId xmlns:a16="http://schemas.microsoft.com/office/drawing/2014/main" id="{52AF9C52-A2A0-DB45-B6D1-87BCCD857535}"/>
                          </a:ext>
                        </a:extLst>
                      </p:cNvPr>
                      <p:cNvCxnSpPr>
                        <a:endCxn id="65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58" name="Straight Connector 657">
                        <a:extLst>
                          <a:ext uri="{FF2B5EF4-FFF2-40B4-BE49-F238E27FC236}">
                            <a16:creationId xmlns:a16="http://schemas.microsoft.com/office/drawing/2014/main" id="{3045BEB5-088F-4041-BC9C-FC941866539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47" name="Group 646">
                      <a:extLst>
                        <a:ext uri="{FF2B5EF4-FFF2-40B4-BE49-F238E27FC236}">
                          <a16:creationId xmlns:a16="http://schemas.microsoft.com/office/drawing/2014/main" id="{2A51E43C-BAA7-0042-8AAA-798AC7449271}"/>
                        </a:ext>
                      </a:extLst>
                    </p:cNvPr>
                    <p:cNvGrpSpPr/>
                    <p:nvPr/>
                  </p:nvGrpSpPr>
                  <p:grpSpPr>
                    <a:xfrm>
                      <a:off x="1770362" y="2873352"/>
                      <a:ext cx="549364" cy="431079"/>
                      <a:chOff x="667045" y="1708643"/>
                      <a:chExt cx="549364" cy="431079"/>
                    </a:xfrm>
                  </p:grpSpPr>
                  <p:sp>
                    <p:nvSpPr>
                      <p:cNvPr id="648" name="Oval 647">
                        <a:extLst>
                          <a:ext uri="{FF2B5EF4-FFF2-40B4-BE49-F238E27FC236}">
                            <a16:creationId xmlns:a16="http://schemas.microsoft.com/office/drawing/2014/main" id="{50FB2868-EF79-8146-9629-D6ED30AF39B2}"/>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9" name="TextBox 648">
                        <a:extLst>
                          <a:ext uri="{FF2B5EF4-FFF2-40B4-BE49-F238E27FC236}">
                            <a16:creationId xmlns:a16="http://schemas.microsoft.com/office/drawing/2014/main" id="{BF56E4DD-3E9B-734D-A27A-A1D220E3D2EA}"/>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2d</a:t>
                        </a:r>
                      </a:p>
                    </p:txBody>
                  </p:sp>
                </p:grpSp>
              </p:grpSp>
              <p:grpSp>
                <p:nvGrpSpPr>
                  <p:cNvPr id="615" name="Group 614">
                    <a:extLst>
                      <a:ext uri="{FF2B5EF4-FFF2-40B4-BE49-F238E27FC236}">
                        <a16:creationId xmlns:a16="http://schemas.microsoft.com/office/drawing/2014/main" id="{D438F4A2-E4FF-7F41-B86F-D77DCC378D3C}"/>
                      </a:ext>
                    </a:extLst>
                  </p:cNvPr>
                  <p:cNvGrpSpPr/>
                  <p:nvPr/>
                </p:nvGrpSpPr>
                <p:grpSpPr>
                  <a:xfrm>
                    <a:off x="2601806" y="3485072"/>
                    <a:ext cx="565150" cy="431079"/>
                    <a:chOff x="1736090" y="2873352"/>
                    <a:chExt cx="565150" cy="431079"/>
                  </a:xfrm>
                </p:grpSpPr>
                <p:grpSp>
                  <p:nvGrpSpPr>
                    <p:cNvPr id="633" name="Group 327">
                      <a:extLst>
                        <a:ext uri="{FF2B5EF4-FFF2-40B4-BE49-F238E27FC236}">
                          <a16:creationId xmlns:a16="http://schemas.microsoft.com/office/drawing/2014/main" id="{8C7E775C-1367-9049-B5AD-A39C7DC7FCC5}"/>
                        </a:ext>
                      </a:extLst>
                    </p:cNvPr>
                    <p:cNvGrpSpPr>
                      <a:grpSpLocks/>
                    </p:cNvGrpSpPr>
                    <p:nvPr/>
                  </p:nvGrpSpPr>
                  <p:grpSpPr bwMode="auto">
                    <a:xfrm>
                      <a:off x="1736090" y="2893762"/>
                      <a:ext cx="565150" cy="292100"/>
                      <a:chOff x="1871277" y="1576300"/>
                      <a:chExt cx="1128371" cy="437861"/>
                    </a:xfrm>
                  </p:grpSpPr>
                  <p:sp>
                    <p:nvSpPr>
                      <p:cNvPr id="637" name="Oval 636">
                        <a:extLst>
                          <a:ext uri="{FF2B5EF4-FFF2-40B4-BE49-F238E27FC236}">
                            <a16:creationId xmlns:a16="http://schemas.microsoft.com/office/drawing/2014/main" id="{0599E5C5-DAA9-0242-9F3C-91363C5B82B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38" name="Rectangle 637">
                        <a:extLst>
                          <a:ext uri="{FF2B5EF4-FFF2-40B4-BE49-F238E27FC236}">
                            <a16:creationId xmlns:a16="http://schemas.microsoft.com/office/drawing/2014/main" id="{97711880-E256-7746-83DE-1059E47DA5FD}"/>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9" name="Oval 638">
                        <a:extLst>
                          <a:ext uri="{FF2B5EF4-FFF2-40B4-BE49-F238E27FC236}">
                            <a16:creationId xmlns:a16="http://schemas.microsoft.com/office/drawing/2014/main" id="{0F65D2F0-AA32-2143-A1DA-1FB3459451D1}"/>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40" name="Freeform 639">
                        <a:extLst>
                          <a:ext uri="{FF2B5EF4-FFF2-40B4-BE49-F238E27FC236}">
                            <a16:creationId xmlns:a16="http://schemas.microsoft.com/office/drawing/2014/main" id="{7F060615-5429-5F4F-8931-4F3531FAC56D}"/>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1" name="Freeform 640">
                        <a:extLst>
                          <a:ext uri="{FF2B5EF4-FFF2-40B4-BE49-F238E27FC236}">
                            <a16:creationId xmlns:a16="http://schemas.microsoft.com/office/drawing/2014/main" id="{0227F0D2-46F1-DD48-99E9-CCE7B0B163B6}"/>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2" name="Freeform 641">
                        <a:extLst>
                          <a:ext uri="{FF2B5EF4-FFF2-40B4-BE49-F238E27FC236}">
                            <a16:creationId xmlns:a16="http://schemas.microsoft.com/office/drawing/2014/main" id="{B2AE2C46-5E54-B949-B61D-DDDAF1F92C3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3" name="Freeform 642">
                        <a:extLst>
                          <a:ext uri="{FF2B5EF4-FFF2-40B4-BE49-F238E27FC236}">
                            <a16:creationId xmlns:a16="http://schemas.microsoft.com/office/drawing/2014/main" id="{E62940AD-612B-3640-8ED1-AFA8A7AEC6A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44" name="Straight Connector 643">
                        <a:extLst>
                          <a:ext uri="{FF2B5EF4-FFF2-40B4-BE49-F238E27FC236}">
                            <a16:creationId xmlns:a16="http://schemas.microsoft.com/office/drawing/2014/main" id="{C783DA74-AC98-084E-8C9B-9A40409A8290}"/>
                          </a:ext>
                        </a:extLst>
                      </p:cNvPr>
                      <p:cNvCxnSpPr>
                        <a:endCxn id="63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45" name="Straight Connector 644">
                        <a:extLst>
                          <a:ext uri="{FF2B5EF4-FFF2-40B4-BE49-F238E27FC236}">
                            <a16:creationId xmlns:a16="http://schemas.microsoft.com/office/drawing/2014/main" id="{FCA5460F-9A86-9E48-A6D1-6448FEB282C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34" name="Group 633">
                      <a:extLst>
                        <a:ext uri="{FF2B5EF4-FFF2-40B4-BE49-F238E27FC236}">
                          <a16:creationId xmlns:a16="http://schemas.microsoft.com/office/drawing/2014/main" id="{418A8BBE-82F4-0447-8BAD-72DBA791E424}"/>
                        </a:ext>
                      </a:extLst>
                    </p:cNvPr>
                    <p:cNvGrpSpPr/>
                    <p:nvPr/>
                  </p:nvGrpSpPr>
                  <p:grpSpPr>
                    <a:xfrm>
                      <a:off x="1770362" y="2873352"/>
                      <a:ext cx="522033" cy="431079"/>
                      <a:chOff x="667045" y="1708643"/>
                      <a:chExt cx="522033" cy="431079"/>
                    </a:xfrm>
                  </p:grpSpPr>
                  <p:sp>
                    <p:nvSpPr>
                      <p:cNvPr id="635" name="Oval 634">
                        <a:extLst>
                          <a:ext uri="{FF2B5EF4-FFF2-40B4-BE49-F238E27FC236}">
                            <a16:creationId xmlns:a16="http://schemas.microsoft.com/office/drawing/2014/main" id="{68C1CC24-1322-304B-AA91-1A45B88054C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6" name="TextBox 635">
                        <a:extLst>
                          <a:ext uri="{FF2B5EF4-FFF2-40B4-BE49-F238E27FC236}">
                            <a16:creationId xmlns:a16="http://schemas.microsoft.com/office/drawing/2014/main" id="{3736B38C-24F8-7F45-A7AB-38AF3A9B596A}"/>
                          </a:ext>
                        </a:extLst>
                      </p:cNvPr>
                      <p:cNvSpPr txBox="1"/>
                      <p:nvPr/>
                    </p:nvSpPr>
                    <p:spPr>
                      <a:xfrm>
                        <a:off x="667045" y="1708643"/>
                        <a:ext cx="522033"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2c</a:t>
                        </a:r>
                      </a:p>
                    </p:txBody>
                  </p:sp>
                </p:grpSp>
              </p:grpSp>
              <p:grpSp>
                <p:nvGrpSpPr>
                  <p:cNvPr id="616" name="Group 615">
                    <a:extLst>
                      <a:ext uri="{FF2B5EF4-FFF2-40B4-BE49-F238E27FC236}">
                        <a16:creationId xmlns:a16="http://schemas.microsoft.com/office/drawing/2014/main" id="{2C74275F-BBFE-6447-843A-7EC70E8CD1D1}"/>
                      </a:ext>
                    </a:extLst>
                  </p:cNvPr>
                  <p:cNvGrpSpPr/>
                  <p:nvPr/>
                </p:nvGrpSpPr>
                <p:grpSpPr>
                  <a:xfrm>
                    <a:off x="833331" y="3478719"/>
                    <a:ext cx="569970" cy="431079"/>
                    <a:chOff x="1736090" y="2873352"/>
                    <a:chExt cx="569970" cy="431079"/>
                  </a:xfrm>
                </p:grpSpPr>
                <p:grpSp>
                  <p:nvGrpSpPr>
                    <p:cNvPr id="620" name="Group 327">
                      <a:extLst>
                        <a:ext uri="{FF2B5EF4-FFF2-40B4-BE49-F238E27FC236}">
                          <a16:creationId xmlns:a16="http://schemas.microsoft.com/office/drawing/2014/main" id="{D0AE3EC0-5AED-5C42-A3E9-2B6A4F31A3D5}"/>
                        </a:ext>
                      </a:extLst>
                    </p:cNvPr>
                    <p:cNvGrpSpPr>
                      <a:grpSpLocks/>
                    </p:cNvGrpSpPr>
                    <p:nvPr/>
                  </p:nvGrpSpPr>
                  <p:grpSpPr bwMode="auto">
                    <a:xfrm>
                      <a:off x="1736090" y="2893762"/>
                      <a:ext cx="565150" cy="292100"/>
                      <a:chOff x="1871277" y="1576300"/>
                      <a:chExt cx="1128371" cy="437861"/>
                    </a:xfrm>
                  </p:grpSpPr>
                  <p:sp>
                    <p:nvSpPr>
                      <p:cNvPr id="624" name="Oval 623">
                        <a:extLst>
                          <a:ext uri="{FF2B5EF4-FFF2-40B4-BE49-F238E27FC236}">
                            <a16:creationId xmlns:a16="http://schemas.microsoft.com/office/drawing/2014/main" id="{6A1C7C0B-D9BE-5B47-BAEA-4ECE7B460324}"/>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25" name="Rectangle 624">
                        <a:extLst>
                          <a:ext uri="{FF2B5EF4-FFF2-40B4-BE49-F238E27FC236}">
                            <a16:creationId xmlns:a16="http://schemas.microsoft.com/office/drawing/2014/main" id="{FC785F69-7AC5-DD41-9551-7E83D1AEAC3E}"/>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6" name="Oval 625">
                        <a:extLst>
                          <a:ext uri="{FF2B5EF4-FFF2-40B4-BE49-F238E27FC236}">
                            <a16:creationId xmlns:a16="http://schemas.microsoft.com/office/drawing/2014/main" id="{B93AB64D-3B6F-C24C-83B6-D356C7CDB59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27" name="Freeform 626">
                        <a:extLst>
                          <a:ext uri="{FF2B5EF4-FFF2-40B4-BE49-F238E27FC236}">
                            <a16:creationId xmlns:a16="http://schemas.microsoft.com/office/drawing/2014/main" id="{41809955-8183-3142-B344-7571F9E26B27}"/>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8" name="Freeform 627">
                        <a:extLst>
                          <a:ext uri="{FF2B5EF4-FFF2-40B4-BE49-F238E27FC236}">
                            <a16:creationId xmlns:a16="http://schemas.microsoft.com/office/drawing/2014/main" id="{C8469625-6E06-9845-8260-D6163EBF6C6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9" name="Freeform 628">
                        <a:extLst>
                          <a:ext uri="{FF2B5EF4-FFF2-40B4-BE49-F238E27FC236}">
                            <a16:creationId xmlns:a16="http://schemas.microsoft.com/office/drawing/2014/main" id="{136A834D-35D4-0D44-942B-5144B62D80A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0" name="Freeform 629">
                        <a:extLst>
                          <a:ext uri="{FF2B5EF4-FFF2-40B4-BE49-F238E27FC236}">
                            <a16:creationId xmlns:a16="http://schemas.microsoft.com/office/drawing/2014/main" id="{B9D90F43-3AD5-FF4B-BA60-21F0FEAC369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31" name="Straight Connector 630">
                        <a:extLst>
                          <a:ext uri="{FF2B5EF4-FFF2-40B4-BE49-F238E27FC236}">
                            <a16:creationId xmlns:a16="http://schemas.microsoft.com/office/drawing/2014/main" id="{7F23707A-76AD-2347-B654-9F3BCB3429D2}"/>
                          </a:ext>
                        </a:extLst>
                      </p:cNvPr>
                      <p:cNvCxnSpPr>
                        <a:endCxn id="62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32" name="Straight Connector 631">
                        <a:extLst>
                          <a:ext uri="{FF2B5EF4-FFF2-40B4-BE49-F238E27FC236}">
                            <a16:creationId xmlns:a16="http://schemas.microsoft.com/office/drawing/2014/main" id="{9F19899B-1A48-7049-8FFC-A709621ECD1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21" name="Group 620">
                      <a:extLst>
                        <a:ext uri="{FF2B5EF4-FFF2-40B4-BE49-F238E27FC236}">
                          <a16:creationId xmlns:a16="http://schemas.microsoft.com/office/drawing/2014/main" id="{7BBC5130-A420-2445-99B2-7B8D78F70D8C}"/>
                        </a:ext>
                      </a:extLst>
                    </p:cNvPr>
                    <p:cNvGrpSpPr/>
                    <p:nvPr/>
                  </p:nvGrpSpPr>
                  <p:grpSpPr>
                    <a:xfrm>
                      <a:off x="1770362" y="2873352"/>
                      <a:ext cx="535698" cy="431079"/>
                      <a:chOff x="667045" y="1708643"/>
                      <a:chExt cx="535698" cy="431079"/>
                    </a:xfrm>
                  </p:grpSpPr>
                  <p:sp>
                    <p:nvSpPr>
                      <p:cNvPr id="622" name="Oval 621">
                        <a:extLst>
                          <a:ext uri="{FF2B5EF4-FFF2-40B4-BE49-F238E27FC236}">
                            <a16:creationId xmlns:a16="http://schemas.microsoft.com/office/drawing/2014/main" id="{4A4979ED-9DB5-5B43-B1BD-990D4B3E3B8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3" name="TextBox 622">
                        <a:extLst>
                          <a:ext uri="{FF2B5EF4-FFF2-40B4-BE49-F238E27FC236}">
                            <a16:creationId xmlns:a16="http://schemas.microsoft.com/office/drawing/2014/main" id="{C37287CE-B17F-944D-9D74-B45F5DB31878}"/>
                          </a:ext>
                        </a:extLst>
                      </p:cNvPr>
                      <p:cNvSpPr txBox="1"/>
                      <p:nvPr/>
                    </p:nvSpPr>
                    <p:spPr>
                      <a:xfrm>
                        <a:off x="667045" y="1708643"/>
                        <a:ext cx="535698"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2a</a:t>
                        </a:r>
                      </a:p>
                    </p:txBody>
                  </p:sp>
                </p:grpSp>
              </p:grpSp>
              <p:cxnSp>
                <p:nvCxnSpPr>
                  <p:cNvPr id="617" name="Straight Connector 616">
                    <a:extLst>
                      <a:ext uri="{FF2B5EF4-FFF2-40B4-BE49-F238E27FC236}">
                        <a16:creationId xmlns:a16="http://schemas.microsoft.com/office/drawing/2014/main" id="{53A5BF8E-8026-7544-B095-2B0810EC45C7}"/>
                      </a:ext>
                    </a:extLst>
                  </p:cNvPr>
                  <p:cNvCxnSpPr>
                    <a:stCxn id="663"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8" name="Straight Connector 617">
                    <a:extLst>
                      <a:ext uri="{FF2B5EF4-FFF2-40B4-BE49-F238E27FC236}">
                        <a16:creationId xmlns:a16="http://schemas.microsoft.com/office/drawing/2014/main" id="{ACB55289-44C7-324C-BFC9-1ED03EFCF8F9}"/>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9" name="Straight Connector 618">
                    <a:extLst>
                      <a:ext uri="{FF2B5EF4-FFF2-40B4-BE49-F238E27FC236}">
                        <a16:creationId xmlns:a16="http://schemas.microsoft.com/office/drawing/2014/main" id="{1EC0EB31-5ADC-0C48-AFEC-E9E36690E86E}"/>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610" name="TextBox 609">
                <a:extLst>
                  <a:ext uri="{FF2B5EF4-FFF2-40B4-BE49-F238E27FC236}">
                    <a16:creationId xmlns:a16="http://schemas.microsoft.com/office/drawing/2014/main" id="{7C5DA395-36E1-DD47-882C-C99275A9433C}"/>
                  </a:ext>
                </a:extLst>
              </p:cNvPr>
              <p:cNvSpPr txBox="1"/>
              <p:nvPr/>
            </p:nvSpPr>
            <p:spPr>
              <a:xfrm>
                <a:off x="4833576" y="4910165"/>
                <a:ext cx="801929" cy="430886"/>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2</a:t>
                </a:r>
              </a:p>
            </p:txBody>
          </p:sp>
        </p:grpSp>
        <p:cxnSp>
          <p:nvCxnSpPr>
            <p:cNvPr id="481" name="Straight Connector 480">
              <a:extLst>
                <a:ext uri="{FF2B5EF4-FFF2-40B4-BE49-F238E27FC236}">
                  <a16:creationId xmlns:a16="http://schemas.microsoft.com/office/drawing/2014/main" id="{E0FCBE3F-E795-4C4B-B0C1-FC7BC0309C04}"/>
                </a:ext>
              </a:extLst>
            </p:cNvPr>
            <p:cNvCxnSpPr>
              <a:cxnSpLocks/>
              <a:stCxn id="623" idx="1"/>
            </p:cNvCxnSpPr>
            <p:nvPr/>
          </p:nvCxnSpPr>
          <p:spPr bwMode="auto">
            <a:xfrm flipH="1" flipV="1">
              <a:off x="3848374" y="5024787"/>
              <a:ext cx="1030667"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8" name="Straight Connector 477">
              <a:extLst>
                <a:ext uri="{FF2B5EF4-FFF2-40B4-BE49-F238E27FC236}">
                  <a16:creationId xmlns:a16="http://schemas.microsoft.com/office/drawing/2014/main" id="{CE901D66-734E-3F4B-9A7E-8C2A3FBAE777}"/>
                </a:ext>
              </a:extLst>
            </p:cNvPr>
            <p:cNvCxnSpPr>
              <a:cxnSpLocks/>
              <a:stCxn id="639" idx="5"/>
            </p:cNvCxnSpPr>
            <p:nvPr/>
          </p:nvCxnSpPr>
          <p:spPr bwMode="auto">
            <a:xfrm flipV="1">
              <a:off x="6957824" y="4800049"/>
              <a:ext cx="1232629" cy="806303"/>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672" name="Straight Connector 671">
            <a:extLst>
              <a:ext uri="{FF2B5EF4-FFF2-40B4-BE49-F238E27FC236}">
                <a16:creationId xmlns:a16="http://schemas.microsoft.com/office/drawing/2014/main" id="{31BA1DB9-2969-4441-97FB-835EAFDCA3ED}"/>
              </a:ext>
            </a:extLst>
          </p:cNvPr>
          <p:cNvCxnSpPr>
            <a:cxnSpLocks/>
          </p:cNvCxnSpPr>
          <p:nvPr/>
        </p:nvCxnSpPr>
        <p:spPr bwMode="auto">
          <a:xfrm flipH="1" flipV="1">
            <a:off x="10119700" y="3240127"/>
            <a:ext cx="318734" cy="331273"/>
          </a:xfrm>
          <a:prstGeom prst="line">
            <a:avLst/>
          </a:prstGeom>
          <a:solidFill>
            <a:srgbClr val="00CC99"/>
          </a:solidFill>
          <a:ln w="6350" cap="flat" cmpd="sng" algn="ctr">
            <a:solidFill>
              <a:srgbClr val="0000A8"/>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73" name="Group 672">
            <a:extLst>
              <a:ext uri="{FF2B5EF4-FFF2-40B4-BE49-F238E27FC236}">
                <a16:creationId xmlns:a16="http://schemas.microsoft.com/office/drawing/2014/main" id="{9B38A050-67CE-5644-A229-647B38C7B4DC}"/>
              </a:ext>
            </a:extLst>
          </p:cNvPr>
          <p:cNvGrpSpPr/>
          <p:nvPr/>
        </p:nvGrpSpPr>
        <p:grpSpPr>
          <a:xfrm>
            <a:off x="11003387" y="2615785"/>
            <a:ext cx="912322" cy="526107"/>
            <a:chOff x="5788733" y="2499936"/>
            <a:chExt cx="1216428" cy="701476"/>
          </a:xfrm>
        </p:grpSpPr>
        <p:sp>
          <p:nvSpPr>
            <p:cNvPr id="674" name="AutoShape 118">
              <a:extLst>
                <a:ext uri="{FF2B5EF4-FFF2-40B4-BE49-F238E27FC236}">
                  <a16:creationId xmlns:a16="http://schemas.microsoft.com/office/drawing/2014/main" id="{D2EA5418-D2F2-9942-BF52-2F0B35DDEBF4}"/>
                </a:ext>
              </a:extLst>
            </p:cNvPr>
            <p:cNvSpPr>
              <a:spLocks noChangeArrowheads="1"/>
            </p:cNvSpPr>
            <p:nvPr/>
          </p:nvSpPr>
          <p:spPr bwMode="auto">
            <a:xfrm rot="19378759">
              <a:off x="5788733" y="2499936"/>
              <a:ext cx="768350" cy="276227"/>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5" name="Text Box 119">
              <a:extLst>
                <a:ext uri="{FF2B5EF4-FFF2-40B4-BE49-F238E27FC236}">
                  <a16:creationId xmlns:a16="http://schemas.microsoft.com/office/drawing/2014/main" id="{127D65CD-9295-E948-976F-8A832CE28756}"/>
                </a:ext>
              </a:extLst>
            </p:cNvPr>
            <p:cNvSpPr txBox="1">
              <a:spLocks noChangeArrowheads="1"/>
            </p:cNvSpPr>
            <p:nvPr/>
          </p:nvSpPr>
          <p:spPr bwMode="auto">
            <a:xfrm>
              <a:off x="5848435" y="2887137"/>
              <a:ext cx="1156726" cy="31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050" kern="0" dirty="0">
                  <a:solidFill>
                    <a:srgbClr val="CC0000"/>
                  </a:solidFill>
                  <a:latin typeface="Avenir Book" panose="020B0503020203020204" pitchFamily="34" charset="-78"/>
                  <a:cs typeface="Avenir Book" panose="020B0503020203020204" pitchFamily="34" charset="-78"/>
                </a:rPr>
                <a:t>AS4,AS5,X </a:t>
              </a:r>
            </a:p>
          </p:txBody>
        </p:sp>
      </p:grpSp>
      <p:grpSp>
        <p:nvGrpSpPr>
          <p:cNvPr id="676" name="Group 675">
            <a:extLst>
              <a:ext uri="{FF2B5EF4-FFF2-40B4-BE49-F238E27FC236}">
                <a16:creationId xmlns:a16="http://schemas.microsoft.com/office/drawing/2014/main" id="{0084D847-A5E4-7448-8369-247D24C1C4FF}"/>
              </a:ext>
            </a:extLst>
          </p:cNvPr>
          <p:cNvGrpSpPr/>
          <p:nvPr/>
        </p:nvGrpSpPr>
        <p:grpSpPr>
          <a:xfrm>
            <a:off x="7846725" y="2763726"/>
            <a:ext cx="1019770" cy="413029"/>
            <a:chOff x="2143521" y="2684666"/>
            <a:chExt cx="1359693" cy="550705"/>
          </a:xfrm>
        </p:grpSpPr>
        <p:sp>
          <p:nvSpPr>
            <p:cNvPr id="677" name="Text Box 119">
              <a:extLst>
                <a:ext uri="{FF2B5EF4-FFF2-40B4-BE49-F238E27FC236}">
                  <a16:creationId xmlns:a16="http://schemas.microsoft.com/office/drawing/2014/main" id="{30A1DC45-762F-1E47-8308-E4920AA2B111}"/>
                </a:ext>
              </a:extLst>
            </p:cNvPr>
            <p:cNvSpPr txBox="1">
              <a:spLocks noChangeArrowheads="1"/>
            </p:cNvSpPr>
            <p:nvPr/>
          </p:nvSpPr>
          <p:spPr bwMode="auto">
            <a:xfrm>
              <a:off x="2143521" y="2929134"/>
              <a:ext cx="1193062" cy="30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050" kern="0" dirty="0">
                  <a:solidFill>
                    <a:srgbClr val="CC0000"/>
                  </a:solidFill>
                  <a:latin typeface="Avenir Book" panose="020B0503020203020204" pitchFamily="34" charset="-78"/>
                  <a:cs typeface="Avenir Book" panose="020B0503020203020204" pitchFamily="34" charset="-78"/>
                </a:rPr>
                <a:t>AS1,AS3,X </a:t>
              </a:r>
            </a:p>
          </p:txBody>
        </p:sp>
        <p:sp>
          <p:nvSpPr>
            <p:cNvPr id="678" name="AutoShape 118">
              <a:extLst>
                <a:ext uri="{FF2B5EF4-FFF2-40B4-BE49-F238E27FC236}">
                  <a16:creationId xmlns:a16="http://schemas.microsoft.com/office/drawing/2014/main" id="{24E303A9-1C25-904F-85A7-12C9D1683C4D}"/>
                </a:ext>
              </a:extLst>
            </p:cNvPr>
            <p:cNvSpPr>
              <a:spLocks noChangeArrowheads="1"/>
            </p:cNvSpPr>
            <p:nvPr/>
          </p:nvSpPr>
          <p:spPr bwMode="auto">
            <a:xfrm rot="12975073">
              <a:off x="2734864" y="2684666"/>
              <a:ext cx="768350" cy="276225"/>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679" name="TextBox 678">
            <a:extLst>
              <a:ext uri="{FF2B5EF4-FFF2-40B4-BE49-F238E27FC236}">
                <a16:creationId xmlns:a16="http://schemas.microsoft.com/office/drawing/2014/main" id="{6B1E1F16-BB2B-0F4C-9B24-BC894FF5CF79}"/>
              </a:ext>
            </a:extLst>
          </p:cNvPr>
          <p:cNvSpPr txBox="1"/>
          <p:nvPr/>
        </p:nvSpPr>
        <p:spPr>
          <a:xfrm>
            <a:off x="10400782" y="3475868"/>
            <a:ext cx="1439818" cy="276999"/>
          </a:xfrm>
          <a:prstGeom prst="rect">
            <a:avLst/>
          </a:prstGeom>
          <a:noFill/>
        </p:spPr>
        <p:txBody>
          <a:bodyPr wrap="none" rtlCol="0">
            <a:spAutoFit/>
          </a:bodyPr>
          <a:lstStyle/>
          <a:p>
            <a:pPr eaLnBrk="0" fontAlgn="base" hangingPunct="0">
              <a:spcBef>
                <a:spcPct val="0"/>
              </a:spcBef>
              <a:spcAft>
                <a:spcPct val="0"/>
              </a:spcAft>
            </a:pPr>
            <a:r>
              <a:rPr lang="en-US" sz="1200" dirty="0">
                <a:latin typeface="Avenir Book" panose="020B0503020203020204" pitchFamily="34" charset="-78"/>
                <a:ea typeface="ＭＳ Ｐゴシック" charset="0"/>
                <a:cs typeface="Avenir Book" panose="020B0503020203020204" pitchFamily="34" charset="-78"/>
              </a:rPr>
              <a:t>OSPF link weights</a:t>
            </a:r>
          </a:p>
        </p:txBody>
      </p:sp>
      <p:sp>
        <p:nvSpPr>
          <p:cNvPr id="680" name="TextBox 679">
            <a:extLst>
              <a:ext uri="{FF2B5EF4-FFF2-40B4-BE49-F238E27FC236}">
                <a16:creationId xmlns:a16="http://schemas.microsoft.com/office/drawing/2014/main" id="{9F04B398-1488-B84F-9A96-5791902C5242}"/>
              </a:ext>
            </a:extLst>
          </p:cNvPr>
          <p:cNvSpPr txBox="1"/>
          <p:nvPr/>
        </p:nvSpPr>
        <p:spPr>
          <a:xfrm>
            <a:off x="9491059" y="3075014"/>
            <a:ext cx="410690" cy="253916"/>
          </a:xfrm>
          <a:prstGeom prst="rect">
            <a:avLst/>
          </a:prstGeom>
          <a:noFill/>
        </p:spPr>
        <p:txBody>
          <a:bodyPr wrap="none" rtlCol="0">
            <a:spAutoFit/>
          </a:bodyPr>
          <a:lstStyle/>
          <a:p>
            <a:pPr eaLnBrk="0" fontAlgn="base" hangingPunct="0">
              <a:spcBef>
                <a:spcPct val="0"/>
              </a:spcBef>
              <a:spcAft>
                <a:spcPct val="0"/>
              </a:spcAft>
            </a:pPr>
            <a:r>
              <a:rPr lang="en-US" sz="1050" dirty="0">
                <a:latin typeface="Avenir Book" panose="020B0503020203020204" pitchFamily="34" charset="-78"/>
                <a:ea typeface="ＭＳ Ｐゴシック" charset="0"/>
                <a:cs typeface="Avenir Book" panose="020B0503020203020204" pitchFamily="34" charset="-78"/>
              </a:rPr>
              <a:t>201</a:t>
            </a:r>
            <a:endParaRPr lang="en-US" sz="1350" dirty="0">
              <a:latin typeface="Avenir Book" panose="020B0503020203020204" pitchFamily="34" charset="-78"/>
              <a:ea typeface="ＭＳ Ｐゴシック" charset="0"/>
              <a:cs typeface="Avenir Book" panose="020B0503020203020204" pitchFamily="34" charset="-78"/>
            </a:endParaRPr>
          </a:p>
        </p:txBody>
      </p:sp>
      <p:sp>
        <p:nvSpPr>
          <p:cNvPr id="681" name="TextBox 680">
            <a:extLst>
              <a:ext uri="{FF2B5EF4-FFF2-40B4-BE49-F238E27FC236}">
                <a16:creationId xmlns:a16="http://schemas.microsoft.com/office/drawing/2014/main" id="{7CAA43C0-74F2-9947-B546-F8906DDD43BC}"/>
              </a:ext>
            </a:extLst>
          </p:cNvPr>
          <p:cNvSpPr txBox="1"/>
          <p:nvPr/>
        </p:nvSpPr>
        <p:spPr>
          <a:xfrm>
            <a:off x="10083196" y="2620846"/>
            <a:ext cx="410690" cy="253916"/>
          </a:xfrm>
          <a:prstGeom prst="rect">
            <a:avLst/>
          </a:prstGeom>
          <a:noFill/>
        </p:spPr>
        <p:txBody>
          <a:bodyPr wrap="none" rtlCol="0">
            <a:spAutoFit/>
          </a:bodyPr>
          <a:lstStyle/>
          <a:p>
            <a:pPr eaLnBrk="0" fontAlgn="base" hangingPunct="0">
              <a:spcBef>
                <a:spcPct val="0"/>
              </a:spcBef>
              <a:spcAft>
                <a:spcPct val="0"/>
              </a:spcAft>
            </a:pPr>
            <a:r>
              <a:rPr lang="en-US" sz="1050" dirty="0">
                <a:latin typeface="Avenir Book" panose="020B0503020203020204" pitchFamily="34" charset="-78"/>
                <a:ea typeface="ＭＳ Ｐゴシック" charset="0"/>
                <a:cs typeface="Avenir Book" panose="020B0503020203020204" pitchFamily="34" charset="-78"/>
              </a:rPr>
              <a:t>112</a:t>
            </a:r>
            <a:endParaRPr lang="en-US" sz="1350" dirty="0">
              <a:latin typeface="Avenir Book" panose="020B0503020203020204" pitchFamily="34" charset="-78"/>
              <a:ea typeface="ＭＳ Ｐゴシック" charset="0"/>
              <a:cs typeface="Avenir Book" panose="020B0503020203020204" pitchFamily="34" charset="-78"/>
            </a:endParaRPr>
          </a:p>
        </p:txBody>
      </p:sp>
      <p:sp>
        <p:nvSpPr>
          <p:cNvPr id="682" name="TextBox 681">
            <a:extLst>
              <a:ext uri="{FF2B5EF4-FFF2-40B4-BE49-F238E27FC236}">
                <a16:creationId xmlns:a16="http://schemas.microsoft.com/office/drawing/2014/main" id="{BFFFC794-EB31-D845-8AFC-0FADD753D327}"/>
              </a:ext>
            </a:extLst>
          </p:cNvPr>
          <p:cNvSpPr txBox="1"/>
          <p:nvPr/>
        </p:nvSpPr>
        <p:spPr>
          <a:xfrm>
            <a:off x="9895581" y="3065128"/>
            <a:ext cx="410690" cy="253916"/>
          </a:xfrm>
          <a:prstGeom prst="rect">
            <a:avLst/>
          </a:prstGeom>
          <a:noFill/>
        </p:spPr>
        <p:txBody>
          <a:bodyPr wrap="none" rtlCol="0">
            <a:spAutoFit/>
          </a:bodyPr>
          <a:lstStyle/>
          <a:p>
            <a:pPr eaLnBrk="0" fontAlgn="base" hangingPunct="0">
              <a:spcBef>
                <a:spcPct val="0"/>
              </a:spcBef>
              <a:spcAft>
                <a:spcPct val="0"/>
              </a:spcAft>
            </a:pPr>
            <a:r>
              <a:rPr lang="en-US" sz="1050" dirty="0">
                <a:latin typeface="Avenir Book" panose="020B0503020203020204" pitchFamily="34" charset="-78"/>
                <a:ea typeface="ＭＳ Ｐゴシック" charset="0"/>
                <a:cs typeface="Avenir Book" panose="020B0503020203020204" pitchFamily="34" charset="-78"/>
              </a:rPr>
              <a:t>263</a:t>
            </a:r>
            <a:endParaRPr lang="en-US" sz="1350" dirty="0">
              <a:latin typeface="Avenir Book" panose="020B0503020203020204" pitchFamily="34" charset="-78"/>
              <a:ea typeface="ＭＳ Ｐゴシック" charset="0"/>
              <a:cs typeface="Avenir Book" panose="020B0503020203020204" pitchFamily="34" charset="-78"/>
            </a:endParaRPr>
          </a:p>
        </p:txBody>
      </p:sp>
      <p:sp>
        <p:nvSpPr>
          <p:cNvPr id="683" name="Oval 682">
            <a:extLst>
              <a:ext uri="{FF2B5EF4-FFF2-40B4-BE49-F238E27FC236}">
                <a16:creationId xmlns:a16="http://schemas.microsoft.com/office/drawing/2014/main" id="{0F43C6FC-329A-BD41-8BB6-95A12D72D350}"/>
              </a:ext>
            </a:extLst>
          </p:cNvPr>
          <p:cNvSpPr/>
          <p:nvPr/>
        </p:nvSpPr>
        <p:spPr>
          <a:xfrm>
            <a:off x="9619546" y="3258249"/>
            <a:ext cx="540327" cy="50915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6272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wipe(up)">
                                      <p:cBhvr>
                                        <p:cTn id="7" dur="1000"/>
                                        <p:tgtEl>
                                          <p:spTgt spid="673"/>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676"/>
                                        </p:tgtEl>
                                        <p:attrNameLst>
                                          <p:attrName>style.visibility</p:attrName>
                                        </p:attrNameLst>
                                      </p:cBhvr>
                                      <p:to>
                                        <p:strVal val="visible"/>
                                      </p:to>
                                    </p:set>
                                    <p:animEffect transition="in" filter="wipe(up)">
                                      <p:cBhvr>
                                        <p:cTn id="11" dur="1000"/>
                                        <p:tgtEl>
                                          <p:spTgt spid="6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83"/>
                                        </p:tgtEl>
                                        <p:attrNameLst>
                                          <p:attrName>style.visibility</p:attrName>
                                        </p:attrNameLst>
                                      </p:cBhvr>
                                      <p:to>
                                        <p:strVal val="visible"/>
                                      </p:to>
                                    </p:set>
                                    <p:animEffect transition="in" filter="dissolve">
                                      <p:cBhvr>
                                        <p:cTn id="14" dur="500"/>
                                        <p:tgtEl>
                                          <p:spTgt spid="68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673"/>
                                        </p:tgtEl>
                                      </p:cBhvr>
                                    </p:animEffect>
                                    <p:set>
                                      <p:cBhvr>
                                        <p:cTn id="19" dur="1" fill="hold">
                                          <p:stCondLst>
                                            <p:cond delay="499"/>
                                          </p:stCondLst>
                                        </p:cTn>
                                        <p:tgtEl>
                                          <p:spTgt spid="673"/>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676"/>
                                        </p:tgtEl>
                                      </p:cBhvr>
                                    </p:animEffect>
                                    <p:set>
                                      <p:cBhvr>
                                        <p:cTn id="22" dur="1" fill="hold">
                                          <p:stCondLst>
                                            <p:cond delay="499"/>
                                          </p:stCondLst>
                                        </p:cTn>
                                        <p:tgtEl>
                                          <p:spTgt spid="676"/>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683"/>
                                        </p:tgtEl>
                                      </p:cBhvr>
                                    </p:animEffect>
                                    <p:set>
                                      <p:cBhvr>
                                        <p:cTn id="25" dur="1" fill="hold">
                                          <p:stCondLst>
                                            <p:cond delay="499"/>
                                          </p:stCondLst>
                                        </p:cTn>
                                        <p:tgtEl>
                                          <p:spTgt spid="6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0" animBg="1"/>
      <p:bldP spid="68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230658" y="348398"/>
            <a:ext cx="7886700" cy="670967"/>
          </a:xfrm>
        </p:spPr>
        <p:txBody>
          <a:bodyPr>
            <a:normAutofit fontScale="90000"/>
          </a:bodyPr>
          <a:lstStyle/>
          <a:p>
            <a:r>
              <a:rPr lang="en-US" dirty="0"/>
              <a:t>BGP Route Selection</a:t>
            </a:r>
          </a:p>
        </p:txBody>
      </p:sp>
      <p:grpSp>
        <p:nvGrpSpPr>
          <p:cNvPr id="231" name="Group 230">
            <a:extLst>
              <a:ext uri="{FF2B5EF4-FFF2-40B4-BE49-F238E27FC236}">
                <a16:creationId xmlns:a16="http://schemas.microsoft.com/office/drawing/2014/main" id="{F0AA8416-2A13-9841-830D-36339E62435B}"/>
              </a:ext>
            </a:extLst>
          </p:cNvPr>
          <p:cNvGrpSpPr/>
          <p:nvPr/>
        </p:nvGrpSpPr>
        <p:grpSpPr>
          <a:xfrm>
            <a:off x="3843072" y="2391043"/>
            <a:ext cx="997389" cy="500373"/>
            <a:chOff x="2241770" y="2684666"/>
            <a:chExt cx="1329852" cy="667164"/>
          </a:xfrm>
        </p:grpSpPr>
        <p:sp>
          <p:nvSpPr>
            <p:cNvPr id="232" name="Text Box 119">
              <a:extLst>
                <a:ext uri="{FF2B5EF4-FFF2-40B4-BE49-F238E27FC236}">
                  <a16:creationId xmlns:a16="http://schemas.microsoft.com/office/drawing/2014/main" id="{923BE177-E2E4-8A48-9459-31E94732588B}"/>
                </a:ext>
              </a:extLst>
            </p:cNvPr>
            <p:cNvSpPr txBox="1">
              <a:spLocks noChangeArrowheads="1"/>
            </p:cNvSpPr>
            <p:nvPr/>
          </p:nvSpPr>
          <p:spPr bwMode="auto">
            <a:xfrm>
              <a:off x="2241770" y="3019432"/>
              <a:ext cx="1329852" cy="332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5000"/>
                </a:lnSpc>
              </a:pPr>
              <a:r>
                <a:rPr lang="en-US" sz="1200" dirty="0">
                  <a:solidFill>
                    <a:srgbClr val="C00000"/>
                  </a:solidFill>
                  <a:latin typeface="Avenir Book" panose="020B0503020203020204" pitchFamily="34" charset="-78"/>
                  <a:cs typeface="Avenir Book" panose="020B0503020203020204" pitchFamily="34" charset="-78"/>
                </a:rPr>
                <a:t>AS2,AS3,X </a:t>
              </a:r>
            </a:p>
          </p:txBody>
        </p:sp>
        <p:sp>
          <p:nvSpPr>
            <p:cNvPr id="233" name="AutoShape 118">
              <a:extLst>
                <a:ext uri="{FF2B5EF4-FFF2-40B4-BE49-F238E27FC236}">
                  <a16:creationId xmlns:a16="http://schemas.microsoft.com/office/drawing/2014/main" id="{92B03788-407A-084E-8682-283C69D5DF3C}"/>
                </a:ext>
              </a:extLst>
            </p:cNvPr>
            <p:cNvSpPr>
              <a:spLocks noChangeArrowheads="1"/>
            </p:cNvSpPr>
            <p:nvPr/>
          </p:nvSpPr>
          <p:spPr bwMode="auto">
            <a:xfrm rot="1968210">
              <a:off x="2734864" y="2684666"/>
              <a:ext cx="768350" cy="276225"/>
            </a:xfrm>
            <a:prstGeom prst="leftArrow">
              <a:avLst>
                <a:gd name="adj1" fmla="val 50000"/>
                <a:gd name="adj2" fmla="val 69540"/>
              </a:avLst>
            </a:prstGeom>
            <a:gradFill rotWithShape="1">
              <a:gsLst>
                <a:gs pos="0">
                  <a:srgbClr val="C00000"/>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grpSp>
      <p:sp>
        <p:nvSpPr>
          <p:cNvPr id="240" name="Rectangle 4">
            <a:extLst>
              <a:ext uri="{FF2B5EF4-FFF2-40B4-BE49-F238E27FC236}">
                <a16:creationId xmlns:a16="http://schemas.microsoft.com/office/drawing/2014/main" id="{2232FF8D-4FEF-E645-B7EA-CC7B2BF547BD}"/>
              </a:ext>
            </a:extLst>
          </p:cNvPr>
          <p:cNvSpPr txBox="1">
            <a:spLocks noChangeArrowheads="1"/>
          </p:cNvSpPr>
          <p:nvPr/>
        </p:nvSpPr>
        <p:spPr>
          <a:xfrm>
            <a:off x="923925" y="4000531"/>
            <a:ext cx="8409647" cy="41396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0266" indent="-220266">
              <a:lnSpc>
                <a:spcPts val="1605"/>
              </a:lnSpc>
            </a:pPr>
            <a:r>
              <a:rPr lang="en-US" sz="1800" dirty="0">
                <a:latin typeface="Avenir Book" panose="020B0503020203020204" pitchFamily="34" charset="-78"/>
                <a:cs typeface="Avenir Book" panose="020B0503020203020204" pitchFamily="34" charset="-78"/>
              </a:rPr>
              <a:t>AS1 gateway router 1c learns path </a:t>
            </a:r>
            <a:r>
              <a:rPr lang="en-US" sz="1800" dirty="0">
                <a:solidFill>
                  <a:srgbClr val="CC0000"/>
                </a:solidFill>
                <a:latin typeface="Avenir Book" panose="020B0503020203020204" pitchFamily="34" charset="-78"/>
                <a:cs typeface="Avenir Book" panose="020B0503020203020204" pitchFamily="34" charset="-78"/>
              </a:rPr>
              <a:t>AS2,AS3,X </a:t>
            </a:r>
            <a:r>
              <a:rPr lang="en-US" sz="1800" dirty="0">
                <a:latin typeface="Avenir Book" panose="020B0503020203020204" pitchFamily="34" charset="-78"/>
                <a:cs typeface="Avenir Book" panose="020B0503020203020204" pitchFamily="34" charset="-78"/>
              </a:rPr>
              <a:t>from 2a</a:t>
            </a:r>
          </a:p>
          <a:p>
            <a:endParaRPr lang="en-US" sz="1500" dirty="0">
              <a:latin typeface="Avenir Book" panose="020B0503020203020204" pitchFamily="34" charset="-78"/>
              <a:cs typeface="Avenir Book" panose="020B0503020203020204" pitchFamily="34" charset="-78"/>
            </a:endParaRPr>
          </a:p>
        </p:txBody>
      </p:sp>
      <p:sp>
        <p:nvSpPr>
          <p:cNvPr id="241" name="Rectangle 4">
            <a:extLst>
              <a:ext uri="{FF2B5EF4-FFF2-40B4-BE49-F238E27FC236}">
                <a16:creationId xmlns:a16="http://schemas.microsoft.com/office/drawing/2014/main" id="{1171B6FB-5E1B-8F47-BD5F-BCBFDC275C38}"/>
              </a:ext>
            </a:extLst>
          </p:cNvPr>
          <p:cNvSpPr txBox="1">
            <a:spLocks noChangeArrowheads="1"/>
          </p:cNvSpPr>
          <p:nvPr/>
        </p:nvSpPr>
        <p:spPr bwMode="auto">
          <a:xfrm>
            <a:off x="704850" y="3660559"/>
            <a:ext cx="9752561" cy="431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lnSpc>
                <a:spcPts val="1605"/>
              </a:lnSpc>
              <a:buNone/>
            </a:pPr>
            <a:r>
              <a:rPr lang="en-US" sz="2100" dirty="0">
                <a:latin typeface="Avenir Book" panose="020B0503020203020204" pitchFamily="34" charset="-78"/>
                <a:cs typeface="Avenir Book" panose="020B0503020203020204" pitchFamily="34" charset="-78"/>
              </a:rPr>
              <a:t>Gateway router may learn about </a:t>
            </a:r>
            <a:r>
              <a:rPr lang="en-US" sz="2100" dirty="0">
                <a:solidFill>
                  <a:srgbClr val="000090"/>
                </a:solidFill>
                <a:latin typeface="Avenir Book" panose="020B0503020203020204" pitchFamily="34" charset="-78"/>
                <a:cs typeface="Avenir Book" panose="020B0503020203020204" pitchFamily="34" charset="-78"/>
              </a:rPr>
              <a:t>multiple</a:t>
            </a:r>
            <a:r>
              <a:rPr lang="en-US" sz="2100" dirty="0">
                <a:latin typeface="Avenir Book" panose="020B0503020203020204" pitchFamily="34" charset="-78"/>
                <a:cs typeface="Avenir Book" panose="020B0503020203020204" pitchFamily="34" charset="-78"/>
              </a:rPr>
              <a:t> paths to destination:</a:t>
            </a:r>
          </a:p>
        </p:txBody>
      </p:sp>
      <p:grpSp>
        <p:nvGrpSpPr>
          <p:cNvPr id="242" name="Group 241">
            <a:extLst>
              <a:ext uri="{FF2B5EF4-FFF2-40B4-BE49-F238E27FC236}">
                <a16:creationId xmlns:a16="http://schemas.microsoft.com/office/drawing/2014/main" id="{6E588378-AB3C-7643-8B8F-7696DC3EA767}"/>
              </a:ext>
            </a:extLst>
          </p:cNvPr>
          <p:cNvGrpSpPr/>
          <p:nvPr/>
        </p:nvGrpSpPr>
        <p:grpSpPr>
          <a:xfrm>
            <a:off x="3076298" y="1860734"/>
            <a:ext cx="839128" cy="619700"/>
            <a:chOff x="4052000" y="2820739"/>
            <a:chExt cx="1118837" cy="826267"/>
          </a:xfrm>
        </p:grpSpPr>
        <p:cxnSp>
          <p:nvCxnSpPr>
            <p:cNvPr id="243" name="Straight Arrow Connector 242">
              <a:extLst>
                <a:ext uri="{FF2B5EF4-FFF2-40B4-BE49-F238E27FC236}">
                  <a16:creationId xmlns:a16="http://schemas.microsoft.com/office/drawing/2014/main" id="{8788AB24-E49A-9D42-9746-5F1AC923F508}"/>
                </a:ext>
              </a:extLst>
            </p:cNvPr>
            <p:cNvCxnSpPr/>
            <p:nvPr/>
          </p:nvCxnSpPr>
          <p:spPr bwMode="auto">
            <a:xfrm flipH="1" flipV="1">
              <a:off x="4769093" y="2820739"/>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 name="Straight Arrow Connector 243">
              <a:extLst>
                <a:ext uri="{FF2B5EF4-FFF2-40B4-BE49-F238E27FC236}">
                  <a16:creationId xmlns:a16="http://schemas.microsoft.com/office/drawing/2014/main" id="{A73C5C13-0DA1-CE4C-AAB8-6132C6E0D889}"/>
                </a:ext>
              </a:extLst>
            </p:cNvPr>
            <p:cNvCxnSpPr/>
            <p:nvPr/>
          </p:nvCxnSpPr>
          <p:spPr bwMode="auto">
            <a:xfrm flipH="1" flipV="1">
              <a:off x="4052000" y="3192229"/>
              <a:ext cx="1059565" cy="14171"/>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5" name="Straight Arrow Connector 244">
              <a:extLst>
                <a:ext uri="{FF2B5EF4-FFF2-40B4-BE49-F238E27FC236}">
                  <a16:creationId xmlns:a16="http://schemas.microsoft.com/office/drawing/2014/main" id="{70F16FA1-A20C-4948-9683-F7720A00EE52}"/>
                </a:ext>
              </a:extLst>
            </p:cNvPr>
            <p:cNvCxnSpPr/>
            <p:nvPr/>
          </p:nvCxnSpPr>
          <p:spPr bwMode="auto">
            <a:xfrm flipH="1">
              <a:off x="4748700" y="3344630"/>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6" name="Group 245">
            <a:extLst>
              <a:ext uri="{FF2B5EF4-FFF2-40B4-BE49-F238E27FC236}">
                <a16:creationId xmlns:a16="http://schemas.microsoft.com/office/drawing/2014/main" id="{CB6EBD89-7C58-E647-8259-C3CC0DA3FBFE}"/>
              </a:ext>
            </a:extLst>
          </p:cNvPr>
          <p:cNvGrpSpPr/>
          <p:nvPr/>
        </p:nvGrpSpPr>
        <p:grpSpPr>
          <a:xfrm>
            <a:off x="4405820" y="1649905"/>
            <a:ext cx="696498" cy="429756"/>
            <a:chOff x="4482698" y="1658905"/>
            <a:chExt cx="928664" cy="573008"/>
          </a:xfrm>
        </p:grpSpPr>
        <p:sp>
          <p:nvSpPr>
            <p:cNvPr id="247" name="AutoShape 118">
              <a:extLst>
                <a:ext uri="{FF2B5EF4-FFF2-40B4-BE49-F238E27FC236}">
                  <a16:creationId xmlns:a16="http://schemas.microsoft.com/office/drawing/2014/main" id="{C4DDF1A3-A046-ED42-ACAC-5927DA6AC10C}"/>
                </a:ext>
              </a:extLst>
            </p:cNvPr>
            <p:cNvSpPr>
              <a:spLocks noChangeArrowheads="1"/>
            </p:cNvSpPr>
            <p:nvPr/>
          </p:nvSpPr>
          <p:spPr bwMode="auto">
            <a:xfrm rot="21210880">
              <a:off x="4643012" y="1955688"/>
              <a:ext cx="768350" cy="276225"/>
            </a:xfrm>
            <a:prstGeom prst="leftArrow">
              <a:avLst>
                <a:gd name="adj1" fmla="val 50000"/>
                <a:gd name="adj2" fmla="val 69540"/>
              </a:avLst>
            </a:prstGeom>
            <a:gradFill rotWithShape="1">
              <a:gsLst>
                <a:gs pos="0">
                  <a:srgbClr val="C00000"/>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248" name="TextBox 247">
              <a:extLst>
                <a:ext uri="{FF2B5EF4-FFF2-40B4-BE49-F238E27FC236}">
                  <a16:creationId xmlns:a16="http://schemas.microsoft.com/office/drawing/2014/main" id="{DC604320-3281-9C46-A4A2-C7947827CBE2}"/>
                </a:ext>
              </a:extLst>
            </p:cNvPr>
            <p:cNvSpPr txBox="1"/>
            <p:nvPr/>
          </p:nvSpPr>
          <p:spPr>
            <a:xfrm>
              <a:off x="4482698" y="1658905"/>
              <a:ext cx="827577" cy="369332"/>
            </a:xfrm>
            <a:prstGeom prst="rect">
              <a:avLst/>
            </a:prstGeom>
            <a:noFill/>
          </p:spPr>
          <p:txBody>
            <a:bodyPr wrap="none" rtlCol="0">
              <a:spAutoFit/>
            </a:bodyPr>
            <a:lstStyle/>
            <a:p>
              <a:r>
                <a:rPr lang="en-US" sz="1200" dirty="0">
                  <a:solidFill>
                    <a:srgbClr val="C00000"/>
                  </a:solidFill>
                  <a:latin typeface="Avenir Book" panose="020B0503020203020204" pitchFamily="34" charset="-78"/>
                  <a:cs typeface="Avenir Book" panose="020B0503020203020204" pitchFamily="34" charset="-78"/>
                </a:rPr>
                <a:t>AS3,X</a:t>
              </a:r>
            </a:p>
          </p:txBody>
        </p:sp>
      </p:grpSp>
      <p:sp>
        <p:nvSpPr>
          <p:cNvPr id="249" name="Rectangle 4">
            <a:extLst>
              <a:ext uri="{FF2B5EF4-FFF2-40B4-BE49-F238E27FC236}">
                <a16:creationId xmlns:a16="http://schemas.microsoft.com/office/drawing/2014/main" id="{9CBAC322-337C-3E44-8C65-5E8EE0E1464C}"/>
              </a:ext>
            </a:extLst>
          </p:cNvPr>
          <p:cNvSpPr txBox="1">
            <a:spLocks noChangeArrowheads="1"/>
          </p:cNvSpPr>
          <p:nvPr/>
        </p:nvSpPr>
        <p:spPr bwMode="auto">
          <a:xfrm>
            <a:off x="923925" y="4313597"/>
            <a:ext cx="8103412" cy="413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ts val="1605"/>
              </a:lnSpc>
            </a:pPr>
            <a:r>
              <a:rPr lang="en-US" sz="1800" dirty="0">
                <a:latin typeface="Avenir Book" panose="020B0503020203020204" pitchFamily="34" charset="-78"/>
                <a:cs typeface="Avenir Book" panose="020B0503020203020204" pitchFamily="34" charset="-78"/>
              </a:rPr>
              <a:t>AS1 gateway router 1c learns path </a:t>
            </a:r>
            <a:r>
              <a:rPr lang="en-US" sz="1800" dirty="0">
                <a:solidFill>
                  <a:srgbClr val="CC0000"/>
                </a:solidFill>
                <a:latin typeface="Avenir Book" panose="020B0503020203020204" pitchFamily="34" charset="-78"/>
                <a:cs typeface="Avenir Book" panose="020B0503020203020204" pitchFamily="34" charset="-78"/>
              </a:rPr>
              <a:t>AS3,X </a:t>
            </a:r>
            <a:r>
              <a:rPr lang="en-US" sz="1800" dirty="0">
                <a:latin typeface="Avenir Book" panose="020B0503020203020204" pitchFamily="34" charset="-78"/>
                <a:cs typeface="Avenir Book" panose="020B0503020203020204" pitchFamily="34" charset="-78"/>
              </a:rPr>
              <a:t>from 3a</a:t>
            </a:r>
          </a:p>
          <a:p>
            <a:endParaRPr lang="en-US" sz="1500" dirty="0">
              <a:latin typeface="Avenir Book" panose="020B0503020203020204" pitchFamily="34" charset="-78"/>
              <a:cs typeface="Avenir Book" panose="020B0503020203020204" pitchFamily="34" charset="-78"/>
            </a:endParaRPr>
          </a:p>
        </p:txBody>
      </p:sp>
      <p:sp>
        <p:nvSpPr>
          <p:cNvPr id="250" name="Rectangle 4">
            <a:extLst>
              <a:ext uri="{FF2B5EF4-FFF2-40B4-BE49-F238E27FC236}">
                <a16:creationId xmlns:a16="http://schemas.microsoft.com/office/drawing/2014/main" id="{7F2AB41F-063B-474A-B02C-593081D74EC7}"/>
              </a:ext>
            </a:extLst>
          </p:cNvPr>
          <p:cNvSpPr txBox="1">
            <a:spLocks noChangeArrowheads="1"/>
          </p:cNvSpPr>
          <p:nvPr/>
        </p:nvSpPr>
        <p:spPr bwMode="auto">
          <a:xfrm>
            <a:off x="923925" y="4551507"/>
            <a:ext cx="10706100" cy="7715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100000"/>
              </a:lnSpc>
            </a:pPr>
            <a:r>
              <a:rPr lang="en-US" sz="1800" dirty="0">
                <a:latin typeface="Avenir Book" panose="020B0503020203020204" pitchFamily="34" charset="-78"/>
                <a:cs typeface="Avenir Book" panose="020B0503020203020204" pitchFamily="34" charset="-78"/>
              </a:rPr>
              <a:t>Based on </a:t>
            </a:r>
            <a:r>
              <a:rPr lang="en-US" sz="1800" dirty="0">
                <a:solidFill>
                  <a:srgbClr val="0000A8"/>
                </a:solidFill>
                <a:latin typeface="Avenir Book" panose="020B0503020203020204" pitchFamily="34" charset="-78"/>
                <a:cs typeface="Avenir Book" panose="020B0503020203020204" pitchFamily="34" charset="-78"/>
              </a:rPr>
              <a:t>policy, </a:t>
            </a:r>
            <a:r>
              <a:rPr lang="en-US" sz="1800" dirty="0">
                <a:latin typeface="Avenir Book" panose="020B0503020203020204" pitchFamily="34" charset="-78"/>
                <a:cs typeface="Avenir Book" panose="020B0503020203020204" pitchFamily="34" charset="-78"/>
              </a:rPr>
              <a:t>AS1 gateway router 1c chooses path </a:t>
            </a:r>
            <a:r>
              <a:rPr lang="en-US" sz="1800" dirty="0">
                <a:solidFill>
                  <a:srgbClr val="CC0000"/>
                </a:solidFill>
                <a:latin typeface="Avenir Book" panose="020B0503020203020204" pitchFamily="34" charset="-78"/>
                <a:cs typeface="Avenir Book" panose="020B0503020203020204" pitchFamily="34" charset="-78"/>
              </a:rPr>
              <a:t>AS3,X </a:t>
            </a:r>
            <a:r>
              <a:rPr lang="en-US" sz="1800" dirty="0">
                <a:latin typeface="Avenir Book" panose="020B0503020203020204" pitchFamily="34" charset="-78"/>
                <a:cs typeface="Avenir Book" panose="020B0503020203020204" pitchFamily="34" charset="-78"/>
              </a:rPr>
              <a:t>and advertises path within AS1 via iBGP</a:t>
            </a:r>
          </a:p>
          <a:p>
            <a:pPr>
              <a:lnSpc>
                <a:spcPct val="100000"/>
              </a:lnSpc>
            </a:pPr>
            <a:endParaRPr lang="en-US" sz="1500" dirty="0">
              <a:latin typeface="Avenir Book" panose="020B0503020203020204" pitchFamily="34" charset="-78"/>
              <a:cs typeface="Avenir Book" panose="020B0503020203020204" pitchFamily="34" charset="-78"/>
            </a:endParaRPr>
          </a:p>
        </p:txBody>
      </p:sp>
      <p:grpSp>
        <p:nvGrpSpPr>
          <p:cNvPr id="335" name="Group 117">
            <a:extLst>
              <a:ext uri="{FF2B5EF4-FFF2-40B4-BE49-F238E27FC236}">
                <a16:creationId xmlns:a16="http://schemas.microsoft.com/office/drawing/2014/main" id="{499578B2-9337-6441-BD75-B09C9CAC1963}"/>
              </a:ext>
            </a:extLst>
          </p:cNvPr>
          <p:cNvGrpSpPr>
            <a:grpSpLocks/>
          </p:cNvGrpSpPr>
          <p:nvPr/>
        </p:nvGrpSpPr>
        <p:grpSpPr bwMode="auto">
          <a:xfrm>
            <a:off x="6877242" y="2349395"/>
            <a:ext cx="967979" cy="383382"/>
            <a:chOff x="2282" y="2446"/>
            <a:chExt cx="813" cy="322"/>
          </a:xfrm>
        </p:grpSpPr>
        <p:sp>
          <p:nvSpPr>
            <p:cNvPr id="336" name="AutoShape 118">
              <a:extLst>
                <a:ext uri="{FF2B5EF4-FFF2-40B4-BE49-F238E27FC236}">
                  <a16:creationId xmlns:a16="http://schemas.microsoft.com/office/drawing/2014/main" id="{87CF43BB-9638-1849-BCC0-3D8B346AB96B}"/>
                </a:ext>
              </a:extLst>
            </p:cNvPr>
            <p:cNvSpPr>
              <a:spLocks noChangeArrowheads="1"/>
            </p:cNvSpPr>
            <p:nvPr/>
          </p:nvSpPr>
          <p:spPr bwMode="auto">
            <a:xfrm rot="19396893">
              <a:off x="2282" y="2446"/>
              <a:ext cx="484" cy="163"/>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7" name="Text Box 119">
              <a:extLst>
                <a:ext uri="{FF2B5EF4-FFF2-40B4-BE49-F238E27FC236}">
                  <a16:creationId xmlns:a16="http://schemas.microsoft.com/office/drawing/2014/main" id="{F6316E17-9D4A-514F-B9C2-2CE5C2F0F227}"/>
                </a:ext>
              </a:extLst>
            </p:cNvPr>
            <p:cNvSpPr txBox="1">
              <a:spLocks noChangeArrowheads="1"/>
            </p:cNvSpPr>
            <p:nvPr/>
          </p:nvSpPr>
          <p:spPr bwMode="auto">
            <a:xfrm>
              <a:off x="2496" y="2559"/>
              <a:ext cx="599"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solidFill>
                    <a:srgbClr val="C00000"/>
                  </a:solidFill>
                  <a:latin typeface="Avenir Book" panose="020B0503020203020204" pitchFamily="34" charset="-78"/>
                  <a:cs typeface="Avenir Book" panose="020B0503020203020204" pitchFamily="34" charset="-78"/>
                </a:rPr>
                <a:t>AS3, X</a:t>
              </a:r>
            </a:p>
          </p:txBody>
        </p:sp>
      </p:grpSp>
      <p:grpSp>
        <p:nvGrpSpPr>
          <p:cNvPr id="224" name="Group 223">
            <a:extLst>
              <a:ext uri="{FF2B5EF4-FFF2-40B4-BE49-F238E27FC236}">
                <a16:creationId xmlns:a16="http://schemas.microsoft.com/office/drawing/2014/main" id="{C8C59A59-1D76-C647-A251-D4088B013D8A}"/>
              </a:ext>
            </a:extLst>
          </p:cNvPr>
          <p:cNvGrpSpPr/>
          <p:nvPr/>
        </p:nvGrpSpPr>
        <p:grpSpPr>
          <a:xfrm>
            <a:off x="2294838" y="1194389"/>
            <a:ext cx="7489121" cy="2157356"/>
            <a:chOff x="929019" y="1064076"/>
            <a:chExt cx="9985494" cy="2876474"/>
          </a:xfrm>
        </p:grpSpPr>
        <p:grpSp>
          <p:nvGrpSpPr>
            <p:cNvPr id="356" name="Group 355">
              <a:extLst>
                <a:ext uri="{FF2B5EF4-FFF2-40B4-BE49-F238E27FC236}">
                  <a16:creationId xmlns:a16="http://schemas.microsoft.com/office/drawing/2014/main" id="{5E8C95F8-7B0C-AE45-8FF2-737D4CDC3B01}"/>
                </a:ext>
              </a:extLst>
            </p:cNvPr>
            <p:cNvGrpSpPr/>
            <p:nvPr/>
          </p:nvGrpSpPr>
          <p:grpSpPr>
            <a:xfrm>
              <a:off x="929019" y="1064076"/>
              <a:ext cx="9985494" cy="2876474"/>
              <a:chOff x="1242169" y="3694542"/>
              <a:chExt cx="9985494" cy="2876474"/>
            </a:xfrm>
          </p:grpSpPr>
          <p:grpSp>
            <p:nvGrpSpPr>
              <p:cNvPr id="357" name="Group 356">
                <a:extLst>
                  <a:ext uri="{FF2B5EF4-FFF2-40B4-BE49-F238E27FC236}">
                    <a16:creationId xmlns:a16="http://schemas.microsoft.com/office/drawing/2014/main" id="{0A451CF8-BF7F-4D44-A41E-DFD92B55911F}"/>
                  </a:ext>
                </a:extLst>
              </p:cNvPr>
              <p:cNvGrpSpPr/>
              <p:nvPr/>
            </p:nvGrpSpPr>
            <p:grpSpPr>
              <a:xfrm>
                <a:off x="1242169" y="3694542"/>
                <a:ext cx="9433926" cy="2876474"/>
                <a:chOff x="1242169" y="3694542"/>
                <a:chExt cx="9433926" cy="2876474"/>
              </a:xfrm>
            </p:grpSpPr>
            <p:grpSp>
              <p:nvGrpSpPr>
                <p:cNvPr id="375" name="Group 374">
                  <a:extLst>
                    <a:ext uri="{FF2B5EF4-FFF2-40B4-BE49-F238E27FC236}">
                      <a16:creationId xmlns:a16="http://schemas.microsoft.com/office/drawing/2014/main" id="{F970A349-418F-4E41-AA61-FFEE40ECDFB0}"/>
                    </a:ext>
                  </a:extLst>
                </p:cNvPr>
                <p:cNvGrpSpPr/>
                <p:nvPr/>
              </p:nvGrpSpPr>
              <p:grpSpPr>
                <a:xfrm>
                  <a:off x="4625977" y="4850481"/>
                  <a:ext cx="2545688" cy="1720535"/>
                  <a:chOff x="4625977" y="4850481"/>
                  <a:chExt cx="2545688" cy="1720535"/>
                </a:xfrm>
              </p:grpSpPr>
              <p:grpSp>
                <p:nvGrpSpPr>
                  <p:cNvPr id="509" name="Group 508">
                    <a:extLst>
                      <a:ext uri="{FF2B5EF4-FFF2-40B4-BE49-F238E27FC236}">
                        <a16:creationId xmlns:a16="http://schemas.microsoft.com/office/drawing/2014/main" id="{0C9FE3FE-A24D-894D-A22E-F47844E43413}"/>
                      </a:ext>
                    </a:extLst>
                  </p:cNvPr>
                  <p:cNvGrpSpPr/>
                  <p:nvPr/>
                </p:nvGrpSpPr>
                <p:grpSpPr>
                  <a:xfrm>
                    <a:off x="4625977" y="4850481"/>
                    <a:ext cx="2545688" cy="1720535"/>
                    <a:chOff x="-2170772" y="2784954"/>
                    <a:chExt cx="2712783" cy="1853712"/>
                  </a:xfrm>
                </p:grpSpPr>
                <p:sp>
                  <p:nvSpPr>
                    <p:cNvPr id="511" name="Freeform 2">
                      <a:extLst>
                        <a:ext uri="{FF2B5EF4-FFF2-40B4-BE49-F238E27FC236}">
                          <a16:creationId xmlns:a16="http://schemas.microsoft.com/office/drawing/2014/main" id="{016A1667-F58D-654E-A107-D60F5494527F}"/>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12" name="Group 511">
                      <a:extLst>
                        <a:ext uri="{FF2B5EF4-FFF2-40B4-BE49-F238E27FC236}">
                          <a16:creationId xmlns:a16="http://schemas.microsoft.com/office/drawing/2014/main" id="{44AABC2A-53FF-EF4C-BC04-E89F477E4CD6}"/>
                        </a:ext>
                      </a:extLst>
                    </p:cNvPr>
                    <p:cNvGrpSpPr/>
                    <p:nvPr/>
                  </p:nvGrpSpPr>
                  <p:grpSpPr>
                    <a:xfrm>
                      <a:off x="-1935370" y="2935816"/>
                      <a:ext cx="2333625" cy="1652396"/>
                      <a:chOff x="833331" y="2873352"/>
                      <a:chExt cx="2333625" cy="1652396"/>
                    </a:xfrm>
                  </p:grpSpPr>
                  <p:grpSp>
                    <p:nvGrpSpPr>
                      <p:cNvPr id="513" name="Group 512">
                        <a:extLst>
                          <a:ext uri="{FF2B5EF4-FFF2-40B4-BE49-F238E27FC236}">
                            <a16:creationId xmlns:a16="http://schemas.microsoft.com/office/drawing/2014/main" id="{42AF9E26-B2A8-DC47-AB56-C4444313A6D8}"/>
                          </a:ext>
                        </a:extLst>
                      </p:cNvPr>
                      <p:cNvGrpSpPr/>
                      <p:nvPr/>
                    </p:nvGrpSpPr>
                    <p:grpSpPr>
                      <a:xfrm>
                        <a:off x="1736090" y="2873352"/>
                        <a:ext cx="583636" cy="431079"/>
                        <a:chOff x="1736090" y="2873352"/>
                        <a:chExt cx="583636" cy="431079"/>
                      </a:xfrm>
                    </p:grpSpPr>
                    <p:grpSp>
                      <p:nvGrpSpPr>
                        <p:cNvPr id="559" name="Group 327">
                          <a:extLst>
                            <a:ext uri="{FF2B5EF4-FFF2-40B4-BE49-F238E27FC236}">
                              <a16:creationId xmlns:a16="http://schemas.microsoft.com/office/drawing/2014/main" id="{B2651D17-134F-7C41-A454-18C3536D6950}"/>
                            </a:ext>
                          </a:extLst>
                        </p:cNvPr>
                        <p:cNvGrpSpPr>
                          <a:grpSpLocks/>
                        </p:cNvGrpSpPr>
                        <p:nvPr/>
                      </p:nvGrpSpPr>
                      <p:grpSpPr bwMode="auto">
                        <a:xfrm>
                          <a:off x="1736090" y="2893762"/>
                          <a:ext cx="565150" cy="292100"/>
                          <a:chOff x="1871277" y="1576300"/>
                          <a:chExt cx="1128371" cy="437861"/>
                        </a:xfrm>
                      </p:grpSpPr>
                      <p:sp>
                        <p:nvSpPr>
                          <p:cNvPr id="563" name="Oval 562">
                            <a:extLst>
                              <a:ext uri="{FF2B5EF4-FFF2-40B4-BE49-F238E27FC236}">
                                <a16:creationId xmlns:a16="http://schemas.microsoft.com/office/drawing/2014/main" id="{81D3716B-D087-834C-A6F7-F26A40F4DE4C}"/>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64" name="Rectangle 563">
                            <a:extLst>
                              <a:ext uri="{FF2B5EF4-FFF2-40B4-BE49-F238E27FC236}">
                                <a16:creationId xmlns:a16="http://schemas.microsoft.com/office/drawing/2014/main" id="{13F26CC8-2D1B-9641-AAD0-7C844C8488AC}"/>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5" name="Oval 564">
                            <a:extLst>
                              <a:ext uri="{FF2B5EF4-FFF2-40B4-BE49-F238E27FC236}">
                                <a16:creationId xmlns:a16="http://schemas.microsoft.com/office/drawing/2014/main" id="{4527F589-3947-6543-BF37-FE188711458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66" name="Freeform 565">
                            <a:extLst>
                              <a:ext uri="{FF2B5EF4-FFF2-40B4-BE49-F238E27FC236}">
                                <a16:creationId xmlns:a16="http://schemas.microsoft.com/office/drawing/2014/main" id="{69214495-72A1-3D4E-8277-1590777C2E1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7" name="Freeform 566">
                            <a:extLst>
                              <a:ext uri="{FF2B5EF4-FFF2-40B4-BE49-F238E27FC236}">
                                <a16:creationId xmlns:a16="http://schemas.microsoft.com/office/drawing/2014/main" id="{FA34739F-7785-904A-91D7-6AAE7B343DAA}"/>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8" name="Freeform 567">
                            <a:extLst>
                              <a:ext uri="{FF2B5EF4-FFF2-40B4-BE49-F238E27FC236}">
                                <a16:creationId xmlns:a16="http://schemas.microsoft.com/office/drawing/2014/main" id="{08C1BAB0-BEC6-D245-A60D-07387DB865A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9" name="Freeform 568">
                            <a:extLst>
                              <a:ext uri="{FF2B5EF4-FFF2-40B4-BE49-F238E27FC236}">
                                <a16:creationId xmlns:a16="http://schemas.microsoft.com/office/drawing/2014/main" id="{D7F49E55-8034-8742-8472-7D0077FE19ED}"/>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70" name="Straight Connector 569">
                            <a:extLst>
                              <a:ext uri="{FF2B5EF4-FFF2-40B4-BE49-F238E27FC236}">
                                <a16:creationId xmlns:a16="http://schemas.microsoft.com/office/drawing/2014/main" id="{073D7C33-2AC1-784F-A285-B683AEF9AE76}"/>
                              </a:ext>
                            </a:extLst>
                          </p:cNvPr>
                          <p:cNvCxnSpPr>
                            <a:endCxn id="56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71" name="Straight Connector 570">
                            <a:extLst>
                              <a:ext uri="{FF2B5EF4-FFF2-40B4-BE49-F238E27FC236}">
                                <a16:creationId xmlns:a16="http://schemas.microsoft.com/office/drawing/2014/main" id="{5FEE905D-B09A-B448-B0BC-D0B7F043718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60" name="Group 559">
                          <a:extLst>
                            <a:ext uri="{FF2B5EF4-FFF2-40B4-BE49-F238E27FC236}">
                              <a16:creationId xmlns:a16="http://schemas.microsoft.com/office/drawing/2014/main" id="{A3E0F0AA-FB05-D342-AFA8-09D7D632A6A2}"/>
                            </a:ext>
                          </a:extLst>
                        </p:cNvPr>
                        <p:cNvGrpSpPr/>
                        <p:nvPr/>
                      </p:nvGrpSpPr>
                      <p:grpSpPr>
                        <a:xfrm>
                          <a:off x="1770362" y="2873352"/>
                          <a:ext cx="549364" cy="431079"/>
                          <a:chOff x="667045" y="1708643"/>
                          <a:chExt cx="549364" cy="431079"/>
                        </a:xfrm>
                      </p:grpSpPr>
                      <p:sp>
                        <p:nvSpPr>
                          <p:cNvPr id="561" name="Oval 560">
                            <a:extLst>
                              <a:ext uri="{FF2B5EF4-FFF2-40B4-BE49-F238E27FC236}">
                                <a16:creationId xmlns:a16="http://schemas.microsoft.com/office/drawing/2014/main" id="{3C93E73B-53BE-4C47-86B5-DD9DAB0CC74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2" name="TextBox 561">
                            <a:extLst>
                              <a:ext uri="{FF2B5EF4-FFF2-40B4-BE49-F238E27FC236}">
                                <a16:creationId xmlns:a16="http://schemas.microsoft.com/office/drawing/2014/main" id="{A65FA9FA-4EC6-DD46-A5A0-21BBF6B69142}"/>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2b</a:t>
                            </a:r>
                          </a:p>
                        </p:txBody>
                      </p:sp>
                    </p:grpSp>
                  </p:grpSp>
                  <p:grpSp>
                    <p:nvGrpSpPr>
                      <p:cNvPr id="514" name="Group 513">
                        <a:extLst>
                          <a:ext uri="{FF2B5EF4-FFF2-40B4-BE49-F238E27FC236}">
                            <a16:creationId xmlns:a16="http://schemas.microsoft.com/office/drawing/2014/main" id="{50429747-57EE-4F42-97FA-CEA2BF951193}"/>
                          </a:ext>
                        </a:extLst>
                      </p:cNvPr>
                      <p:cNvGrpSpPr/>
                      <p:nvPr/>
                    </p:nvGrpSpPr>
                    <p:grpSpPr>
                      <a:xfrm>
                        <a:off x="1740320" y="4094669"/>
                        <a:ext cx="583636" cy="431079"/>
                        <a:chOff x="1736090" y="2873352"/>
                        <a:chExt cx="583636" cy="431079"/>
                      </a:xfrm>
                    </p:grpSpPr>
                    <p:grpSp>
                      <p:nvGrpSpPr>
                        <p:cNvPr id="546" name="Group 327">
                          <a:extLst>
                            <a:ext uri="{FF2B5EF4-FFF2-40B4-BE49-F238E27FC236}">
                              <a16:creationId xmlns:a16="http://schemas.microsoft.com/office/drawing/2014/main" id="{A536345E-51CD-834E-A0E8-89E5B9E9F86B}"/>
                            </a:ext>
                          </a:extLst>
                        </p:cNvPr>
                        <p:cNvGrpSpPr>
                          <a:grpSpLocks/>
                        </p:cNvGrpSpPr>
                        <p:nvPr/>
                      </p:nvGrpSpPr>
                      <p:grpSpPr bwMode="auto">
                        <a:xfrm>
                          <a:off x="1736090" y="2893762"/>
                          <a:ext cx="565150" cy="292100"/>
                          <a:chOff x="1871277" y="1576300"/>
                          <a:chExt cx="1128371" cy="437861"/>
                        </a:xfrm>
                      </p:grpSpPr>
                      <p:sp>
                        <p:nvSpPr>
                          <p:cNvPr id="550" name="Oval 549">
                            <a:extLst>
                              <a:ext uri="{FF2B5EF4-FFF2-40B4-BE49-F238E27FC236}">
                                <a16:creationId xmlns:a16="http://schemas.microsoft.com/office/drawing/2014/main" id="{B8D29417-1B63-AA46-9A7E-C51D4C1B11AD}"/>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51" name="Rectangle 550">
                            <a:extLst>
                              <a:ext uri="{FF2B5EF4-FFF2-40B4-BE49-F238E27FC236}">
                                <a16:creationId xmlns:a16="http://schemas.microsoft.com/office/drawing/2014/main" id="{9C6CDDD5-00DE-AB4D-B974-9E0D049F5A24}"/>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52" name="Oval 551">
                            <a:extLst>
                              <a:ext uri="{FF2B5EF4-FFF2-40B4-BE49-F238E27FC236}">
                                <a16:creationId xmlns:a16="http://schemas.microsoft.com/office/drawing/2014/main" id="{0ABD4266-725C-F441-B6B3-1F91F88CA72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53" name="Freeform 552">
                            <a:extLst>
                              <a:ext uri="{FF2B5EF4-FFF2-40B4-BE49-F238E27FC236}">
                                <a16:creationId xmlns:a16="http://schemas.microsoft.com/office/drawing/2014/main" id="{2F208CEC-0496-AB4C-AD63-40561F051B1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54" name="Freeform 553">
                            <a:extLst>
                              <a:ext uri="{FF2B5EF4-FFF2-40B4-BE49-F238E27FC236}">
                                <a16:creationId xmlns:a16="http://schemas.microsoft.com/office/drawing/2014/main" id="{D2FB1508-1203-3343-A69B-59985BCA028A}"/>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55" name="Freeform 554">
                            <a:extLst>
                              <a:ext uri="{FF2B5EF4-FFF2-40B4-BE49-F238E27FC236}">
                                <a16:creationId xmlns:a16="http://schemas.microsoft.com/office/drawing/2014/main" id="{38F03371-FC38-2441-ABD6-0CF48B087149}"/>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56" name="Freeform 555">
                            <a:extLst>
                              <a:ext uri="{FF2B5EF4-FFF2-40B4-BE49-F238E27FC236}">
                                <a16:creationId xmlns:a16="http://schemas.microsoft.com/office/drawing/2014/main" id="{80F205FF-90D5-2E4D-A442-5EE9CCEF123D}"/>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57" name="Straight Connector 556">
                            <a:extLst>
                              <a:ext uri="{FF2B5EF4-FFF2-40B4-BE49-F238E27FC236}">
                                <a16:creationId xmlns:a16="http://schemas.microsoft.com/office/drawing/2014/main" id="{075C28BF-5135-0141-8C80-85DD6D39B93D}"/>
                              </a:ext>
                            </a:extLst>
                          </p:cNvPr>
                          <p:cNvCxnSpPr>
                            <a:endCxn id="55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58" name="Straight Connector 557">
                            <a:extLst>
                              <a:ext uri="{FF2B5EF4-FFF2-40B4-BE49-F238E27FC236}">
                                <a16:creationId xmlns:a16="http://schemas.microsoft.com/office/drawing/2014/main" id="{E410C2EB-D29D-E144-B280-458AE3064128}"/>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47" name="Group 546">
                          <a:extLst>
                            <a:ext uri="{FF2B5EF4-FFF2-40B4-BE49-F238E27FC236}">
                              <a16:creationId xmlns:a16="http://schemas.microsoft.com/office/drawing/2014/main" id="{6176E4A3-EF88-8540-AE96-4DD527DA7E8D}"/>
                            </a:ext>
                          </a:extLst>
                        </p:cNvPr>
                        <p:cNvGrpSpPr/>
                        <p:nvPr/>
                      </p:nvGrpSpPr>
                      <p:grpSpPr>
                        <a:xfrm>
                          <a:off x="1770362" y="2873352"/>
                          <a:ext cx="549364" cy="431079"/>
                          <a:chOff x="667045" y="1708643"/>
                          <a:chExt cx="549364" cy="431079"/>
                        </a:xfrm>
                      </p:grpSpPr>
                      <p:sp>
                        <p:nvSpPr>
                          <p:cNvPr id="548" name="Oval 547">
                            <a:extLst>
                              <a:ext uri="{FF2B5EF4-FFF2-40B4-BE49-F238E27FC236}">
                                <a16:creationId xmlns:a16="http://schemas.microsoft.com/office/drawing/2014/main" id="{C3117250-2456-0646-AB43-ADCE1F339113}"/>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9" name="TextBox 548">
                            <a:extLst>
                              <a:ext uri="{FF2B5EF4-FFF2-40B4-BE49-F238E27FC236}">
                                <a16:creationId xmlns:a16="http://schemas.microsoft.com/office/drawing/2014/main" id="{E047A69C-7403-DF4E-A1A7-624D22C2112D}"/>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2d</a:t>
                            </a:r>
                          </a:p>
                        </p:txBody>
                      </p:sp>
                    </p:grpSp>
                  </p:grpSp>
                  <p:grpSp>
                    <p:nvGrpSpPr>
                      <p:cNvPr id="515" name="Group 514">
                        <a:extLst>
                          <a:ext uri="{FF2B5EF4-FFF2-40B4-BE49-F238E27FC236}">
                            <a16:creationId xmlns:a16="http://schemas.microsoft.com/office/drawing/2014/main" id="{FC0279C2-7FD0-B74B-B64D-2FF299FBEDE5}"/>
                          </a:ext>
                        </a:extLst>
                      </p:cNvPr>
                      <p:cNvGrpSpPr/>
                      <p:nvPr/>
                    </p:nvGrpSpPr>
                    <p:grpSpPr>
                      <a:xfrm>
                        <a:off x="2601806" y="3485072"/>
                        <a:ext cx="565150" cy="431079"/>
                        <a:chOff x="1736090" y="2873352"/>
                        <a:chExt cx="565150" cy="431079"/>
                      </a:xfrm>
                    </p:grpSpPr>
                    <p:grpSp>
                      <p:nvGrpSpPr>
                        <p:cNvPr id="533" name="Group 327">
                          <a:extLst>
                            <a:ext uri="{FF2B5EF4-FFF2-40B4-BE49-F238E27FC236}">
                              <a16:creationId xmlns:a16="http://schemas.microsoft.com/office/drawing/2014/main" id="{F948C3A4-3265-BA42-969F-C7E69AFDF7E4}"/>
                            </a:ext>
                          </a:extLst>
                        </p:cNvPr>
                        <p:cNvGrpSpPr>
                          <a:grpSpLocks/>
                        </p:cNvGrpSpPr>
                        <p:nvPr/>
                      </p:nvGrpSpPr>
                      <p:grpSpPr bwMode="auto">
                        <a:xfrm>
                          <a:off x="1736090" y="2893762"/>
                          <a:ext cx="565150" cy="292100"/>
                          <a:chOff x="1871277" y="1576300"/>
                          <a:chExt cx="1128371" cy="437861"/>
                        </a:xfrm>
                      </p:grpSpPr>
                      <p:sp>
                        <p:nvSpPr>
                          <p:cNvPr id="537" name="Oval 536">
                            <a:extLst>
                              <a:ext uri="{FF2B5EF4-FFF2-40B4-BE49-F238E27FC236}">
                                <a16:creationId xmlns:a16="http://schemas.microsoft.com/office/drawing/2014/main" id="{1D795A91-7837-7F44-8B1F-C51234B9E5CA}"/>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38" name="Rectangle 537">
                            <a:extLst>
                              <a:ext uri="{FF2B5EF4-FFF2-40B4-BE49-F238E27FC236}">
                                <a16:creationId xmlns:a16="http://schemas.microsoft.com/office/drawing/2014/main" id="{B706ABA8-AA1E-B242-9860-E06E1C4300F2}"/>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9" name="Oval 538">
                            <a:extLst>
                              <a:ext uri="{FF2B5EF4-FFF2-40B4-BE49-F238E27FC236}">
                                <a16:creationId xmlns:a16="http://schemas.microsoft.com/office/drawing/2014/main" id="{27FA3B8E-0B4D-7243-A3A4-F127623D38F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40" name="Freeform 539">
                            <a:extLst>
                              <a:ext uri="{FF2B5EF4-FFF2-40B4-BE49-F238E27FC236}">
                                <a16:creationId xmlns:a16="http://schemas.microsoft.com/office/drawing/2014/main" id="{5993A5CA-41C7-3742-94CC-9CABF7DA17C2}"/>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1" name="Freeform 540">
                            <a:extLst>
                              <a:ext uri="{FF2B5EF4-FFF2-40B4-BE49-F238E27FC236}">
                                <a16:creationId xmlns:a16="http://schemas.microsoft.com/office/drawing/2014/main" id="{32DFB537-8A90-1446-B40C-54BC340411E9}"/>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2" name="Freeform 541">
                            <a:extLst>
                              <a:ext uri="{FF2B5EF4-FFF2-40B4-BE49-F238E27FC236}">
                                <a16:creationId xmlns:a16="http://schemas.microsoft.com/office/drawing/2014/main" id="{3E8B8B41-0D5A-C640-8D93-5004F9D3824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3" name="Freeform 542">
                            <a:extLst>
                              <a:ext uri="{FF2B5EF4-FFF2-40B4-BE49-F238E27FC236}">
                                <a16:creationId xmlns:a16="http://schemas.microsoft.com/office/drawing/2014/main" id="{86C81773-EA1F-AF4D-B700-C7A9FDF0282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44" name="Straight Connector 543">
                            <a:extLst>
                              <a:ext uri="{FF2B5EF4-FFF2-40B4-BE49-F238E27FC236}">
                                <a16:creationId xmlns:a16="http://schemas.microsoft.com/office/drawing/2014/main" id="{15346C86-E76A-1E47-8035-0352885F09C1}"/>
                              </a:ext>
                            </a:extLst>
                          </p:cNvPr>
                          <p:cNvCxnSpPr>
                            <a:endCxn id="53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45" name="Straight Connector 544">
                            <a:extLst>
                              <a:ext uri="{FF2B5EF4-FFF2-40B4-BE49-F238E27FC236}">
                                <a16:creationId xmlns:a16="http://schemas.microsoft.com/office/drawing/2014/main" id="{CAF86B4D-D68C-F747-9FE0-43805F641DFF}"/>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34" name="Group 533">
                          <a:extLst>
                            <a:ext uri="{FF2B5EF4-FFF2-40B4-BE49-F238E27FC236}">
                              <a16:creationId xmlns:a16="http://schemas.microsoft.com/office/drawing/2014/main" id="{E37EFE80-9F97-0844-BD93-2E44A9B2D0E6}"/>
                            </a:ext>
                          </a:extLst>
                        </p:cNvPr>
                        <p:cNvGrpSpPr/>
                        <p:nvPr/>
                      </p:nvGrpSpPr>
                      <p:grpSpPr>
                        <a:xfrm>
                          <a:off x="1770362" y="2873352"/>
                          <a:ext cx="522033" cy="431079"/>
                          <a:chOff x="667045" y="1708643"/>
                          <a:chExt cx="522033" cy="431079"/>
                        </a:xfrm>
                      </p:grpSpPr>
                      <p:sp>
                        <p:nvSpPr>
                          <p:cNvPr id="535" name="Oval 534">
                            <a:extLst>
                              <a:ext uri="{FF2B5EF4-FFF2-40B4-BE49-F238E27FC236}">
                                <a16:creationId xmlns:a16="http://schemas.microsoft.com/office/drawing/2014/main" id="{6DD890D1-DF34-A948-ABA3-C837DB2A9F03}"/>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6" name="TextBox 535">
                            <a:extLst>
                              <a:ext uri="{FF2B5EF4-FFF2-40B4-BE49-F238E27FC236}">
                                <a16:creationId xmlns:a16="http://schemas.microsoft.com/office/drawing/2014/main" id="{DF984F8E-69BD-884E-9859-C44ECEF41BA5}"/>
                              </a:ext>
                            </a:extLst>
                          </p:cNvPr>
                          <p:cNvSpPr txBox="1"/>
                          <p:nvPr/>
                        </p:nvSpPr>
                        <p:spPr>
                          <a:xfrm>
                            <a:off x="667045" y="1708643"/>
                            <a:ext cx="522033"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2c</a:t>
                            </a:r>
                          </a:p>
                        </p:txBody>
                      </p:sp>
                    </p:grpSp>
                  </p:grpSp>
                  <p:grpSp>
                    <p:nvGrpSpPr>
                      <p:cNvPr id="516" name="Group 515">
                        <a:extLst>
                          <a:ext uri="{FF2B5EF4-FFF2-40B4-BE49-F238E27FC236}">
                            <a16:creationId xmlns:a16="http://schemas.microsoft.com/office/drawing/2014/main" id="{20274897-8FE7-1941-BF44-1DE7F1B52F39}"/>
                          </a:ext>
                        </a:extLst>
                      </p:cNvPr>
                      <p:cNvGrpSpPr/>
                      <p:nvPr/>
                    </p:nvGrpSpPr>
                    <p:grpSpPr>
                      <a:xfrm>
                        <a:off x="833331" y="3478719"/>
                        <a:ext cx="569970" cy="431079"/>
                        <a:chOff x="1736090" y="2873352"/>
                        <a:chExt cx="569970" cy="431079"/>
                      </a:xfrm>
                    </p:grpSpPr>
                    <p:grpSp>
                      <p:nvGrpSpPr>
                        <p:cNvPr id="520" name="Group 327">
                          <a:extLst>
                            <a:ext uri="{FF2B5EF4-FFF2-40B4-BE49-F238E27FC236}">
                              <a16:creationId xmlns:a16="http://schemas.microsoft.com/office/drawing/2014/main" id="{C7F49367-3026-BC4F-A11B-0264CDD2A41A}"/>
                            </a:ext>
                          </a:extLst>
                        </p:cNvPr>
                        <p:cNvGrpSpPr>
                          <a:grpSpLocks/>
                        </p:cNvGrpSpPr>
                        <p:nvPr/>
                      </p:nvGrpSpPr>
                      <p:grpSpPr bwMode="auto">
                        <a:xfrm>
                          <a:off x="1736090" y="2893762"/>
                          <a:ext cx="565150" cy="292100"/>
                          <a:chOff x="1871277" y="1576300"/>
                          <a:chExt cx="1128371" cy="437861"/>
                        </a:xfrm>
                      </p:grpSpPr>
                      <p:sp>
                        <p:nvSpPr>
                          <p:cNvPr id="524" name="Oval 523">
                            <a:extLst>
                              <a:ext uri="{FF2B5EF4-FFF2-40B4-BE49-F238E27FC236}">
                                <a16:creationId xmlns:a16="http://schemas.microsoft.com/office/drawing/2014/main" id="{9E51182E-FDBD-B243-926F-E43F220EB5B1}"/>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25" name="Rectangle 524">
                            <a:extLst>
                              <a:ext uri="{FF2B5EF4-FFF2-40B4-BE49-F238E27FC236}">
                                <a16:creationId xmlns:a16="http://schemas.microsoft.com/office/drawing/2014/main" id="{D0D4111A-AB32-9146-97FF-617E35EDF21C}"/>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26" name="Oval 525">
                            <a:extLst>
                              <a:ext uri="{FF2B5EF4-FFF2-40B4-BE49-F238E27FC236}">
                                <a16:creationId xmlns:a16="http://schemas.microsoft.com/office/drawing/2014/main" id="{B373851A-F2F3-2D4E-B660-2E4CD9D5491C}"/>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27" name="Freeform 526">
                            <a:extLst>
                              <a:ext uri="{FF2B5EF4-FFF2-40B4-BE49-F238E27FC236}">
                                <a16:creationId xmlns:a16="http://schemas.microsoft.com/office/drawing/2014/main" id="{3DADCA02-998A-D44A-8F8C-9A3DEE2B74B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28" name="Freeform 527">
                            <a:extLst>
                              <a:ext uri="{FF2B5EF4-FFF2-40B4-BE49-F238E27FC236}">
                                <a16:creationId xmlns:a16="http://schemas.microsoft.com/office/drawing/2014/main" id="{C90C008E-75B3-D143-B094-BA9CBCE5797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29" name="Freeform 528">
                            <a:extLst>
                              <a:ext uri="{FF2B5EF4-FFF2-40B4-BE49-F238E27FC236}">
                                <a16:creationId xmlns:a16="http://schemas.microsoft.com/office/drawing/2014/main" id="{648326CE-C060-D341-B3E6-FC9CC0DD403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0" name="Freeform 529">
                            <a:extLst>
                              <a:ext uri="{FF2B5EF4-FFF2-40B4-BE49-F238E27FC236}">
                                <a16:creationId xmlns:a16="http://schemas.microsoft.com/office/drawing/2014/main" id="{8EE44440-6746-8C44-97CB-CDF8DD7E261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31" name="Straight Connector 530">
                            <a:extLst>
                              <a:ext uri="{FF2B5EF4-FFF2-40B4-BE49-F238E27FC236}">
                                <a16:creationId xmlns:a16="http://schemas.microsoft.com/office/drawing/2014/main" id="{FE62CAB4-B1C2-AD49-A340-2EA4788D06DD}"/>
                              </a:ext>
                            </a:extLst>
                          </p:cNvPr>
                          <p:cNvCxnSpPr>
                            <a:endCxn id="52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32" name="Straight Connector 531">
                            <a:extLst>
                              <a:ext uri="{FF2B5EF4-FFF2-40B4-BE49-F238E27FC236}">
                                <a16:creationId xmlns:a16="http://schemas.microsoft.com/office/drawing/2014/main" id="{F7364D87-B2B7-3643-9F82-4BF3CE371FE3}"/>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21" name="Group 520">
                          <a:extLst>
                            <a:ext uri="{FF2B5EF4-FFF2-40B4-BE49-F238E27FC236}">
                              <a16:creationId xmlns:a16="http://schemas.microsoft.com/office/drawing/2014/main" id="{8ECC9CBE-DF63-5A40-86DE-E2E9BD937840}"/>
                            </a:ext>
                          </a:extLst>
                        </p:cNvPr>
                        <p:cNvGrpSpPr/>
                        <p:nvPr/>
                      </p:nvGrpSpPr>
                      <p:grpSpPr>
                        <a:xfrm>
                          <a:off x="1770362" y="2873352"/>
                          <a:ext cx="535698" cy="431079"/>
                          <a:chOff x="667045" y="1708643"/>
                          <a:chExt cx="535698" cy="431079"/>
                        </a:xfrm>
                      </p:grpSpPr>
                      <p:sp>
                        <p:nvSpPr>
                          <p:cNvPr id="522" name="Oval 521">
                            <a:extLst>
                              <a:ext uri="{FF2B5EF4-FFF2-40B4-BE49-F238E27FC236}">
                                <a16:creationId xmlns:a16="http://schemas.microsoft.com/office/drawing/2014/main" id="{0CDEE2F2-8242-8141-9B83-8BE09A32F19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23" name="TextBox 522">
                            <a:extLst>
                              <a:ext uri="{FF2B5EF4-FFF2-40B4-BE49-F238E27FC236}">
                                <a16:creationId xmlns:a16="http://schemas.microsoft.com/office/drawing/2014/main" id="{318D9B16-F131-684E-AE5E-6C1E8B2C5C51}"/>
                              </a:ext>
                            </a:extLst>
                          </p:cNvPr>
                          <p:cNvSpPr txBox="1"/>
                          <p:nvPr/>
                        </p:nvSpPr>
                        <p:spPr>
                          <a:xfrm>
                            <a:off x="667045" y="1708643"/>
                            <a:ext cx="535698"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2a</a:t>
                            </a:r>
                          </a:p>
                        </p:txBody>
                      </p:sp>
                    </p:grpSp>
                  </p:grpSp>
                  <p:cxnSp>
                    <p:nvCxnSpPr>
                      <p:cNvPr id="517" name="Straight Connector 516">
                        <a:extLst>
                          <a:ext uri="{FF2B5EF4-FFF2-40B4-BE49-F238E27FC236}">
                            <a16:creationId xmlns:a16="http://schemas.microsoft.com/office/drawing/2014/main" id="{9043E748-587D-0D4D-9B1C-0477F0F2BAA3}"/>
                          </a:ext>
                        </a:extLst>
                      </p:cNvPr>
                      <p:cNvCxnSpPr>
                        <a:stCxn id="563"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8" name="Straight Connector 517">
                        <a:extLst>
                          <a:ext uri="{FF2B5EF4-FFF2-40B4-BE49-F238E27FC236}">
                            <a16:creationId xmlns:a16="http://schemas.microsoft.com/office/drawing/2014/main" id="{05B9B5D8-C17A-F544-868C-A61D71295632}"/>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9" name="Straight Connector 518">
                        <a:extLst>
                          <a:ext uri="{FF2B5EF4-FFF2-40B4-BE49-F238E27FC236}">
                            <a16:creationId xmlns:a16="http://schemas.microsoft.com/office/drawing/2014/main" id="{881DF9FC-4E33-134B-B4FA-1799254C2509}"/>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510" name="TextBox 509">
                    <a:extLst>
                      <a:ext uri="{FF2B5EF4-FFF2-40B4-BE49-F238E27FC236}">
                        <a16:creationId xmlns:a16="http://schemas.microsoft.com/office/drawing/2014/main" id="{26352676-76E7-5047-BF1E-B8AED459D93D}"/>
                      </a:ext>
                    </a:extLst>
                  </p:cNvPr>
                  <p:cNvSpPr txBox="1"/>
                  <p:nvPr/>
                </p:nvSpPr>
                <p:spPr>
                  <a:xfrm>
                    <a:off x="4833576" y="4910165"/>
                    <a:ext cx="801929" cy="430886"/>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2</a:t>
                    </a:r>
                  </a:p>
                </p:txBody>
              </p:sp>
            </p:grpSp>
            <p:grpSp>
              <p:nvGrpSpPr>
                <p:cNvPr id="376" name="Group 375">
                  <a:extLst>
                    <a:ext uri="{FF2B5EF4-FFF2-40B4-BE49-F238E27FC236}">
                      <a16:creationId xmlns:a16="http://schemas.microsoft.com/office/drawing/2014/main" id="{D52910EB-6DF4-A345-B018-76354C869296}"/>
                    </a:ext>
                  </a:extLst>
                </p:cNvPr>
                <p:cNvGrpSpPr/>
                <p:nvPr/>
              </p:nvGrpSpPr>
              <p:grpSpPr>
                <a:xfrm>
                  <a:off x="8100574" y="3694542"/>
                  <a:ext cx="2575521" cy="1672516"/>
                  <a:chOff x="8100574" y="3694542"/>
                  <a:chExt cx="2575521" cy="1672516"/>
                </a:xfrm>
              </p:grpSpPr>
              <p:sp>
                <p:nvSpPr>
                  <p:cNvPr id="444" name="Freeform 2">
                    <a:extLst>
                      <a:ext uri="{FF2B5EF4-FFF2-40B4-BE49-F238E27FC236}">
                        <a16:creationId xmlns:a16="http://schemas.microsoft.com/office/drawing/2014/main" id="{7F9B141F-5ED9-D74E-B5A0-FE8BB0EB3599}"/>
                      </a:ext>
                    </a:extLst>
                  </p:cNvPr>
                  <p:cNvSpPr>
                    <a:spLocks/>
                  </p:cNvSpPr>
                  <p:nvPr/>
                </p:nvSpPr>
                <p:spPr bwMode="auto">
                  <a:xfrm>
                    <a:off x="8100574" y="3694542"/>
                    <a:ext cx="2575521" cy="1672516"/>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45" name="Group 444">
                    <a:extLst>
                      <a:ext uri="{FF2B5EF4-FFF2-40B4-BE49-F238E27FC236}">
                        <a16:creationId xmlns:a16="http://schemas.microsoft.com/office/drawing/2014/main" id="{D1B99423-64AD-B947-8422-98F732C26FB9}"/>
                      </a:ext>
                    </a:extLst>
                  </p:cNvPr>
                  <p:cNvGrpSpPr/>
                  <p:nvPr/>
                </p:nvGrpSpPr>
                <p:grpSpPr>
                  <a:xfrm>
                    <a:off x="8136838" y="3735782"/>
                    <a:ext cx="2402775" cy="1596920"/>
                    <a:chOff x="8136838" y="3735782"/>
                    <a:chExt cx="2402775" cy="1596920"/>
                  </a:xfrm>
                </p:grpSpPr>
                <p:grpSp>
                  <p:nvGrpSpPr>
                    <p:cNvPr id="446" name="Group 445">
                      <a:extLst>
                        <a:ext uri="{FF2B5EF4-FFF2-40B4-BE49-F238E27FC236}">
                          <a16:creationId xmlns:a16="http://schemas.microsoft.com/office/drawing/2014/main" id="{72A7E1F7-E846-3147-AA53-CF1D84DD87C4}"/>
                        </a:ext>
                      </a:extLst>
                    </p:cNvPr>
                    <p:cNvGrpSpPr/>
                    <p:nvPr/>
                  </p:nvGrpSpPr>
                  <p:grpSpPr>
                    <a:xfrm>
                      <a:off x="8324065" y="3830657"/>
                      <a:ext cx="2215548" cy="1502045"/>
                      <a:chOff x="833331" y="2873352"/>
                      <a:chExt cx="2333625" cy="1664773"/>
                    </a:xfrm>
                  </p:grpSpPr>
                  <p:grpSp>
                    <p:nvGrpSpPr>
                      <p:cNvPr id="448" name="Group 447">
                        <a:extLst>
                          <a:ext uri="{FF2B5EF4-FFF2-40B4-BE49-F238E27FC236}">
                            <a16:creationId xmlns:a16="http://schemas.microsoft.com/office/drawing/2014/main" id="{AF49ADF0-6850-0A43-A5CE-5ACE79889D92}"/>
                          </a:ext>
                        </a:extLst>
                      </p:cNvPr>
                      <p:cNvGrpSpPr/>
                      <p:nvPr/>
                    </p:nvGrpSpPr>
                    <p:grpSpPr>
                      <a:xfrm>
                        <a:off x="1736090" y="2873352"/>
                        <a:ext cx="577272" cy="443456"/>
                        <a:chOff x="1736090" y="2873352"/>
                        <a:chExt cx="577272" cy="443456"/>
                      </a:xfrm>
                    </p:grpSpPr>
                    <p:grpSp>
                      <p:nvGrpSpPr>
                        <p:cNvPr id="496" name="Group 327">
                          <a:extLst>
                            <a:ext uri="{FF2B5EF4-FFF2-40B4-BE49-F238E27FC236}">
                              <a16:creationId xmlns:a16="http://schemas.microsoft.com/office/drawing/2014/main" id="{FF88E2DF-E2E4-3347-A865-D1B335201367}"/>
                            </a:ext>
                          </a:extLst>
                        </p:cNvPr>
                        <p:cNvGrpSpPr>
                          <a:grpSpLocks/>
                        </p:cNvGrpSpPr>
                        <p:nvPr/>
                      </p:nvGrpSpPr>
                      <p:grpSpPr bwMode="auto">
                        <a:xfrm>
                          <a:off x="1736090" y="2893762"/>
                          <a:ext cx="565150" cy="292100"/>
                          <a:chOff x="1871277" y="1576300"/>
                          <a:chExt cx="1128371" cy="437861"/>
                        </a:xfrm>
                      </p:grpSpPr>
                      <p:sp>
                        <p:nvSpPr>
                          <p:cNvPr id="500" name="Oval 499">
                            <a:extLst>
                              <a:ext uri="{FF2B5EF4-FFF2-40B4-BE49-F238E27FC236}">
                                <a16:creationId xmlns:a16="http://schemas.microsoft.com/office/drawing/2014/main" id="{F51867D5-088D-1141-BDDA-0DF96997E1FC}"/>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01" name="Rectangle 500">
                            <a:extLst>
                              <a:ext uri="{FF2B5EF4-FFF2-40B4-BE49-F238E27FC236}">
                                <a16:creationId xmlns:a16="http://schemas.microsoft.com/office/drawing/2014/main" id="{9EB2A545-9E2E-2D4E-BCBC-74A6D06D42F7}"/>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2" name="Oval 501">
                            <a:extLst>
                              <a:ext uri="{FF2B5EF4-FFF2-40B4-BE49-F238E27FC236}">
                                <a16:creationId xmlns:a16="http://schemas.microsoft.com/office/drawing/2014/main" id="{375E6326-5638-D948-AF4C-5B244F6C670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03" name="Freeform 502">
                            <a:extLst>
                              <a:ext uri="{FF2B5EF4-FFF2-40B4-BE49-F238E27FC236}">
                                <a16:creationId xmlns:a16="http://schemas.microsoft.com/office/drawing/2014/main" id="{8A73FC0C-576A-DA45-AD12-AF0A55037712}"/>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4" name="Freeform 503">
                            <a:extLst>
                              <a:ext uri="{FF2B5EF4-FFF2-40B4-BE49-F238E27FC236}">
                                <a16:creationId xmlns:a16="http://schemas.microsoft.com/office/drawing/2014/main" id="{F6DD9D1A-2B6B-3D4A-9962-4ABB842FAB6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5" name="Freeform 504">
                            <a:extLst>
                              <a:ext uri="{FF2B5EF4-FFF2-40B4-BE49-F238E27FC236}">
                                <a16:creationId xmlns:a16="http://schemas.microsoft.com/office/drawing/2014/main" id="{AC2C32F0-D575-744F-BB94-26AF3779C1D8}"/>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6" name="Freeform 505">
                            <a:extLst>
                              <a:ext uri="{FF2B5EF4-FFF2-40B4-BE49-F238E27FC236}">
                                <a16:creationId xmlns:a16="http://schemas.microsoft.com/office/drawing/2014/main" id="{7BE6460D-2974-684B-9BBA-CDE242AE328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07" name="Straight Connector 506">
                            <a:extLst>
                              <a:ext uri="{FF2B5EF4-FFF2-40B4-BE49-F238E27FC236}">
                                <a16:creationId xmlns:a16="http://schemas.microsoft.com/office/drawing/2014/main" id="{4DFA001C-CD4C-9D4A-BCF7-EB9E9094C4D9}"/>
                              </a:ext>
                            </a:extLst>
                          </p:cNvPr>
                          <p:cNvCxnSpPr>
                            <a:endCxn id="50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08" name="Straight Connector 507">
                            <a:extLst>
                              <a:ext uri="{FF2B5EF4-FFF2-40B4-BE49-F238E27FC236}">
                                <a16:creationId xmlns:a16="http://schemas.microsoft.com/office/drawing/2014/main" id="{21C1F585-9089-CD48-AAF8-8B25080D308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97" name="Group 496">
                          <a:extLst>
                            <a:ext uri="{FF2B5EF4-FFF2-40B4-BE49-F238E27FC236}">
                              <a16:creationId xmlns:a16="http://schemas.microsoft.com/office/drawing/2014/main" id="{013A9D3F-66C6-5646-B65B-07D59E2B508D}"/>
                            </a:ext>
                          </a:extLst>
                        </p:cNvPr>
                        <p:cNvGrpSpPr/>
                        <p:nvPr/>
                      </p:nvGrpSpPr>
                      <p:grpSpPr>
                        <a:xfrm>
                          <a:off x="1770362" y="2873352"/>
                          <a:ext cx="543000" cy="443456"/>
                          <a:chOff x="667045" y="1708643"/>
                          <a:chExt cx="543000" cy="443456"/>
                        </a:xfrm>
                      </p:grpSpPr>
                      <p:sp>
                        <p:nvSpPr>
                          <p:cNvPr id="498" name="Oval 497">
                            <a:extLst>
                              <a:ext uri="{FF2B5EF4-FFF2-40B4-BE49-F238E27FC236}">
                                <a16:creationId xmlns:a16="http://schemas.microsoft.com/office/drawing/2014/main" id="{A588D1D2-2231-6B4F-A3C7-ADA7F2CBC0D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9" name="TextBox 498">
                            <a:extLst>
                              <a:ext uri="{FF2B5EF4-FFF2-40B4-BE49-F238E27FC236}">
                                <a16:creationId xmlns:a16="http://schemas.microsoft.com/office/drawing/2014/main" id="{45B327ED-98AE-A442-88E5-0F179F128913}"/>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3b</a:t>
                            </a:r>
                          </a:p>
                        </p:txBody>
                      </p:sp>
                    </p:grpSp>
                  </p:grpSp>
                  <p:grpSp>
                    <p:nvGrpSpPr>
                      <p:cNvPr id="449" name="Group 448">
                        <a:extLst>
                          <a:ext uri="{FF2B5EF4-FFF2-40B4-BE49-F238E27FC236}">
                            <a16:creationId xmlns:a16="http://schemas.microsoft.com/office/drawing/2014/main" id="{5BA1A9CB-4572-0041-BCD8-760991F2EE1B}"/>
                          </a:ext>
                        </a:extLst>
                      </p:cNvPr>
                      <p:cNvGrpSpPr/>
                      <p:nvPr/>
                    </p:nvGrpSpPr>
                    <p:grpSpPr>
                      <a:xfrm>
                        <a:off x="1740320" y="4094669"/>
                        <a:ext cx="577272" cy="443456"/>
                        <a:chOff x="1736090" y="2873352"/>
                        <a:chExt cx="577272" cy="443456"/>
                      </a:xfrm>
                    </p:grpSpPr>
                    <p:grpSp>
                      <p:nvGrpSpPr>
                        <p:cNvPr id="483" name="Group 327">
                          <a:extLst>
                            <a:ext uri="{FF2B5EF4-FFF2-40B4-BE49-F238E27FC236}">
                              <a16:creationId xmlns:a16="http://schemas.microsoft.com/office/drawing/2014/main" id="{D1877304-D615-C347-B696-1E4EC738AEBE}"/>
                            </a:ext>
                          </a:extLst>
                        </p:cNvPr>
                        <p:cNvGrpSpPr>
                          <a:grpSpLocks/>
                        </p:cNvGrpSpPr>
                        <p:nvPr/>
                      </p:nvGrpSpPr>
                      <p:grpSpPr bwMode="auto">
                        <a:xfrm>
                          <a:off x="1736090" y="2893762"/>
                          <a:ext cx="565150" cy="292100"/>
                          <a:chOff x="1871277" y="1576300"/>
                          <a:chExt cx="1128371" cy="437861"/>
                        </a:xfrm>
                      </p:grpSpPr>
                      <p:sp>
                        <p:nvSpPr>
                          <p:cNvPr id="487" name="Oval 486">
                            <a:extLst>
                              <a:ext uri="{FF2B5EF4-FFF2-40B4-BE49-F238E27FC236}">
                                <a16:creationId xmlns:a16="http://schemas.microsoft.com/office/drawing/2014/main" id="{FCA8E024-D75B-384E-B7DE-7AA5FE622EE0}"/>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88" name="Rectangle 487">
                            <a:extLst>
                              <a:ext uri="{FF2B5EF4-FFF2-40B4-BE49-F238E27FC236}">
                                <a16:creationId xmlns:a16="http://schemas.microsoft.com/office/drawing/2014/main" id="{1897CA4E-9A6C-1D4E-9C09-D042B4FE2ED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9" name="Oval 488">
                            <a:extLst>
                              <a:ext uri="{FF2B5EF4-FFF2-40B4-BE49-F238E27FC236}">
                                <a16:creationId xmlns:a16="http://schemas.microsoft.com/office/drawing/2014/main" id="{3F099347-419A-394D-9F67-D4250F5636E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90" name="Freeform 489">
                            <a:extLst>
                              <a:ext uri="{FF2B5EF4-FFF2-40B4-BE49-F238E27FC236}">
                                <a16:creationId xmlns:a16="http://schemas.microsoft.com/office/drawing/2014/main" id="{C08F2D49-1160-D048-A1C9-03F61662E76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1" name="Freeform 490">
                            <a:extLst>
                              <a:ext uri="{FF2B5EF4-FFF2-40B4-BE49-F238E27FC236}">
                                <a16:creationId xmlns:a16="http://schemas.microsoft.com/office/drawing/2014/main" id="{2D027160-BA02-2C4F-97A9-79D0DE23545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2" name="Freeform 491">
                            <a:extLst>
                              <a:ext uri="{FF2B5EF4-FFF2-40B4-BE49-F238E27FC236}">
                                <a16:creationId xmlns:a16="http://schemas.microsoft.com/office/drawing/2014/main" id="{32BA6728-F88C-834C-A843-CEDCFCAE3CD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3" name="Freeform 492">
                            <a:extLst>
                              <a:ext uri="{FF2B5EF4-FFF2-40B4-BE49-F238E27FC236}">
                                <a16:creationId xmlns:a16="http://schemas.microsoft.com/office/drawing/2014/main" id="{076DA2A8-99C5-1649-A5B8-AA30FDD3E90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94" name="Straight Connector 493">
                            <a:extLst>
                              <a:ext uri="{FF2B5EF4-FFF2-40B4-BE49-F238E27FC236}">
                                <a16:creationId xmlns:a16="http://schemas.microsoft.com/office/drawing/2014/main" id="{EA9EAAD1-1702-AB4D-8E87-C9B32BEEDA17}"/>
                              </a:ext>
                            </a:extLst>
                          </p:cNvPr>
                          <p:cNvCxnSpPr>
                            <a:endCxn id="48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95" name="Straight Connector 494">
                            <a:extLst>
                              <a:ext uri="{FF2B5EF4-FFF2-40B4-BE49-F238E27FC236}">
                                <a16:creationId xmlns:a16="http://schemas.microsoft.com/office/drawing/2014/main" id="{9CB75121-AE50-0241-BCE4-1BCDA5F5D30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84" name="Group 483">
                          <a:extLst>
                            <a:ext uri="{FF2B5EF4-FFF2-40B4-BE49-F238E27FC236}">
                              <a16:creationId xmlns:a16="http://schemas.microsoft.com/office/drawing/2014/main" id="{3F071658-01EE-2C48-AC20-F60B38FE6422}"/>
                            </a:ext>
                          </a:extLst>
                        </p:cNvPr>
                        <p:cNvGrpSpPr/>
                        <p:nvPr/>
                      </p:nvGrpSpPr>
                      <p:grpSpPr>
                        <a:xfrm>
                          <a:off x="1770362" y="2873352"/>
                          <a:ext cx="543000" cy="443456"/>
                          <a:chOff x="667045" y="1708643"/>
                          <a:chExt cx="543000" cy="443456"/>
                        </a:xfrm>
                      </p:grpSpPr>
                      <p:sp>
                        <p:nvSpPr>
                          <p:cNvPr id="485" name="Oval 484">
                            <a:extLst>
                              <a:ext uri="{FF2B5EF4-FFF2-40B4-BE49-F238E27FC236}">
                                <a16:creationId xmlns:a16="http://schemas.microsoft.com/office/drawing/2014/main" id="{51633682-08D4-3741-8ACB-6CAE184258D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6" name="TextBox 485">
                            <a:extLst>
                              <a:ext uri="{FF2B5EF4-FFF2-40B4-BE49-F238E27FC236}">
                                <a16:creationId xmlns:a16="http://schemas.microsoft.com/office/drawing/2014/main" id="{E3CB6253-020C-2441-8C1C-0D4F587E6E36}"/>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3d</a:t>
                            </a:r>
                          </a:p>
                        </p:txBody>
                      </p:sp>
                    </p:grpSp>
                  </p:grpSp>
                  <p:grpSp>
                    <p:nvGrpSpPr>
                      <p:cNvPr id="450" name="Group 449">
                        <a:extLst>
                          <a:ext uri="{FF2B5EF4-FFF2-40B4-BE49-F238E27FC236}">
                            <a16:creationId xmlns:a16="http://schemas.microsoft.com/office/drawing/2014/main" id="{125DBCFC-7BA2-F144-A0F0-508397DB0188}"/>
                          </a:ext>
                        </a:extLst>
                      </p:cNvPr>
                      <p:cNvGrpSpPr/>
                      <p:nvPr/>
                    </p:nvGrpSpPr>
                    <p:grpSpPr>
                      <a:xfrm>
                        <a:off x="2601806" y="3485072"/>
                        <a:ext cx="565150" cy="443457"/>
                        <a:chOff x="1736090" y="2873352"/>
                        <a:chExt cx="565150" cy="443457"/>
                      </a:xfrm>
                    </p:grpSpPr>
                    <p:grpSp>
                      <p:nvGrpSpPr>
                        <p:cNvPr id="470" name="Group 327">
                          <a:extLst>
                            <a:ext uri="{FF2B5EF4-FFF2-40B4-BE49-F238E27FC236}">
                              <a16:creationId xmlns:a16="http://schemas.microsoft.com/office/drawing/2014/main" id="{34285CF6-D3AC-094E-8607-8E5A25980259}"/>
                            </a:ext>
                          </a:extLst>
                        </p:cNvPr>
                        <p:cNvGrpSpPr>
                          <a:grpSpLocks/>
                        </p:cNvGrpSpPr>
                        <p:nvPr/>
                      </p:nvGrpSpPr>
                      <p:grpSpPr bwMode="auto">
                        <a:xfrm>
                          <a:off x="1736090" y="2893762"/>
                          <a:ext cx="565150" cy="292100"/>
                          <a:chOff x="1871277" y="1576300"/>
                          <a:chExt cx="1128371" cy="437861"/>
                        </a:xfrm>
                      </p:grpSpPr>
                      <p:sp>
                        <p:nvSpPr>
                          <p:cNvPr id="474" name="Oval 473">
                            <a:extLst>
                              <a:ext uri="{FF2B5EF4-FFF2-40B4-BE49-F238E27FC236}">
                                <a16:creationId xmlns:a16="http://schemas.microsoft.com/office/drawing/2014/main" id="{3B349897-1CEA-A94C-A653-306D765FA40A}"/>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75" name="Rectangle 474">
                            <a:extLst>
                              <a:ext uri="{FF2B5EF4-FFF2-40B4-BE49-F238E27FC236}">
                                <a16:creationId xmlns:a16="http://schemas.microsoft.com/office/drawing/2014/main" id="{F69BAC22-0491-F446-A4FA-4F95C6B0F3D5}"/>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6" name="Oval 475">
                            <a:extLst>
                              <a:ext uri="{FF2B5EF4-FFF2-40B4-BE49-F238E27FC236}">
                                <a16:creationId xmlns:a16="http://schemas.microsoft.com/office/drawing/2014/main" id="{C00F3DA7-8E3F-9547-BE97-F58D95EC59B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77" name="Freeform 476">
                            <a:extLst>
                              <a:ext uri="{FF2B5EF4-FFF2-40B4-BE49-F238E27FC236}">
                                <a16:creationId xmlns:a16="http://schemas.microsoft.com/office/drawing/2014/main" id="{BF4644EF-DDFF-8D49-9FD0-2F7B3C29BC6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8" name="Freeform 477">
                            <a:extLst>
                              <a:ext uri="{FF2B5EF4-FFF2-40B4-BE49-F238E27FC236}">
                                <a16:creationId xmlns:a16="http://schemas.microsoft.com/office/drawing/2014/main" id="{EECCB299-4CD3-234D-AFCE-A2A331EA1346}"/>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9" name="Freeform 478">
                            <a:extLst>
                              <a:ext uri="{FF2B5EF4-FFF2-40B4-BE49-F238E27FC236}">
                                <a16:creationId xmlns:a16="http://schemas.microsoft.com/office/drawing/2014/main" id="{7540398D-98A6-9A4C-A028-C839F9C9515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0" name="Freeform 479">
                            <a:extLst>
                              <a:ext uri="{FF2B5EF4-FFF2-40B4-BE49-F238E27FC236}">
                                <a16:creationId xmlns:a16="http://schemas.microsoft.com/office/drawing/2014/main" id="{11019135-4FCC-0344-AC3D-721648028E4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81" name="Straight Connector 480">
                            <a:extLst>
                              <a:ext uri="{FF2B5EF4-FFF2-40B4-BE49-F238E27FC236}">
                                <a16:creationId xmlns:a16="http://schemas.microsoft.com/office/drawing/2014/main" id="{5C03F5EB-3AFC-4543-B2EB-4052B79EB773}"/>
                              </a:ext>
                            </a:extLst>
                          </p:cNvPr>
                          <p:cNvCxnSpPr>
                            <a:endCxn id="47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82" name="Straight Connector 481">
                            <a:extLst>
                              <a:ext uri="{FF2B5EF4-FFF2-40B4-BE49-F238E27FC236}">
                                <a16:creationId xmlns:a16="http://schemas.microsoft.com/office/drawing/2014/main" id="{50EEA529-2E3B-0A4B-9DFF-EA2E08C6C057}"/>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71" name="Group 470">
                          <a:extLst>
                            <a:ext uri="{FF2B5EF4-FFF2-40B4-BE49-F238E27FC236}">
                              <a16:creationId xmlns:a16="http://schemas.microsoft.com/office/drawing/2014/main" id="{101A36BB-F1C4-5D47-B75D-03B9E2E4054E}"/>
                            </a:ext>
                          </a:extLst>
                        </p:cNvPr>
                        <p:cNvGrpSpPr/>
                        <p:nvPr/>
                      </p:nvGrpSpPr>
                      <p:grpSpPr>
                        <a:xfrm>
                          <a:off x="1770362" y="2873352"/>
                          <a:ext cx="515985" cy="443457"/>
                          <a:chOff x="667045" y="1708643"/>
                          <a:chExt cx="515985" cy="443457"/>
                        </a:xfrm>
                      </p:grpSpPr>
                      <p:sp>
                        <p:nvSpPr>
                          <p:cNvPr id="472" name="Oval 471">
                            <a:extLst>
                              <a:ext uri="{FF2B5EF4-FFF2-40B4-BE49-F238E27FC236}">
                                <a16:creationId xmlns:a16="http://schemas.microsoft.com/office/drawing/2014/main" id="{DDF0E856-753E-FF40-89EE-E40AEF7160C2}"/>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3" name="TextBox 472">
                            <a:extLst>
                              <a:ext uri="{FF2B5EF4-FFF2-40B4-BE49-F238E27FC236}">
                                <a16:creationId xmlns:a16="http://schemas.microsoft.com/office/drawing/2014/main" id="{C4BB44D7-7187-A143-ACE4-AF7AA08F6019}"/>
                              </a:ext>
                            </a:extLst>
                          </p:cNvPr>
                          <p:cNvSpPr txBox="1"/>
                          <p:nvPr/>
                        </p:nvSpPr>
                        <p:spPr>
                          <a:xfrm>
                            <a:off x="667045" y="1708643"/>
                            <a:ext cx="515985"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3c</a:t>
                            </a:r>
                          </a:p>
                        </p:txBody>
                      </p:sp>
                    </p:grpSp>
                  </p:grpSp>
                  <p:grpSp>
                    <p:nvGrpSpPr>
                      <p:cNvPr id="451" name="Group 450">
                        <a:extLst>
                          <a:ext uri="{FF2B5EF4-FFF2-40B4-BE49-F238E27FC236}">
                            <a16:creationId xmlns:a16="http://schemas.microsoft.com/office/drawing/2014/main" id="{5FF824A3-CA23-7641-9C4D-F4D836BA239C}"/>
                          </a:ext>
                        </a:extLst>
                      </p:cNvPr>
                      <p:cNvGrpSpPr/>
                      <p:nvPr/>
                    </p:nvGrpSpPr>
                    <p:grpSpPr>
                      <a:xfrm>
                        <a:off x="833331" y="3478719"/>
                        <a:ext cx="565150" cy="443457"/>
                        <a:chOff x="1736090" y="2873352"/>
                        <a:chExt cx="565150" cy="443457"/>
                      </a:xfrm>
                    </p:grpSpPr>
                    <p:grpSp>
                      <p:nvGrpSpPr>
                        <p:cNvPr id="457" name="Group 327">
                          <a:extLst>
                            <a:ext uri="{FF2B5EF4-FFF2-40B4-BE49-F238E27FC236}">
                              <a16:creationId xmlns:a16="http://schemas.microsoft.com/office/drawing/2014/main" id="{5D84546C-2908-A44F-86F0-14845830BE8E}"/>
                            </a:ext>
                          </a:extLst>
                        </p:cNvPr>
                        <p:cNvGrpSpPr>
                          <a:grpSpLocks/>
                        </p:cNvGrpSpPr>
                        <p:nvPr/>
                      </p:nvGrpSpPr>
                      <p:grpSpPr bwMode="auto">
                        <a:xfrm>
                          <a:off x="1736090" y="2893762"/>
                          <a:ext cx="565150" cy="292100"/>
                          <a:chOff x="1871277" y="1576300"/>
                          <a:chExt cx="1128371" cy="437861"/>
                        </a:xfrm>
                      </p:grpSpPr>
                      <p:sp>
                        <p:nvSpPr>
                          <p:cNvPr id="461" name="Oval 460">
                            <a:extLst>
                              <a:ext uri="{FF2B5EF4-FFF2-40B4-BE49-F238E27FC236}">
                                <a16:creationId xmlns:a16="http://schemas.microsoft.com/office/drawing/2014/main" id="{2378F29F-8CA4-2546-BAAE-ECF6F0E37057}"/>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62" name="Rectangle 461">
                            <a:extLst>
                              <a:ext uri="{FF2B5EF4-FFF2-40B4-BE49-F238E27FC236}">
                                <a16:creationId xmlns:a16="http://schemas.microsoft.com/office/drawing/2014/main" id="{4875D8E7-03DA-A244-B2C1-CE3E3E973395}"/>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63" name="Oval 462">
                            <a:extLst>
                              <a:ext uri="{FF2B5EF4-FFF2-40B4-BE49-F238E27FC236}">
                                <a16:creationId xmlns:a16="http://schemas.microsoft.com/office/drawing/2014/main" id="{69C4F070-9AD8-B349-8D3A-A7A5BA73CF0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64" name="Freeform 463">
                            <a:extLst>
                              <a:ext uri="{FF2B5EF4-FFF2-40B4-BE49-F238E27FC236}">
                                <a16:creationId xmlns:a16="http://schemas.microsoft.com/office/drawing/2014/main" id="{859F95D0-8F88-AF45-A522-FBF8009BB87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65" name="Freeform 464">
                            <a:extLst>
                              <a:ext uri="{FF2B5EF4-FFF2-40B4-BE49-F238E27FC236}">
                                <a16:creationId xmlns:a16="http://schemas.microsoft.com/office/drawing/2014/main" id="{C5D63CE0-DA37-6941-85D1-1E9AF858D126}"/>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66" name="Freeform 465">
                            <a:extLst>
                              <a:ext uri="{FF2B5EF4-FFF2-40B4-BE49-F238E27FC236}">
                                <a16:creationId xmlns:a16="http://schemas.microsoft.com/office/drawing/2014/main" id="{05B6304E-219D-8C4C-933C-F74A50ADB90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67" name="Freeform 466">
                            <a:extLst>
                              <a:ext uri="{FF2B5EF4-FFF2-40B4-BE49-F238E27FC236}">
                                <a16:creationId xmlns:a16="http://schemas.microsoft.com/office/drawing/2014/main" id="{7A1C8338-E034-6F46-9CFA-19E29E6DB9C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68" name="Straight Connector 467">
                            <a:extLst>
                              <a:ext uri="{FF2B5EF4-FFF2-40B4-BE49-F238E27FC236}">
                                <a16:creationId xmlns:a16="http://schemas.microsoft.com/office/drawing/2014/main" id="{D01B141C-E8C1-5F43-9AB4-C8F47DB27ABC}"/>
                              </a:ext>
                            </a:extLst>
                          </p:cNvPr>
                          <p:cNvCxnSpPr>
                            <a:endCxn id="46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69" name="Straight Connector 468">
                            <a:extLst>
                              <a:ext uri="{FF2B5EF4-FFF2-40B4-BE49-F238E27FC236}">
                                <a16:creationId xmlns:a16="http://schemas.microsoft.com/office/drawing/2014/main" id="{C76D3549-4A99-A14A-9266-5C811EF2C96F}"/>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58" name="Group 457">
                          <a:extLst>
                            <a:ext uri="{FF2B5EF4-FFF2-40B4-BE49-F238E27FC236}">
                              <a16:creationId xmlns:a16="http://schemas.microsoft.com/office/drawing/2014/main" id="{50D34317-A86E-BD4A-B0A0-94B68B4DE33A}"/>
                            </a:ext>
                          </a:extLst>
                        </p:cNvPr>
                        <p:cNvGrpSpPr/>
                        <p:nvPr/>
                      </p:nvGrpSpPr>
                      <p:grpSpPr>
                        <a:xfrm>
                          <a:off x="1770362" y="2873352"/>
                          <a:ext cx="529493" cy="443457"/>
                          <a:chOff x="667045" y="1708643"/>
                          <a:chExt cx="529493" cy="443457"/>
                        </a:xfrm>
                      </p:grpSpPr>
                      <p:sp>
                        <p:nvSpPr>
                          <p:cNvPr id="459" name="Oval 458">
                            <a:extLst>
                              <a:ext uri="{FF2B5EF4-FFF2-40B4-BE49-F238E27FC236}">
                                <a16:creationId xmlns:a16="http://schemas.microsoft.com/office/drawing/2014/main" id="{955898AE-9FB9-D145-99C3-AA5FE491F62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60" name="TextBox 459">
                            <a:extLst>
                              <a:ext uri="{FF2B5EF4-FFF2-40B4-BE49-F238E27FC236}">
                                <a16:creationId xmlns:a16="http://schemas.microsoft.com/office/drawing/2014/main" id="{FDC8D372-267E-834E-B2AD-E3D0477ABC3D}"/>
                              </a:ext>
                            </a:extLst>
                          </p:cNvPr>
                          <p:cNvSpPr txBox="1"/>
                          <p:nvPr/>
                        </p:nvSpPr>
                        <p:spPr>
                          <a:xfrm>
                            <a:off x="667045" y="1708643"/>
                            <a:ext cx="529493"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3a</a:t>
                            </a:r>
                          </a:p>
                        </p:txBody>
                      </p:sp>
                    </p:grpSp>
                  </p:grpSp>
                  <p:cxnSp>
                    <p:nvCxnSpPr>
                      <p:cNvPr id="452" name="Straight Connector 451">
                        <a:extLst>
                          <a:ext uri="{FF2B5EF4-FFF2-40B4-BE49-F238E27FC236}">
                            <a16:creationId xmlns:a16="http://schemas.microsoft.com/office/drawing/2014/main" id="{76BB832D-E2AD-9B4A-B2CA-006ACDF19252}"/>
                          </a:ext>
                        </a:extLst>
                      </p:cNvPr>
                      <p:cNvCxnSpPr>
                        <a:stCxn id="499" idx="2"/>
                        <a:endCxn id="486" idx="0"/>
                      </p:cNvCxnSpPr>
                      <p:nvPr/>
                    </p:nvCxnSpPr>
                    <p:spPr bwMode="auto">
                      <a:xfrm>
                        <a:off x="2041862" y="3316808"/>
                        <a:ext cx="4230" cy="77786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3" name="Straight Connector 452">
                        <a:extLst>
                          <a:ext uri="{FF2B5EF4-FFF2-40B4-BE49-F238E27FC236}">
                            <a16:creationId xmlns:a16="http://schemas.microsoft.com/office/drawing/2014/main" id="{B3B0C02C-7ED9-2141-817E-0BD07EFA2441}"/>
                          </a:ext>
                        </a:extLst>
                      </p:cNvPr>
                      <p:cNvCxnSpPr/>
                      <p:nvPr/>
                    </p:nvCxnSpPr>
                    <p:spPr bwMode="auto">
                      <a:xfrm>
                        <a:off x="1407477" y="3648621"/>
                        <a:ext cx="1204913" cy="635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4" name="Straight Connector 453">
                        <a:extLst>
                          <a:ext uri="{FF2B5EF4-FFF2-40B4-BE49-F238E27FC236}">
                            <a16:creationId xmlns:a16="http://schemas.microsoft.com/office/drawing/2014/main" id="{4555DBD5-470B-6741-9718-42247FE55249}"/>
                          </a:ext>
                        </a:extLst>
                      </p:cNvPr>
                      <p:cNvCxnSpPr>
                        <a:stCxn id="500"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5" name="Straight Connector 454">
                        <a:extLst>
                          <a:ext uri="{FF2B5EF4-FFF2-40B4-BE49-F238E27FC236}">
                            <a16:creationId xmlns:a16="http://schemas.microsoft.com/office/drawing/2014/main" id="{C8445FE4-D43A-0F43-A2B9-579310EA2C4F}"/>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6" name="Straight Connector 455">
                        <a:extLst>
                          <a:ext uri="{FF2B5EF4-FFF2-40B4-BE49-F238E27FC236}">
                            <a16:creationId xmlns:a16="http://schemas.microsoft.com/office/drawing/2014/main" id="{255E9653-31F2-2749-A41F-6F972A8AEFF9}"/>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47" name="TextBox 446">
                      <a:extLst>
                        <a:ext uri="{FF2B5EF4-FFF2-40B4-BE49-F238E27FC236}">
                          <a16:creationId xmlns:a16="http://schemas.microsoft.com/office/drawing/2014/main" id="{235FB037-F7EE-DE49-97E8-683209B5D495}"/>
                        </a:ext>
                      </a:extLst>
                    </p:cNvPr>
                    <p:cNvSpPr txBox="1"/>
                    <p:nvPr/>
                  </p:nvSpPr>
                  <p:spPr>
                    <a:xfrm>
                      <a:off x="8136838" y="3735782"/>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3</a:t>
                      </a:r>
                    </a:p>
                  </p:txBody>
                </p:sp>
              </p:grpSp>
            </p:grpSp>
            <p:grpSp>
              <p:nvGrpSpPr>
                <p:cNvPr id="377" name="Group 376">
                  <a:extLst>
                    <a:ext uri="{FF2B5EF4-FFF2-40B4-BE49-F238E27FC236}">
                      <a16:creationId xmlns:a16="http://schemas.microsoft.com/office/drawing/2014/main" id="{216FE367-F524-D446-BD8E-161F28E81098}"/>
                    </a:ext>
                  </a:extLst>
                </p:cNvPr>
                <p:cNvGrpSpPr/>
                <p:nvPr/>
              </p:nvGrpSpPr>
              <p:grpSpPr>
                <a:xfrm>
                  <a:off x="1242169" y="4136253"/>
                  <a:ext cx="3636871" cy="1719017"/>
                  <a:chOff x="1242169" y="4136253"/>
                  <a:chExt cx="3636871" cy="1719017"/>
                </a:xfrm>
              </p:grpSpPr>
              <p:grpSp>
                <p:nvGrpSpPr>
                  <p:cNvPr id="379" name="Group 378">
                    <a:extLst>
                      <a:ext uri="{FF2B5EF4-FFF2-40B4-BE49-F238E27FC236}">
                        <a16:creationId xmlns:a16="http://schemas.microsoft.com/office/drawing/2014/main" id="{DA335CF7-6A44-CD42-BB9B-0F2E679F9021}"/>
                      </a:ext>
                    </a:extLst>
                  </p:cNvPr>
                  <p:cNvGrpSpPr/>
                  <p:nvPr/>
                </p:nvGrpSpPr>
                <p:grpSpPr>
                  <a:xfrm>
                    <a:off x="1426553" y="4136253"/>
                    <a:ext cx="2557336" cy="1719017"/>
                    <a:chOff x="-2170772" y="2784954"/>
                    <a:chExt cx="2712783" cy="1853712"/>
                  </a:xfrm>
                </p:grpSpPr>
                <p:sp>
                  <p:nvSpPr>
                    <p:cNvPr id="382" name="Freeform 2">
                      <a:extLst>
                        <a:ext uri="{FF2B5EF4-FFF2-40B4-BE49-F238E27FC236}">
                          <a16:creationId xmlns:a16="http://schemas.microsoft.com/office/drawing/2014/main" id="{62629CF7-F1C0-394C-847B-14D3503FA27C}"/>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83" name="Group 382">
                      <a:extLst>
                        <a:ext uri="{FF2B5EF4-FFF2-40B4-BE49-F238E27FC236}">
                          <a16:creationId xmlns:a16="http://schemas.microsoft.com/office/drawing/2014/main" id="{5BDEBA52-B2AE-C249-B4E1-A1EA54386646}"/>
                        </a:ext>
                      </a:extLst>
                    </p:cNvPr>
                    <p:cNvGrpSpPr/>
                    <p:nvPr/>
                  </p:nvGrpSpPr>
                  <p:grpSpPr>
                    <a:xfrm>
                      <a:off x="-1935370" y="2935816"/>
                      <a:ext cx="2333625" cy="1652777"/>
                      <a:chOff x="833331" y="2873352"/>
                      <a:chExt cx="2333625" cy="1652777"/>
                    </a:xfrm>
                  </p:grpSpPr>
                  <p:grpSp>
                    <p:nvGrpSpPr>
                      <p:cNvPr id="384" name="Group 383">
                        <a:extLst>
                          <a:ext uri="{FF2B5EF4-FFF2-40B4-BE49-F238E27FC236}">
                            <a16:creationId xmlns:a16="http://schemas.microsoft.com/office/drawing/2014/main" id="{3AC0C204-2B48-AC4E-A396-049FBC6756C5}"/>
                          </a:ext>
                        </a:extLst>
                      </p:cNvPr>
                      <p:cNvGrpSpPr/>
                      <p:nvPr/>
                    </p:nvGrpSpPr>
                    <p:grpSpPr>
                      <a:xfrm>
                        <a:off x="1736090" y="2873352"/>
                        <a:ext cx="581134" cy="431460"/>
                        <a:chOff x="1736090" y="2873352"/>
                        <a:chExt cx="581134" cy="431460"/>
                      </a:xfrm>
                    </p:grpSpPr>
                    <p:grpSp>
                      <p:nvGrpSpPr>
                        <p:cNvPr id="431" name="Group 327">
                          <a:extLst>
                            <a:ext uri="{FF2B5EF4-FFF2-40B4-BE49-F238E27FC236}">
                              <a16:creationId xmlns:a16="http://schemas.microsoft.com/office/drawing/2014/main" id="{E8BC624A-2794-404A-9871-CDAC172056FC}"/>
                            </a:ext>
                          </a:extLst>
                        </p:cNvPr>
                        <p:cNvGrpSpPr>
                          <a:grpSpLocks/>
                        </p:cNvGrpSpPr>
                        <p:nvPr/>
                      </p:nvGrpSpPr>
                      <p:grpSpPr bwMode="auto">
                        <a:xfrm>
                          <a:off x="1736090" y="2893762"/>
                          <a:ext cx="565150" cy="292100"/>
                          <a:chOff x="1871277" y="1576300"/>
                          <a:chExt cx="1128371" cy="437861"/>
                        </a:xfrm>
                      </p:grpSpPr>
                      <p:sp>
                        <p:nvSpPr>
                          <p:cNvPr id="435" name="Oval 434">
                            <a:extLst>
                              <a:ext uri="{FF2B5EF4-FFF2-40B4-BE49-F238E27FC236}">
                                <a16:creationId xmlns:a16="http://schemas.microsoft.com/office/drawing/2014/main" id="{0F604F89-DD7D-A045-BAD3-BC0FEE5E57DC}"/>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36" name="Rectangle 435">
                            <a:extLst>
                              <a:ext uri="{FF2B5EF4-FFF2-40B4-BE49-F238E27FC236}">
                                <a16:creationId xmlns:a16="http://schemas.microsoft.com/office/drawing/2014/main" id="{9827A131-2F59-A34C-9AE3-85E42F0DCC0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37" name="Oval 436">
                            <a:extLst>
                              <a:ext uri="{FF2B5EF4-FFF2-40B4-BE49-F238E27FC236}">
                                <a16:creationId xmlns:a16="http://schemas.microsoft.com/office/drawing/2014/main" id="{0C6DC914-779E-5242-821C-14DADB3D08B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38" name="Freeform 437">
                            <a:extLst>
                              <a:ext uri="{FF2B5EF4-FFF2-40B4-BE49-F238E27FC236}">
                                <a16:creationId xmlns:a16="http://schemas.microsoft.com/office/drawing/2014/main" id="{2F342371-6C85-3742-9DED-DAE6130F8165}"/>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39" name="Freeform 438">
                            <a:extLst>
                              <a:ext uri="{FF2B5EF4-FFF2-40B4-BE49-F238E27FC236}">
                                <a16:creationId xmlns:a16="http://schemas.microsoft.com/office/drawing/2014/main" id="{D4644009-EC8B-F847-A36B-128CBA181D98}"/>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0" name="Freeform 439">
                            <a:extLst>
                              <a:ext uri="{FF2B5EF4-FFF2-40B4-BE49-F238E27FC236}">
                                <a16:creationId xmlns:a16="http://schemas.microsoft.com/office/drawing/2014/main" id="{17CA9A1B-B7B6-9845-8DF4-B2275030ECB3}"/>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1" name="Freeform 440">
                            <a:extLst>
                              <a:ext uri="{FF2B5EF4-FFF2-40B4-BE49-F238E27FC236}">
                                <a16:creationId xmlns:a16="http://schemas.microsoft.com/office/drawing/2014/main" id="{ACE63F56-80B5-204F-90A2-8DAD52431FE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42" name="Straight Connector 441">
                            <a:extLst>
                              <a:ext uri="{FF2B5EF4-FFF2-40B4-BE49-F238E27FC236}">
                                <a16:creationId xmlns:a16="http://schemas.microsoft.com/office/drawing/2014/main" id="{ED95AA96-123A-1A43-8D1D-A05D32BEF70D}"/>
                              </a:ext>
                            </a:extLst>
                          </p:cNvPr>
                          <p:cNvCxnSpPr>
                            <a:endCxn id="43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43" name="Straight Connector 442">
                            <a:extLst>
                              <a:ext uri="{FF2B5EF4-FFF2-40B4-BE49-F238E27FC236}">
                                <a16:creationId xmlns:a16="http://schemas.microsoft.com/office/drawing/2014/main" id="{A2B69F17-16A9-1444-ABE7-3EC6094FFB5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32" name="Group 431">
                          <a:extLst>
                            <a:ext uri="{FF2B5EF4-FFF2-40B4-BE49-F238E27FC236}">
                              <a16:creationId xmlns:a16="http://schemas.microsoft.com/office/drawing/2014/main" id="{1589E35C-1627-3344-8D4D-6F8581BFE0D3}"/>
                            </a:ext>
                          </a:extLst>
                        </p:cNvPr>
                        <p:cNvGrpSpPr/>
                        <p:nvPr/>
                      </p:nvGrpSpPr>
                      <p:grpSpPr>
                        <a:xfrm>
                          <a:off x="1770362" y="2873352"/>
                          <a:ext cx="546862" cy="431460"/>
                          <a:chOff x="667045" y="1708643"/>
                          <a:chExt cx="546862" cy="431460"/>
                        </a:xfrm>
                      </p:grpSpPr>
                      <p:sp>
                        <p:nvSpPr>
                          <p:cNvPr id="433" name="Oval 432">
                            <a:extLst>
                              <a:ext uri="{FF2B5EF4-FFF2-40B4-BE49-F238E27FC236}">
                                <a16:creationId xmlns:a16="http://schemas.microsoft.com/office/drawing/2014/main" id="{A3138503-1D2C-6D4E-A5B3-A54E769C81F7}"/>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34" name="TextBox 433">
                            <a:extLst>
                              <a:ext uri="{FF2B5EF4-FFF2-40B4-BE49-F238E27FC236}">
                                <a16:creationId xmlns:a16="http://schemas.microsoft.com/office/drawing/2014/main" id="{E3EF62D6-4FBE-AB47-AB76-AE3F2CE79468}"/>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1b</a:t>
                            </a:r>
                          </a:p>
                        </p:txBody>
                      </p:sp>
                    </p:grpSp>
                  </p:grpSp>
                  <p:grpSp>
                    <p:nvGrpSpPr>
                      <p:cNvPr id="385" name="Group 384">
                        <a:extLst>
                          <a:ext uri="{FF2B5EF4-FFF2-40B4-BE49-F238E27FC236}">
                            <a16:creationId xmlns:a16="http://schemas.microsoft.com/office/drawing/2014/main" id="{1E55935A-5B0A-FE4E-99A2-D8E7E254FB11}"/>
                          </a:ext>
                        </a:extLst>
                      </p:cNvPr>
                      <p:cNvGrpSpPr/>
                      <p:nvPr/>
                    </p:nvGrpSpPr>
                    <p:grpSpPr>
                      <a:xfrm>
                        <a:off x="1740320" y="4094669"/>
                        <a:ext cx="581134" cy="431460"/>
                        <a:chOff x="1736090" y="2873352"/>
                        <a:chExt cx="581134" cy="431460"/>
                      </a:xfrm>
                    </p:grpSpPr>
                    <p:grpSp>
                      <p:nvGrpSpPr>
                        <p:cNvPr id="418" name="Group 327">
                          <a:extLst>
                            <a:ext uri="{FF2B5EF4-FFF2-40B4-BE49-F238E27FC236}">
                              <a16:creationId xmlns:a16="http://schemas.microsoft.com/office/drawing/2014/main" id="{DEF1C0C5-9451-4F4C-94CF-C202129105E8}"/>
                            </a:ext>
                          </a:extLst>
                        </p:cNvPr>
                        <p:cNvGrpSpPr>
                          <a:grpSpLocks/>
                        </p:cNvGrpSpPr>
                        <p:nvPr/>
                      </p:nvGrpSpPr>
                      <p:grpSpPr bwMode="auto">
                        <a:xfrm>
                          <a:off x="1736090" y="2893762"/>
                          <a:ext cx="565150" cy="292100"/>
                          <a:chOff x="1871277" y="1576300"/>
                          <a:chExt cx="1128371" cy="437861"/>
                        </a:xfrm>
                      </p:grpSpPr>
                      <p:sp>
                        <p:nvSpPr>
                          <p:cNvPr id="422" name="Oval 421">
                            <a:extLst>
                              <a:ext uri="{FF2B5EF4-FFF2-40B4-BE49-F238E27FC236}">
                                <a16:creationId xmlns:a16="http://schemas.microsoft.com/office/drawing/2014/main" id="{F11C5FA4-D940-8243-BCF2-FABEDD3B3E84}"/>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23" name="Rectangle 422">
                            <a:extLst>
                              <a:ext uri="{FF2B5EF4-FFF2-40B4-BE49-F238E27FC236}">
                                <a16:creationId xmlns:a16="http://schemas.microsoft.com/office/drawing/2014/main" id="{1043D97B-B3FA-C641-8E63-1BBE28A3555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4" name="Oval 423">
                            <a:extLst>
                              <a:ext uri="{FF2B5EF4-FFF2-40B4-BE49-F238E27FC236}">
                                <a16:creationId xmlns:a16="http://schemas.microsoft.com/office/drawing/2014/main" id="{390272B7-C7A3-5B41-94CF-25024E0B8E6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25" name="Freeform 424">
                            <a:extLst>
                              <a:ext uri="{FF2B5EF4-FFF2-40B4-BE49-F238E27FC236}">
                                <a16:creationId xmlns:a16="http://schemas.microsoft.com/office/drawing/2014/main" id="{BE4118E9-D687-DD4E-BE70-1FC7947EF0A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6" name="Freeform 425">
                            <a:extLst>
                              <a:ext uri="{FF2B5EF4-FFF2-40B4-BE49-F238E27FC236}">
                                <a16:creationId xmlns:a16="http://schemas.microsoft.com/office/drawing/2014/main" id="{FBACD517-9531-A64C-9DB7-12D72129163D}"/>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7" name="Freeform 426">
                            <a:extLst>
                              <a:ext uri="{FF2B5EF4-FFF2-40B4-BE49-F238E27FC236}">
                                <a16:creationId xmlns:a16="http://schemas.microsoft.com/office/drawing/2014/main" id="{11675EED-9A93-C142-83E1-9FD24FE6110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8" name="Freeform 427">
                            <a:extLst>
                              <a:ext uri="{FF2B5EF4-FFF2-40B4-BE49-F238E27FC236}">
                                <a16:creationId xmlns:a16="http://schemas.microsoft.com/office/drawing/2014/main" id="{50FE7B61-4724-BB48-8CA2-C94A3D4E961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29" name="Straight Connector 428">
                            <a:extLst>
                              <a:ext uri="{FF2B5EF4-FFF2-40B4-BE49-F238E27FC236}">
                                <a16:creationId xmlns:a16="http://schemas.microsoft.com/office/drawing/2014/main" id="{A0B7C404-0D5D-AB4D-99BB-4E3E117D4D84}"/>
                              </a:ext>
                            </a:extLst>
                          </p:cNvPr>
                          <p:cNvCxnSpPr>
                            <a:endCxn id="42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30" name="Straight Connector 429">
                            <a:extLst>
                              <a:ext uri="{FF2B5EF4-FFF2-40B4-BE49-F238E27FC236}">
                                <a16:creationId xmlns:a16="http://schemas.microsoft.com/office/drawing/2014/main" id="{45B743E2-CDB9-1B4D-8B0F-CDB27E3E657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19" name="Group 418">
                          <a:extLst>
                            <a:ext uri="{FF2B5EF4-FFF2-40B4-BE49-F238E27FC236}">
                              <a16:creationId xmlns:a16="http://schemas.microsoft.com/office/drawing/2014/main" id="{D4D9B8F6-1D1C-EB42-B66E-1861DABD9104}"/>
                            </a:ext>
                          </a:extLst>
                        </p:cNvPr>
                        <p:cNvGrpSpPr/>
                        <p:nvPr/>
                      </p:nvGrpSpPr>
                      <p:grpSpPr>
                        <a:xfrm>
                          <a:off x="1770362" y="2873352"/>
                          <a:ext cx="546862" cy="431460"/>
                          <a:chOff x="667045" y="1708643"/>
                          <a:chExt cx="546862" cy="431460"/>
                        </a:xfrm>
                      </p:grpSpPr>
                      <p:sp>
                        <p:nvSpPr>
                          <p:cNvPr id="420" name="Oval 419">
                            <a:extLst>
                              <a:ext uri="{FF2B5EF4-FFF2-40B4-BE49-F238E27FC236}">
                                <a16:creationId xmlns:a16="http://schemas.microsoft.com/office/drawing/2014/main" id="{45636873-8949-C64E-B8AC-D659456BD435}"/>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1" name="TextBox 420">
                            <a:extLst>
                              <a:ext uri="{FF2B5EF4-FFF2-40B4-BE49-F238E27FC236}">
                                <a16:creationId xmlns:a16="http://schemas.microsoft.com/office/drawing/2014/main" id="{1E3661C3-F545-8248-A65C-8765C235CF9A}"/>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1d</a:t>
                            </a:r>
                          </a:p>
                        </p:txBody>
                      </p:sp>
                    </p:grpSp>
                  </p:grpSp>
                  <p:grpSp>
                    <p:nvGrpSpPr>
                      <p:cNvPr id="386" name="Group 385">
                        <a:extLst>
                          <a:ext uri="{FF2B5EF4-FFF2-40B4-BE49-F238E27FC236}">
                            <a16:creationId xmlns:a16="http://schemas.microsoft.com/office/drawing/2014/main" id="{E1D20916-4852-3F44-A035-3C94996D387A}"/>
                          </a:ext>
                        </a:extLst>
                      </p:cNvPr>
                      <p:cNvGrpSpPr/>
                      <p:nvPr/>
                    </p:nvGrpSpPr>
                    <p:grpSpPr>
                      <a:xfrm>
                        <a:off x="2601806" y="3485072"/>
                        <a:ext cx="565150" cy="431460"/>
                        <a:chOff x="1736090" y="2873352"/>
                        <a:chExt cx="565150" cy="431460"/>
                      </a:xfrm>
                    </p:grpSpPr>
                    <p:grpSp>
                      <p:nvGrpSpPr>
                        <p:cNvPr id="405" name="Group 327">
                          <a:extLst>
                            <a:ext uri="{FF2B5EF4-FFF2-40B4-BE49-F238E27FC236}">
                              <a16:creationId xmlns:a16="http://schemas.microsoft.com/office/drawing/2014/main" id="{5927A8F5-BEE8-C747-BE07-13461F8200B6}"/>
                            </a:ext>
                          </a:extLst>
                        </p:cNvPr>
                        <p:cNvGrpSpPr>
                          <a:grpSpLocks/>
                        </p:cNvGrpSpPr>
                        <p:nvPr/>
                      </p:nvGrpSpPr>
                      <p:grpSpPr bwMode="auto">
                        <a:xfrm>
                          <a:off x="1736090" y="2893762"/>
                          <a:ext cx="565150" cy="292100"/>
                          <a:chOff x="1871277" y="1576300"/>
                          <a:chExt cx="1128371" cy="437861"/>
                        </a:xfrm>
                      </p:grpSpPr>
                      <p:sp>
                        <p:nvSpPr>
                          <p:cNvPr id="409" name="Oval 408">
                            <a:extLst>
                              <a:ext uri="{FF2B5EF4-FFF2-40B4-BE49-F238E27FC236}">
                                <a16:creationId xmlns:a16="http://schemas.microsoft.com/office/drawing/2014/main" id="{3A77506B-029D-F741-9106-2D0BDFAA8FC7}"/>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10" name="Rectangle 409">
                            <a:extLst>
                              <a:ext uri="{FF2B5EF4-FFF2-40B4-BE49-F238E27FC236}">
                                <a16:creationId xmlns:a16="http://schemas.microsoft.com/office/drawing/2014/main" id="{5B7A8252-00ED-EE41-BC3F-4B29A5DC657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1" name="Oval 410">
                            <a:extLst>
                              <a:ext uri="{FF2B5EF4-FFF2-40B4-BE49-F238E27FC236}">
                                <a16:creationId xmlns:a16="http://schemas.microsoft.com/office/drawing/2014/main" id="{B0BF4CE9-FD63-C842-A605-86FE5AA2434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12" name="Freeform 411">
                            <a:extLst>
                              <a:ext uri="{FF2B5EF4-FFF2-40B4-BE49-F238E27FC236}">
                                <a16:creationId xmlns:a16="http://schemas.microsoft.com/office/drawing/2014/main" id="{093DE816-A834-344B-A35C-53AEDBC3ECDB}"/>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3" name="Freeform 412">
                            <a:extLst>
                              <a:ext uri="{FF2B5EF4-FFF2-40B4-BE49-F238E27FC236}">
                                <a16:creationId xmlns:a16="http://schemas.microsoft.com/office/drawing/2014/main" id="{C7091647-4973-6947-BB99-37777F8F6559}"/>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4" name="Freeform 413">
                            <a:extLst>
                              <a:ext uri="{FF2B5EF4-FFF2-40B4-BE49-F238E27FC236}">
                                <a16:creationId xmlns:a16="http://schemas.microsoft.com/office/drawing/2014/main" id="{2A9361F8-200B-E444-8DE8-C416151A979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5" name="Freeform 414">
                            <a:extLst>
                              <a:ext uri="{FF2B5EF4-FFF2-40B4-BE49-F238E27FC236}">
                                <a16:creationId xmlns:a16="http://schemas.microsoft.com/office/drawing/2014/main" id="{36722064-1EFB-0C46-8683-19449CE963DA}"/>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16" name="Straight Connector 415">
                            <a:extLst>
                              <a:ext uri="{FF2B5EF4-FFF2-40B4-BE49-F238E27FC236}">
                                <a16:creationId xmlns:a16="http://schemas.microsoft.com/office/drawing/2014/main" id="{0089421A-D8EB-0245-AAC3-98CEA2438B41}"/>
                              </a:ext>
                            </a:extLst>
                          </p:cNvPr>
                          <p:cNvCxnSpPr>
                            <a:endCxn id="41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17" name="Straight Connector 416">
                            <a:extLst>
                              <a:ext uri="{FF2B5EF4-FFF2-40B4-BE49-F238E27FC236}">
                                <a16:creationId xmlns:a16="http://schemas.microsoft.com/office/drawing/2014/main" id="{0FEF70FB-C7B5-824A-ACC5-EFEF26372987}"/>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06" name="Group 405">
                          <a:extLst>
                            <a:ext uri="{FF2B5EF4-FFF2-40B4-BE49-F238E27FC236}">
                              <a16:creationId xmlns:a16="http://schemas.microsoft.com/office/drawing/2014/main" id="{CC53F093-34E0-AD44-AAAC-E81D1710459D}"/>
                            </a:ext>
                          </a:extLst>
                        </p:cNvPr>
                        <p:cNvGrpSpPr/>
                        <p:nvPr/>
                      </p:nvGrpSpPr>
                      <p:grpSpPr>
                        <a:xfrm>
                          <a:off x="1770362" y="2873352"/>
                          <a:ext cx="519654" cy="431460"/>
                          <a:chOff x="667045" y="1708643"/>
                          <a:chExt cx="519654" cy="431460"/>
                        </a:xfrm>
                      </p:grpSpPr>
                      <p:sp>
                        <p:nvSpPr>
                          <p:cNvPr id="407" name="Oval 406">
                            <a:extLst>
                              <a:ext uri="{FF2B5EF4-FFF2-40B4-BE49-F238E27FC236}">
                                <a16:creationId xmlns:a16="http://schemas.microsoft.com/office/drawing/2014/main" id="{71EEFB54-B047-B04C-8E06-E12B839F070E}"/>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08" name="TextBox 407">
                            <a:extLst>
                              <a:ext uri="{FF2B5EF4-FFF2-40B4-BE49-F238E27FC236}">
                                <a16:creationId xmlns:a16="http://schemas.microsoft.com/office/drawing/2014/main" id="{41045F33-103E-394D-8CDC-466F17D0530E}"/>
                              </a:ext>
                            </a:extLst>
                          </p:cNvPr>
                          <p:cNvSpPr txBox="1"/>
                          <p:nvPr/>
                        </p:nvSpPr>
                        <p:spPr>
                          <a:xfrm>
                            <a:off x="667045" y="1708643"/>
                            <a:ext cx="519654"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1c</a:t>
                            </a:r>
                          </a:p>
                        </p:txBody>
                      </p:sp>
                    </p:grpSp>
                  </p:grpSp>
                  <p:grpSp>
                    <p:nvGrpSpPr>
                      <p:cNvPr id="387" name="Group 386">
                        <a:extLst>
                          <a:ext uri="{FF2B5EF4-FFF2-40B4-BE49-F238E27FC236}">
                            <a16:creationId xmlns:a16="http://schemas.microsoft.com/office/drawing/2014/main" id="{CF9FAB3E-89D0-E141-A8FA-54F95FB91439}"/>
                          </a:ext>
                        </a:extLst>
                      </p:cNvPr>
                      <p:cNvGrpSpPr/>
                      <p:nvPr/>
                    </p:nvGrpSpPr>
                    <p:grpSpPr>
                      <a:xfrm>
                        <a:off x="833331" y="3478719"/>
                        <a:ext cx="567530" cy="431460"/>
                        <a:chOff x="1736090" y="2873352"/>
                        <a:chExt cx="567530" cy="431460"/>
                      </a:xfrm>
                    </p:grpSpPr>
                    <p:grpSp>
                      <p:nvGrpSpPr>
                        <p:cNvPr id="392" name="Group 327">
                          <a:extLst>
                            <a:ext uri="{FF2B5EF4-FFF2-40B4-BE49-F238E27FC236}">
                              <a16:creationId xmlns:a16="http://schemas.microsoft.com/office/drawing/2014/main" id="{EF1D9DAA-152F-3B43-A5E6-5832E4693684}"/>
                            </a:ext>
                          </a:extLst>
                        </p:cNvPr>
                        <p:cNvGrpSpPr>
                          <a:grpSpLocks/>
                        </p:cNvGrpSpPr>
                        <p:nvPr/>
                      </p:nvGrpSpPr>
                      <p:grpSpPr bwMode="auto">
                        <a:xfrm>
                          <a:off x="1736090" y="2893762"/>
                          <a:ext cx="565150" cy="292100"/>
                          <a:chOff x="1871277" y="1576300"/>
                          <a:chExt cx="1128371" cy="437861"/>
                        </a:xfrm>
                      </p:grpSpPr>
                      <p:sp>
                        <p:nvSpPr>
                          <p:cNvPr id="396" name="Oval 395">
                            <a:extLst>
                              <a:ext uri="{FF2B5EF4-FFF2-40B4-BE49-F238E27FC236}">
                                <a16:creationId xmlns:a16="http://schemas.microsoft.com/office/drawing/2014/main" id="{7D4F535B-8429-F641-B6A0-346953CBA37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97" name="Rectangle 396">
                            <a:extLst>
                              <a:ext uri="{FF2B5EF4-FFF2-40B4-BE49-F238E27FC236}">
                                <a16:creationId xmlns:a16="http://schemas.microsoft.com/office/drawing/2014/main" id="{41766DC7-3FA8-5240-A389-76F4A17894D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98" name="Oval 397">
                            <a:extLst>
                              <a:ext uri="{FF2B5EF4-FFF2-40B4-BE49-F238E27FC236}">
                                <a16:creationId xmlns:a16="http://schemas.microsoft.com/office/drawing/2014/main" id="{5F4EAFA3-31D1-3444-B1D3-53FD0EF8E3FE}"/>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99" name="Freeform 398">
                            <a:extLst>
                              <a:ext uri="{FF2B5EF4-FFF2-40B4-BE49-F238E27FC236}">
                                <a16:creationId xmlns:a16="http://schemas.microsoft.com/office/drawing/2014/main" id="{152902E8-334A-2B42-9BA6-AF188C53F52D}"/>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00" name="Freeform 399">
                            <a:extLst>
                              <a:ext uri="{FF2B5EF4-FFF2-40B4-BE49-F238E27FC236}">
                                <a16:creationId xmlns:a16="http://schemas.microsoft.com/office/drawing/2014/main" id="{4DC2C0EF-9A47-6247-B211-492C383FB3D5}"/>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01" name="Freeform 400">
                            <a:extLst>
                              <a:ext uri="{FF2B5EF4-FFF2-40B4-BE49-F238E27FC236}">
                                <a16:creationId xmlns:a16="http://schemas.microsoft.com/office/drawing/2014/main" id="{32FC7147-0118-BE4F-8F42-5C7789528400}"/>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02" name="Freeform 401">
                            <a:extLst>
                              <a:ext uri="{FF2B5EF4-FFF2-40B4-BE49-F238E27FC236}">
                                <a16:creationId xmlns:a16="http://schemas.microsoft.com/office/drawing/2014/main" id="{AFDECA8E-8DAC-AF4F-A7A8-9F326DB99B34}"/>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03" name="Straight Connector 402">
                            <a:extLst>
                              <a:ext uri="{FF2B5EF4-FFF2-40B4-BE49-F238E27FC236}">
                                <a16:creationId xmlns:a16="http://schemas.microsoft.com/office/drawing/2014/main" id="{9FF59317-BCD5-D042-8296-2B2D746766D3}"/>
                              </a:ext>
                            </a:extLst>
                          </p:cNvPr>
                          <p:cNvCxnSpPr>
                            <a:endCxn id="39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04" name="Straight Connector 403">
                            <a:extLst>
                              <a:ext uri="{FF2B5EF4-FFF2-40B4-BE49-F238E27FC236}">
                                <a16:creationId xmlns:a16="http://schemas.microsoft.com/office/drawing/2014/main" id="{3DCFF513-F1EC-864D-8830-1468ED1B523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93" name="Group 392">
                          <a:extLst>
                            <a:ext uri="{FF2B5EF4-FFF2-40B4-BE49-F238E27FC236}">
                              <a16:creationId xmlns:a16="http://schemas.microsoft.com/office/drawing/2014/main" id="{886C351E-30BA-DF49-A85F-DD9707A366BD}"/>
                            </a:ext>
                          </a:extLst>
                        </p:cNvPr>
                        <p:cNvGrpSpPr/>
                        <p:nvPr/>
                      </p:nvGrpSpPr>
                      <p:grpSpPr>
                        <a:xfrm>
                          <a:off x="1770362" y="2873352"/>
                          <a:ext cx="533258" cy="431460"/>
                          <a:chOff x="667045" y="1708643"/>
                          <a:chExt cx="533258" cy="431460"/>
                        </a:xfrm>
                      </p:grpSpPr>
                      <p:sp>
                        <p:nvSpPr>
                          <p:cNvPr id="394" name="Oval 393">
                            <a:extLst>
                              <a:ext uri="{FF2B5EF4-FFF2-40B4-BE49-F238E27FC236}">
                                <a16:creationId xmlns:a16="http://schemas.microsoft.com/office/drawing/2014/main" id="{D4B291B3-1CC1-B94F-B091-84A1939A53A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95" name="TextBox 394">
                            <a:extLst>
                              <a:ext uri="{FF2B5EF4-FFF2-40B4-BE49-F238E27FC236}">
                                <a16:creationId xmlns:a16="http://schemas.microsoft.com/office/drawing/2014/main" id="{B03C5213-0B5E-8743-8495-AB951B1DED80}"/>
                              </a:ext>
                            </a:extLst>
                          </p:cNvPr>
                          <p:cNvSpPr txBox="1"/>
                          <p:nvPr/>
                        </p:nvSpPr>
                        <p:spPr>
                          <a:xfrm>
                            <a:off x="667045" y="1708643"/>
                            <a:ext cx="533258"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1a</a:t>
                            </a:r>
                          </a:p>
                        </p:txBody>
                      </p:sp>
                    </p:grpSp>
                  </p:grpSp>
                  <p:cxnSp>
                    <p:nvCxnSpPr>
                      <p:cNvPr id="388" name="Straight Connector 387">
                        <a:extLst>
                          <a:ext uri="{FF2B5EF4-FFF2-40B4-BE49-F238E27FC236}">
                            <a16:creationId xmlns:a16="http://schemas.microsoft.com/office/drawing/2014/main" id="{1FAD6D31-07E5-6C4A-B4E5-D06E206DB0C1}"/>
                          </a:ext>
                        </a:extLst>
                      </p:cNvPr>
                      <p:cNvCxnSpPr>
                        <a:stCxn id="435"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9" name="Straight Connector 388">
                        <a:extLst>
                          <a:ext uri="{FF2B5EF4-FFF2-40B4-BE49-F238E27FC236}">
                            <a16:creationId xmlns:a16="http://schemas.microsoft.com/office/drawing/2014/main" id="{84D21707-F898-DA49-ADF6-D789CB7063B5}"/>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0" name="Straight Connector 389">
                        <a:extLst>
                          <a:ext uri="{FF2B5EF4-FFF2-40B4-BE49-F238E27FC236}">
                            <a16:creationId xmlns:a16="http://schemas.microsoft.com/office/drawing/2014/main" id="{3175D0AB-5DDF-E944-BC89-7F96A181FECD}"/>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1" name="Straight Connector 390">
                        <a:extLst>
                          <a:ext uri="{FF2B5EF4-FFF2-40B4-BE49-F238E27FC236}">
                            <a16:creationId xmlns:a16="http://schemas.microsoft.com/office/drawing/2014/main" id="{910A80D2-6B7C-3244-9790-5492E4C5AD6A}"/>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380" name="TextBox 379">
                    <a:extLst>
                      <a:ext uri="{FF2B5EF4-FFF2-40B4-BE49-F238E27FC236}">
                        <a16:creationId xmlns:a16="http://schemas.microsoft.com/office/drawing/2014/main" id="{8653EAA8-8A1D-E142-933A-15274733651B}"/>
                      </a:ext>
                    </a:extLst>
                  </p:cNvPr>
                  <p:cNvSpPr txBox="1"/>
                  <p:nvPr/>
                </p:nvSpPr>
                <p:spPr>
                  <a:xfrm>
                    <a:off x="1242169" y="4247082"/>
                    <a:ext cx="942049" cy="430887"/>
                  </a:xfrm>
                  <a:prstGeom prst="rect">
                    <a:avLst/>
                  </a:prstGeom>
                  <a:noFill/>
                </p:spPr>
                <p:txBody>
                  <a:bodyPr wrap="squar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1</a:t>
                    </a:r>
                  </a:p>
                </p:txBody>
              </p:sp>
              <p:cxnSp>
                <p:nvCxnSpPr>
                  <p:cNvPr id="381" name="Straight Connector 380">
                    <a:extLst>
                      <a:ext uri="{FF2B5EF4-FFF2-40B4-BE49-F238E27FC236}">
                        <a16:creationId xmlns:a16="http://schemas.microsoft.com/office/drawing/2014/main" id="{9F8FC446-700F-E64A-81CE-83BA83C51543}"/>
                      </a:ext>
                    </a:extLst>
                  </p:cNvPr>
                  <p:cNvCxnSpPr>
                    <a:cxnSpLocks/>
                    <a:stCxn id="523" idx="1"/>
                  </p:cNvCxnSpPr>
                  <p:nvPr/>
                </p:nvCxnSpPr>
                <p:spPr bwMode="auto">
                  <a:xfrm flipH="1" flipV="1">
                    <a:off x="3848374" y="5024787"/>
                    <a:ext cx="1030666"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378" name="Straight Connector 377">
                  <a:extLst>
                    <a:ext uri="{FF2B5EF4-FFF2-40B4-BE49-F238E27FC236}">
                      <a16:creationId xmlns:a16="http://schemas.microsoft.com/office/drawing/2014/main" id="{60758C44-1362-5E4A-A82A-1279B011F30E}"/>
                    </a:ext>
                  </a:extLst>
                </p:cNvPr>
                <p:cNvCxnSpPr>
                  <a:cxnSpLocks/>
                  <a:stCxn id="539" idx="5"/>
                  <a:endCxn id="460" idx="1"/>
                </p:cNvCxnSpPr>
                <p:nvPr/>
              </p:nvCxnSpPr>
              <p:spPr bwMode="auto">
                <a:xfrm flipV="1">
                  <a:off x="6957825" y="4543468"/>
                  <a:ext cx="1398778" cy="1062884"/>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58" name="Group 357">
                <a:extLst>
                  <a:ext uri="{FF2B5EF4-FFF2-40B4-BE49-F238E27FC236}">
                    <a16:creationId xmlns:a16="http://schemas.microsoft.com/office/drawing/2014/main" id="{115B6435-BC3A-344B-BFFA-7A1AA86CEE5D}"/>
                  </a:ext>
                </a:extLst>
              </p:cNvPr>
              <p:cNvGrpSpPr/>
              <p:nvPr/>
            </p:nvGrpSpPr>
            <p:grpSpPr>
              <a:xfrm>
                <a:off x="9525929" y="4809915"/>
                <a:ext cx="1701734" cy="616172"/>
                <a:chOff x="6935906" y="5482318"/>
                <a:chExt cx="1701734" cy="616172"/>
              </a:xfrm>
            </p:grpSpPr>
            <p:grpSp>
              <p:nvGrpSpPr>
                <p:cNvPr id="359" name="Group 358">
                  <a:extLst>
                    <a:ext uri="{FF2B5EF4-FFF2-40B4-BE49-F238E27FC236}">
                      <a16:creationId xmlns:a16="http://schemas.microsoft.com/office/drawing/2014/main" id="{FE70586D-E550-E647-AD46-064B43BBD151}"/>
                    </a:ext>
                  </a:extLst>
                </p:cNvPr>
                <p:cNvGrpSpPr/>
                <p:nvPr/>
              </p:nvGrpSpPr>
              <p:grpSpPr>
                <a:xfrm>
                  <a:off x="6935906" y="5482318"/>
                  <a:ext cx="1701734" cy="616172"/>
                  <a:chOff x="6808463" y="5108795"/>
                  <a:chExt cx="1701734" cy="616172"/>
                </a:xfrm>
              </p:grpSpPr>
              <p:sp>
                <p:nvSpPr>
                  <p:cNvPr id="361" name="Freeform 2">
                    <a:extLst>
                      <a:ext uri="{FF2B5EF4-FFF2-40B4-BE49-F238E27FC236}">
                        <a16:creationId xmlns:a16="http://schemas.microsoft.com/office/drawing/2014/main" id="{18082CBB-F3E3-724E-95BE-DB64A1600A42}"/>
                      </a:ext>
                    </a:extLst>
                  </p:cNvPr>
                  <p:cNvSpPr>
                    <a:spLocks/>
                  </p:cNvSpPr>
                  <p:nvPr/>
                </p:nvSpPr>
                <p:spPr bwMode="auto">
                  <a:xfrm>
                    <a:off x="6808463" y="5108795"/>
                    <a:ext cx="1701734" cy="61617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 w 9959"/>
                      <a:gd name="connsiteY0" fmla="*/ 5593 h 11352"/>
                      <a:gd name="connsiteX1" fmla="*/ 1089 w 9959"/>
                      <a:gd name="connsiteY1" fmla="*/ 469 h 11352"/>
                      <a:gd name="connsiteX2" fmla="*/ 4845 w 9959"/>
                      <a:gd name="connsiteY2" fmla="*/ 561 h 11352"/>
                      <a:gd name="connsiteX3" fmla="*/ 8027 w 9959"/>
                      <a:gd name="connsiteY3" fmla="*/ 3370 h 11352"/>
                      <a:gd name="connsiteX4" fmla="*/ 9955 w 9959"/>
                      <a:gd name="connsiteY4" fmla="*/ 5970 h 11352"/>
                      <a:gd name="connsiteX5" fmla="*/ 8435 w 9959"/>
                      <a:gd name="connsiteY5" fmla="*/ 7863 h 11352"/>
                      <a:gd name="connsiteX6" fmla="*/ 5161 w 9959"/>
                      <a:gd name="connsiteY6" fmla="*/ 11352 h 11352"/>
                      <a:gd name="connsiteX7" fmla="*/ 2712 w 9959"/>
                      <a:gd name="connsiteY7" fmla="*/ 8240 h 11352"/>
                      <a:gd name="connsiteX8" fmla="*/ 1334 w 9959"/>
                      <a:gd name="connsiteY8" fmla="*/ 7922 h 11352"/>
                      <a:gd name="connsiteX9" fmla="*/ 4 w 9959"/>
                      <a:gd name="connsiteY9" fmla="*/ 5593 h 11352"/>
                      <a:gd name="connsiteX0" fmla="*/ 0 w 11223"/>
                      <a:gd name="connsiteY0" fmla="*/ 3835 h 9929"/>
                      <a:gd name="connsiteX1" fmla="*/ 2316 w 11223"/>
                      <a:gd name="connsiteY1" fmla="*/ 342 h 9929"/>
                      <a:gd name="connsiteX2" fmla="*/ 6088 w 11223"/>
                      <a:gd name="connsiteY2" fmla="*/ 423 h 9929"/>
                      <a:gd name="connsiteX3" fmla="*/ 9283 w 11223"/>
                      <a:gd name="connsiteY3" fmla="*/ 2898 h 9929"/>
                      <a:gd name="connsiteX4" fmla="*/ 11219 w 11223"/>
                      <a:gd name="connsiteY4" fmla="*/ 5188 h 9929"/>
                      <a:gd name="connsiteX5" fmla="*/ 9693 w 11223"/>
                      <a:gd name="connsiteY5" fmla="*/ 6856 h 9929"/>
                      <a:gd name="connsiteX6" fmla="*/ 6405 w 11223"/>
                      <a:gd name="connsiteY6" fmla="*/ 9929 h 9929"/>
                      <a:gd name="connsiteX7" fmla="*/ 3946 w 11223"/>
                      <a:gd name="connsiteY7" fmla="*/ 7188 h 9929"/>
                      <a:gd name="connsiteX8" fmla="*/ 2562 w 11223"/>
                      <a:gd name="connsiteY8" fmla="*/ 6908 h 9929"/>
                      <a:gd name="connsiteX9" fmla="*/ 0 w 11223"/>
                      <a:gd name="connsiteY9" fmla="*/ 3835 h 9929"/>
                      <a:gd name="connsiteX0" fmla="*/ 0 w 9999"/>
                      <a:gd name="connsiteY0" fmla="*/ 3862 h 10000"/>
                      <a:gd name="connsiteX1" fmla="*/ 2064 w 9999"/>
                      <a:gd name="connsiteY1" fmla="*/ 344 h 10000"/>
                      <a:gd name="connsiteX2" fmla="*/ 5425 w 9999"/>
                      <a:gd name="connsiteY2" fmla="*/ 426 h 10000"/>
                      <a:gd name="connsiteX3" fmla="*/ 8271 w 9999"/>
                      <a:gd name="connsiteY3" fmla="*/ 2919 h 10000"/>
                      <a:gd name="connsiteX4" fmla="*/ 9996 w 9999"/>
                      <a:gd name="connsiteY4" fmla="*/ 5225 h 10000"/>
                      <a:gd name="connsiteX5" fmla="*/ 8637 w 9999"/>
                      <a:gd name="connsiteY5" fmla="*/ 6905 h 10000"/>
                      <a:gd name="connsiteX6" fmla="*/ 5707 w 9999"/>
                      <a:gd name="connsiteY6" fmla="*/ 10000 h 10000"/>
                      <a:gd name="connsiteX7" fmla="*/ 2283 w 9999"/>
                      <a:gd name="connsiteY7" fmla="*/ 6957 h 10000"/>
                      <a:gd name="connsiteX8" fmla="*/ 0 w 9999"/>
                      <a:gd name="connsiteY8" fmla="*/ 3862 h 10000"/>
                      <a:gd name="connsiteX0" fmla="*/ 124 w 10124"/>
                      <a:gd name="connsiteY0" fmla="*/ 3862 h 10000"/>
                      <a:gd name="connsiteX1" fmla="*/ 2188 w 10124"/>
                      <a:gd name="connsiteY1" fmla="*/ 344 h 10000"/>
                      <a:gd name="connsiteX2" fmla="*/ 5550 w 10124"/>
                      <a:gd name="connsiteY2" fmla="*/ 426 h 10000"/>
                      <a:gd name="connsiteX3" fmla="*/ 8396 w 10124"/>
                      <a:gd name="connsiteY3" fmla="*/ 2919 h 10000"/>
                      <a:gd name="connsiteX4" fmla="*/ 10121 w 10124"/>
                      <a:gd name="connsiteY4" fmla="*/ 5225 h 10000"/>
                      <a:gd name="connsiteX5" fmla="*/ 8762 w 10124"/>
                      <a:gd name="connsiteY5" fmla="*/ 6905 h 10000"/>
                      <a:gd name="connsiteX6" fmla="*/ 5832 w 10124"/>
                      <a:gd name="connsiteY6" fmla="*/ 10000 h 10000"/>
                      <a:gd name="connsiteX7" fmla="*/ 124 w 10124"/>
                      <a:gd name="connsiteY7" fmla="*/ 3862 h 10000"/>
                      <a:gd name="connsiteX0" fmla="*/ 43 w 10045"/>
                      <a:gd name="connsiteY0" fmla="*/ 3862 h 6912"/>
                      <a:gd name="connsiteX1" fmla="*/ 2107 w 10045"/>
                      <a:gd name="connsiteY1" fmla="*/ 344 h 6912"/>
                      <a:gd name="connsiteX2" fmla="*/ 5469 w 10045"/>
                      <a:gd name="connsiteY2" fmla="*/ 426 h 6912"/>
                      <a:gd name="connsiteX3" fmla="*/ 8315 w 10045"/>
                      <a:gd name="connsiteY3" fmla="*/ 2919 h 6912"/>
                      <a:gd name="connsiteX4" fmla="*/ 10040 w 10045"/>
                      <a:gd name="connsiteY4" fmla="*/ 5225 h 6912"/>
                      <a:gd name="connsiteX5" fmla="*/ 8681 w 10045"/>
                      <a:gd name="connsiteY5" fmla="*/ 6905 h 6912"/>
                      <a:gd name="connsiteX6" fmla="*/ 3967 w 10045"/>
                      <a:gd name="connsiteY6" fmla="*/ 5885 h 6912"/>
                      <a:gd name="connsiteX7" fmla="*/ 43 w 10045"/>
                      <a:gd name="connsiteY7" fmla="*/ 3862 h 6912"/>
                      <a:gd name="connsiteX0" fmla="*/ 47 w 10004"/>
                      <a:gd name="connsiteY0" fmla="*/ 5106 h 9519"/>
                      <a:gd name="connsiteX1" fmla="*/ 2102 w 10004"/>
                      <a:gd name="connsiteY1" fmla="*/ 17 h 9519"/>
                      <a:gd name="connsiteX2" fmla="*/ 6651 w 10004"/>
                      <a:gd name="connsiteY2" fmla="*/ 3484 h 9519"/>
                      <a:gd name="connsiteX3" fmla="*/ 8282 w 10004"/>
                      <a:gd name="connsiteY3" fmla="*/ 3742 h 9519"/>
                      <a:gd name="connsiteX4" fmla="*/ 9999 w 10004"/>
                      <a:gd name="connsiteY4" fmla="*/ 7078 h 9519"/>
                      <a:gd name="connsiteX5" fmla="*/ 8646 w 10004"/>
                      <a:gd name="connsiteY5" fmla="*/ 9509 h 9519"/>
                      <a:gd name="connsiteX6" fmla="*/ 3953 w 10004"/>
                      <a:gd name="connsiteY6" fmla="*/ 8033 h 9519"/>
                      <a:gd name="connsiteX7" fmla="*/ 47 w 10004"/>
                      <a:gd name="connsiteY7" fmla="*/ 5106 h 9519"/>
                      <a:gd name="connsiteX0" fmla="*/ 43 w 9996"/>
                      <a:gd name="connsiteY0" fmla="*/ 6232 h 10868"/>
                      <a:gd name="connsiteX1" fmla="*/ 2097 w 9996"/>
                      <a:gd name="connsiteY1" fmla="*/ 886 h 10868"/>
                      <a:gd name="connsiteX2" fmla="*/ 5642 w 9996"/>
                      <a:gd name="connsiteY2" fmla="*/ 385 h 10868"/>
                      <a:gd name="connsiteX3" fmla="*/ 8275 w 9996"/>
                      <a:gd name="connsiteY3" fmla="*/ 4799 h 10868"/>
                      <a:gd name="connsiteX4" fmla="*/ 9991 w 9996"/>
                      <a:gd name="connsiteY4" fmla="*/ 8304 h 10868"/>
                      <a:gd name="connsiteX5" fmla="*/ 8639 w 9996"/>
                      <a:gd name="connsiteY5" fmla="*/ 10857 h 10868"/>
                      <a:gd name="connsiteX6" fmla="*/ 3947 w 9996"/>
                      <a:gd name="connsiteY6" fmla="*/ 9307 h 10868"/>
                      <a:gd name="connsiteX7" fmla="*/ 43 w 9996"/>
                      <a:gd name="connsiteY7" fmla="*/ 6232 h 10868"/>
                      <a:gd name="connsiteX0" fmla="*/ 43 w 10004"/>
                      <a:gd name="connsiteY0" fmla="*/ 5543 h 9809"/>
                      <a:gd name="connsiteX1" fmla="*/ 2098 w 10004"/>
                      <a:gd name="connsiteY1" fmla="*/ 624 h 9809"/>
                      <a:gd name="connsiteX2" fmla="*/ 5644 w 10004"/>
                      <a:gd name="connsiteY2" fmla="*/ 163 h 9809"/>
                      <a:gd name="connsiteX3" fmla="*/ 8163 w 10004"/>
                      <a:gd name="connsiteY3" fmla="*/ 1492 h 9809"/>
                      <a:gd name="connsiteX4" fmla="*/ 9995 w 10004"/>
                      <a:gd name="connsiteY4" fmla="*/ 7450 h 9809"/>
                      <a:gd name="connsiteX5" fmla="*/ 8642 w 10004"/>
                      <a:gd name="connsiteY5" fmla="*/ 9799 h 9809"/>
                      <a:gd name="connsiteX6" fmla="*/ 3949 w 10004"/>
                      <a:gd name="connsiteY6" fmla="*/ 8373 h 9809"/>
                      <a:gd name="connsiteX7" fmla="*/ 43 w 10004"/>
                      <a:gd name="connsiteY7" fmla="*/ 5543 h 9809"/>
                      <a:gd name="connsiteX0" fmla="*/ 43 w 8950"/>
                      <a:gd name="connsiteY0" fmla="*/ 5651 h 10081"/>
                      <a:gd name="connsiteX1" fmla="*/ 2097 w 8950"/>
                      <a:gd name="connsiteY1" fmla="*/ 636 h 10081"/>
                      <a:gd name="connsiteX2" fmla="*/ 5642 w 8950"/>
                      <a:gd name="connsiteY2" fmla="*/ 166 h 10081"/>
                      <a:gd name="connsiteX3" fmla="*/ 8160 w 8950"/>
                      <a:gd name="connsiteY3" fmla="*/ 1521 h 10081"/>
                      <a:gd name="connsiteX4" fmla="*/ 8473 w 8950"/>
                      <a:gd name="connsiteY4" fmla="*/ 5322 h 10081"/>
                      <a:gd name="connsiteX5" fmla="*/ 8639 w 8950"/>
                      <a:gd name="connsiteY5" fmla="*/ 9990 h 10081"/>
                      <a:gd name="connsiteX6" fmla="*/ 3947 w 8950"/>
                      <a:gd name="connsiteY6" fmla="*/ 8536 h 10081"/>
                      <a:gd name="connsiteX7" fmla="*/ 43 w 8950"/>
                      <a:gd name="connsiteY7" fmla="*/ 5651 h 10081"/>
                      <a:gd name="connsiteX0" fmla="*/ 48 w 9651"/>
                      <a:gd name="connsiteY0" fmla="*/ 5606 h 8648"/>
                      <a:gd name="connsiteX1" fmla="*/ 2343 w 9651"/>
                      <a:gd name="connsiteY1" fmla="*/ 631 h 8648"/>
                      <a:gd name="connsiteX2" fmla="*/ 6304 w 9651"/>
                      <a:gd name="connsiteY2" fmla="*/ 165 h 8648"/>
                      <a:gd name="connsiteX3" fmla="*/ 9117 w 9651"/>
                      <a:gd name="connsiteY3" fmla="*/ 1509 h 8648"/>
                      <a:gd name="connsiteX4" fmla="*/ 9467 w 9651"/>
                      <a:gd name="connsiteY4" fmla="*/ 5279 h 8648"/>
                      <a:gd name="connsiteX5" fmla="*/ 6997 w 9651"/>
                      <a:gd name="connsiteY5" fmla="*/ 8019 h 8648"/>
                      <a:gd name="connsiteX6" fmla="*/ 4410 w 9651"/>
                      <a:gd name="connsiteY6" fmla="*/ 8467 h 8648"/>
                      <a:gd name="connsiteX7" fmla="*/ 48 w 9651"/>
                      <a:gd name="connsiteY7" fmla="*/ 5606 h 8648"/>
                      <a:gd name="connsiteX0" fmla="*/ 41 w 9991"/>
                      <a:gd name="connsiteY0" fmla="*/ 6482 h 9316"/>
                      <a:gd name="connsiteX1" fmla="*/ 2419 w 9991"/>
                      <a:gd name="connsiteY1" fmla="*/ 730 h 9316"/>
                      <a:gd name="connsiteX2" fmla="*/ 6523 w 9991"/>
                      <a:gd name="connsiteY2" fmla="*/ 191 h 9316"/>
                      <a:gd name="connsiteX3" fmla="*/ 9438 w 9991"/>
                      <a:gd name="connsiteY3" fmla="*/ 1745 h 9316"/>
                      <a:gd name="connsiteX4" fmla="*/ 9800 w 9991"/>
                      <a:gd name="connsiteY4" fmla="*/ 6104 h 9316"/>
                      <a:gd name="connsiteX5" fmla="*/ 7241 w 9991"/>
                      <a:gd name="connsiteY5" fmla="*/ 9273 h 9316"/>
                      <a:gd name="connsiteX6" fmla="*/ 1411 w 9991"/>
                      <a:gd name="connsiteY6" fmla="*/ 7856 h 9316"/>
                      <a:gd name="connsiteX7" fmla="*/ 41 w 9991"/>
                      <a:gd name="connsiteY7" fmla="*/ 6482 h 9316"/>
                      <a:gd name="connsiteX0" fmla="*/ 19 w 10708"/>
                      <a:gd name="connsiteY0" fmla="*/ 7721 h 10038"/>
                      <a:gd name="connsiteX1" fmla="*/ 3129 w 10708"/>
                      <a:gd name="connsiteY1" fmla="*/ 825 h 10038"/>
                      <a:gd name="connsiteX2" fmla="*/ 7237 w 10708"/>
                      <a:gd name="connsiteY2" fmla="*/ 246 h 10038"/>
                      <a:gd name="connsiteX3" fmla="*/ 10155 w 10708"/>
                      <a:gd name="connsiteY3" fmla="*/ 1914 h 10038"/>
                      <a:gd name="connsiteX4" fmla="*/ 10517 w 10708"/>
                      <a:gd name="connsiteY4" fmla="*/ 6593 h 10038"/>
                      <a:gd name="connsiteX5" fmla="*/ 7956 w 10708"/>
                      <a:gd name="connsiteY5" fmla="*/ 9995 h 10038"/>
                      <a:gd name="connsiteX6" fmla="*/ 2120 w 10708"/>
                      <a:gd name="connsiteY6" fmla="*/ 8474 h 10038"/>
                      <a:gd name="connsiteX7" fmla="*/ 19 w 10708"/>
                      <a:gd name="connsiteY7" fmla="*/ 7721 h 10038"/>
                      <a:gd name="connsiteX0" fmla="*/ 359 w 11048"/>
                      <a:gd name="connsiteY0" fmla="*/ 7721 h 10038"/>
                      <a:gd name="connsiteX1" fmla="*/ 3469 w 11048"/>
                      <a:gd name="connsiteY1" fmla="*/ 825 h 10038"/>
                      <a:gd name="connsiteX2" fmla="*/ 7577 w 11048"/>
                      <a:gd name="connsiteY2" fmla="*/ 246 h 10038"/>
                      <a:gd name="connsiteX3" fmla="*/ 10495 w 11048"/>
                      <a:gd name="connsiteY3" fmla="*/ 1914 h 10038"/>
                      <a:gd name="connsiteX4" fmla="*/ 10857 w 11048"/>
                      <a:gd name="connsiteY4" fmla="*/ 6593 h 10038"/>
                      <a:gd name="connsiteX5" fmla="*/ 8296 w 11048"/>
                      <a:gd name="connsiteY5" fmla="*/ 9995 h 10038"/>
                      <a:gd name="connsiteX6" fmla="*/ 2460 w 11048"/>
                      <a:gd name="connsiteY6" fmla="*/ 8474 h 10038"/>
                      <a:gd name="connsiteX7" fmla="*/ 359 w 11048"/>
                      <a:gd name="connsiteY7" fmla="*/ 7721 h 10038"/>
                      <a:gd name="connsiteX0" fmla="*/ 359 w 11048"/>
                      <a:gd name="connsiteY0" fmla="*/ 8392 h 10075"/>
                      <a:gd name="connsiteX1" fmla="*/ 3469 w 11048"/>
                      <a:gd name="connsiteY1" fmla="*/ 864 h 10075"/>
                      <a:gd name="connsiteX2" fmla="*/ 7577 w 11048"/>
                      <a:gd name="connsiteY2" fmla="*/ 285 h 10075"/>
                      <a:gd name="connsiteX3" fmla="*/ 10495 w 11048"/>
                      <a:gd name="connsiteY3" fmla="*/ 1953 h 10075"/>
                      <a:gd name="connsiteX4" fmla="*/ 10857 w 11048"/>
                      <a:gd name="connsiteY4" fmla="*/ 6632 h 10075"/>
                      <a:gd name="connsiteX5" fmla="*/ 8296 w 11048"/>
                      <a:gd name="connsiteY5" fmla="*/ 10034 h 10075"/>
                      <a:gd name="connsiteX6" fmla="*/ 2460 w 11048"/>
                      <a:gd name="connsiteY6" fmla="*/ 8513 h 10075"/>
                      <a:gd name="connsiteX7" fmla="*/ 359 w 11048"/>
                      <a:gd name="connsiteY7" fmla="*/ 8392 h 10075"/>
                      <a:gd name="connsiteX0" fmla="*/ 371 w 11060"/>
                      <a:gd name="connsiteY0" fmla="*/ 8392 h 10075"/>
                      <a:gd name="connsiteX1" fmla="*/ 3481 w 11060"/>
                      <a:gd name="connsiteY1" fmla="*/ 864 h 10075"/>
                      <a:gd name="connsiteX2" fmla="*/ 7589 w 11060"/>
                      <a:gd name="connsiteY2" fmla="*/ 285 h 10075"/>
                      <a:gd name="connsiteX3" fmla="*/ 10507 w 11060"/>
                      <a:gd name="connsiteY3" fmla="*/ 1953 h 10075"/>
                      <a:gd name="connsiteX4" fmla="*/ 10869 w 11060"/>
                      <a:gd name="connsiteY4" fmla="*/ 6632 h 10075"/>
                      <a:gd name="connsiteX5" fmla="*/ 8308 w 11060"/>
                      <a:gd name="connsiteY5" fmla="*/ 10034 h 10075"/>
                      <a:gd name="connsiteX6" fmla="*/ 2472 w 11060"/>
                      <a:gd name="connsiteY6" fmla="*/ 8513 h 10075"/>
                      <a:gd name="connsiteX7" fmla="*/ 371 w 11060"/>
                      <a:gd name="connsiteY7" fmla="*/ 8392 h 10075"/>
                      <a:gd name="connsiteX0" fmla="*/ 54 w 10743"/>
                      <a:gd name="connsiteY0" fmla="*/ 9468 h 11151"/>
                      <a:gd name="connsiteX1" fmla="*/ 4027 w 10743"/>
                      <a:gd name="connsiteY1" fmla="*/ 495 h 11151"/>
                      <a:gd name="connsiteX2" fmla="*/ 7272 w 10743"/>
                      <a:gd name="connsiteY2" fmla="*/ 1361 h 11151"/>
                      <a:gd name="connsiteX3" fmla="*/ 10190 w 10743"/>
                      <a:gd name="connsiteY3" fmla="*/ 3029 h 11151"/>
                      <a:gd name="connsiteX4" fmla="*/ 10552 w 10743"/>
                      <a:gd name="connsiteY4" fmla="*/ 7708 h 11151"/>
                      <a:gd name="connsiteX5" fmla="*/ 7991 w 10743"/>
                      <a:gd name="connsiteY5" fmla="*/ 11110 h 11151"/>
                      <a:gd name="connsiteX6" fmla="*/ 2155 w 10743"/>
                      <a:gd name="connsiteY6" fmla="*/ 9589 h 11151"/>
                      <a:gd name="connsiteX7" fmla="*/ 54 w 10743"/>
                      <a:gd name="connsiteY7" fmla="*/ 9468 h 11151"/>
                      <a:gd name="connsiteX0" fmla="*/ 54 w 10743"/>
                      <a:gd name="connsiteY0" fmla="*/ 9506 h 11189"/>
                      <a:gd name="connsiteX1" fmla="*/ 4027 w 10743"/>
                      <a:gd name="connsiteY1" fmla="*/ 533 h 11189"/>
                      <a:gd name="connsiteX2" fmla="*/ 7272 w 10743"/>
                      <a:gd name="connsiteY2" fmla="*/ 1399 h 11189"/>
                      <a:gd name="connsiteX3" fmla="*/ 10190 w 10743"/>
                      <a:gd name="connsiteY3" fmla="*/ 3067 h 11189"/>
                      <a:gd name="connsiteX4" fmla="*/ 10552 w 10743"/>
                      <a:gd name="connsiteY4" fmla="*/ 7746 h 11189"/>
                      <a:gd name="connsiteX5" fmla="*/ 7991 w 10743"/>
                      <a:gd name="connsiteY5" fmla="*/ 11148 h 11189"/>
                      <a:gd name="connsiteX6" fmla="*/ 2155 w 10743"/>
                      <a:gd name="connsiteY6" fmla="*/ 9627 h 11189"/>
                      <a:gd name="connsiteX7" fmla="*/ 54 w 10743"/>
                      <a:gd name="connsiteY7" fmla="*/ 9506 h 11189"/>
                      <a:gd name="connsiteX0" fmla="*/ 40 w 11293"/>
                      <a:gd name="connsiteY0" fmla="*/ 9082 h 11127"/>
                      <a:gd name="connsiteX1" fmla="*/ 4577 w 11293"/>
                      <a:gd name="connsiteY1" fmla="*/ 470 h 11127"/>
                      <a:gd name="connsiteX2" fmla="*/ 7822 w 11293"/>
                      <a:gd name="connsiteY2" fmla="*/ 1336 h 11127"/>
                      <a:gd name="connsiteX3" fmla="*/ 10740 w 11293"/>
                      <a:gd name="connsiteY3" fmla="*/ 3004 h 11127"/>
                      <a:gd name="connsiteX4" fmla="*/ 11102 w 11293"/>
                      <a:gd name="connsiteY4" fmla="*/ 7683 h 11127"/>
                      <a:gd name="connsiteX5" fmla="*/ 8541 w 11293"/>
                      <a:gd name="connsiteY5" fmla="*/ 11085 h 11127"/>
                      <a:gd name="connsiteX6" fmla="*/ 2705 w 11293"/>
                      <a:gd name="connsiteY6" fmla="*/ 9564 h 11127"/>
                      <a:gd name="connsiteX7" fmla="*/ 40 w 11293"/>
                      <a:gd name="connsiteY7" fmla="*/ 9082 h 1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3" h="11127">
                        <a:moveTo>
                          <a:pt x="40" y="9082"/>
                        </a:moveTo>
                        <a:cubicBezTo>
                          <a:pt x="352" y="7566"/>
                          <a:pt x="3280" y="1761"/>
                          <a:pt x="4577" y="470"/>
                        </a:cubicBezTo>
                        <a:cubicBezTo>
                          <a:pt x="5874" y="-821"/>
                          <a:pt x="6795" y="914"/>
                          <a:pt x="7822" y="1336"/>
                        </a:cubicBezTo>
                        <a:cubicBezTo>
                          <a:pt x="8849" y="1758"/>
                          <a:pt x="10193" y="1947"/>
                          <a:pt x="10740" y="3004"/>
                        </a:cubicBezTo>
                        <a:cubicBezTo>
                          <a:pt x="11287" y="4061"/>
                          <a:pt x="11468" y="6337"/>
                          <a:pt x="11102" y="7683"/>
                        </a:cubicBezTo>
                        <a:cubicBezTo>
                          <a:pt x="10736" y="9030"/>
                          <a:pt x="9940" y="10771"/>
                          <a:pt x="8541" y="11085"/>
                        </a:cubicBezTo>
                        <a:cubicBezTo>
                          <a:pt x="7141" y="11398"/>
                          <a:pt x="4122" y="9898"/>
                          <a:pt x="2705" y="9564"/>
                        </a:cubicBezTo>
                        <a:cubicBezTo>
                          <a:pt x="1288" y="9230"/>
                          <a:pt x="-272" y="10598"/>
                          <a:pt x="40" y="9082"/>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62" name="Group 327">
                    <a:extLst>
                      <a:ext uri="{FF2B5EF4-FFF2-40B4-BE49-F238E27FC236}">
                        <a16:creationId xmlns:a16="http://schemas.microsoft.com/office/drawing/2014/main" id="{5B406A2C-ABA8-084A-9596-936179933241}"/>
                      </a:ext>
                    </a:extLst>
                  </p:cNvPr>
                  <p:cNvGrpSpPr>
                    <a:grpSpLocks/>
                  </p:cNvGrpSpPr>
                  <p:nvPr/>
                </p:nvGrpSpPr>
                <p:grpSpPr bwMode="auto">
                  <a:xfrm>
                    <a:off x="7908175" y="5241780"/>
                    <a:ext cx="536554" cy="263548"/>
                    <a:chOff x="1871277" y="1576300"/>
                    <a:chExt cx="1128371" cy="437861"/>
                  </a:xfrm>
                </p:grpSpPr>
                <p:sp>
                  <p:nvSpPr>
                    <p:cNvPr id="366" name="Oval 365">
                      <a:extLst>
                        <a:ext uri="{FF2B5EF4-FFF2-40B4-BE49-F238E27FC236}">
                          <a16:creationId xmlns:a16="http://schemas.microsoft.com/office/drawing/2014/main" id="{39FC7CDD-91D7-FF44-B916-78088DE675C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67" name="Rectangle 366">
                      <a:extLst>
                        <a:ext uri="{FF2B5EF4-FFF2-40B4-BE49-F238E27FC236}">
                          <a16:creationId xmlns:a16="http://schemas.microsoft.com/office/drawing/2014/main" id="{A080E9B6-A37A-044C-A833-E7F1E0233B0E}"/>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68" name="Oval 367">
                      <a:extLst>
                        <a:ext uri="{FF2B5EF4-FFF2-40B4-BE49-F238E27FC236}">
                          <a16:creationId xmlns:a16="http://schemas.microsoft.com/office/drawing/2014/main" id="{14A74E6C-0FCA-E749-86E8-EE93E2BEF92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69" name="Freeform 368">
                      <a:extLst>
                        <a:ext uri="{FF2B5EF4-FFF2-40B4-BE49-F238E27FC236}">
                          <a16:creationId xmlns:a16="http://schemas.microsoft.com/office/drawing/2014/main" id="{9F9BDD36-691A-E144-B65E-1F4CB601737F}"/>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0" name="Freeform 369">
                      <a:extLst>
                        <a:ext uri="{FF2B5EF4-FFF2-40B4-BE49-F238E27FC236}">
                          <a16:creationId xmlns:a16="http://schemas.microsoft.com/office/drawing/2014/main" id="{0B2530CD-DBD0-FA45-836C-9AB9E06564B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1" name="Freeform 370">
                      <a:extLst>
                        <a:ext uri="{FF2B5EF4-FFF2-40B4-BE49-F238E27FC236}">
                          <a16:creationId xmlns:a16="http://schemas.microsoft.com/office/drawing/2014/main" id="{3595C9D1-2901-184D-A963-958CAB68BDA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2" name="Freeform 371">
                      <a:extLst>
                        <a:ext uri="{FF2B5EF4-FFF2-40B4-BE49-F238E27FC236}">
                          <a16:creationId xmlns:a16="http://schemas.microsoft.com/office/drawing/2014/main" id="{0A2F7FCA-3D9A-B842-B550-A9E8284929C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73" name="Straight Connector 372">
                      <a:extLst>
                        <a:ext uri="{FF2B5EF4-FFF2-40B4-BE49-F238E27FC236}">
                          <a16:creationId xmlns:a16="http://schemas.microsoft.com/office/drawing/2014/main" id="{89A20473-B361-5949-83B2-2F0577111864}"/>
                        </a:ext>
                      </a:extLst>
                    </p:cNvPr>
                    <p:cNvCxnSpPr>
                      <a:endCxn id="36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74" name="Straight Connector 373">
                      <a:extLst>
                        <a:ext uri="{FF2B5EF4-FFF2-40B4-BE49-F238E27FC236}">
                          <a16:creationId xmlns:a16="http://schemas.microsoft.com/office/drawing/2014/main" id="{90860BE3-3974-E745-8C7F-38607816CAA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63" name="Group 362">
                    <a:extLst>
                      <a:ext uri="{FF2B5EF4-FFF2-40B4-BE49-F238E27FC236}">
                        <a16:creationId xmlns:a16="http://schemas.microsoft.com/office/drawing/2014/main" id="{2003A570-A32D-6B45-8339-609AA01FD40F}"/>
                      </a:ext>
                    </a:extLst>
                  </p:cNvPr>
                  <p:cNvGrpSpPr/>
                  <p:nvPr/>
                </p:nvGrpSpPr>
                <p:grpSpPr>
                  <a:xfrm>
                    <a:off x="7845852" y="5223362"/>
                    <a:ext cx="528350" cy="400108"/>
                    <a:chOff x="567129" y="1708643"/>
                    <a:chExt cx="556510" cy="443455"/>
                  </a:xfrm>
                </p:grpSpPr>
                <p:sp>
                  <p:nvSpPr>
                    <p:cNvPr id="364" name="Oval 363">
                      <a:extLst>
                        <a:ext uri="{FF2B5EF4-FFF2-40B4-BE49-F238E27FC236}">
                          <a16:creationId xmlns:a16="http://schemas.microsoft.com/office/drawing/2014/main" id="{15965660-1CBF-3444-A652-4E7C3B982A65}"/>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65" name="TextBox 364">
                      <a:extLst>
                        <a:ext uri="{FF2B5EF4-FFF2-40B4-BE49-F238E27FC236}">
                          <a16:creationId xmlns:a16="http://schemas.microsoft.com/office/drawing/2014/main" id="{FCA1E01E-CAF4-5B4C-898F-4D5EFFEA0145}"/>
                        </a:ext>
                      </a:extLst>
                    </p:cNvPr>
                    <p:cNvSpPr txBox="1"/>
                    <p:nvPr/>
                  </p:nvSpPr>
                  <p:spPr>
                    <a:xfrm>
                      <a:off x="567129" y="1708643"/>
                      <a:ext cx="556510" cy="443455"/>
                    </a:xfrm>
                    <a:prstGeom prst="rect">
                      <a:avLst/>
                    </a:prstGeom>
                    <a:noFill/>
                  </p:spPr>
                  <p:txBody>
                    <a:bodyPr wrap="none" rtlCol="0">
                      <a:spAutoFit/>
                    </a:body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X</a:t>
                      </a:r>
                    </a:p>
                  </p:txBody>
                </p:sp>
              </p:grpSp>
            </p:grpSp>
            <p:cxnSp>
              <p:nvCxnSpPr>
                <p:cNvPr id="360" name="Straight Connector 359">
                  <a:extLst>
                    <a:ext uri="{FF2B5EF4-FFF2-40B4-BE49-F238E27FC236}">
                      <a16:creationId xmlns:a16="http://schemas.microsoft.com/office/drawing/2014/main" id="{AA520213-7841-F244-A739-93A10DDB840E}"/>
                    </a:ext>
                  </a:extLst>
                </p:cNvPr>
                <p:cNvCxnSpPr/>
                <p:nvPr/>
              </p:nvCxnSpPr>
              <p:spPr bwMode="auto">
                <a:xfrm flipH="1">
                  <a:off x="7158742" y="5764030"/>
                  <a:ext cx="870024" cy="9999"/>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cxnSp>
          <p:nvCxnSpPr>
            <p:cNvPr id="338" name="Straight Connector 337">
              <a:extLst>
                <a:ext uri="{FF2B5EF4-FFF2-40B4-BE49-F238E27FC236}">
                  <a16:creationId xmlns:a16="http://schemas.microsoft.com/office/drawing/2014/main" id="{7B5F4AAD-1676-DE46-9374-3849783B3490}"/>
                </a:ext>
              </a:extLst>
            </p:cNvPr>
            <p:cNvCxnSpPr>
              <a:cxnSpLocks/>
            </p:cNvCxnSpPr>
            <p:nvPr/>
          </p:nvCxnSpPr>
          <p:spPr bwMode="auto">
            <a:xfrm flipV="1">
              <a:off x="3540307" y="1929008"/>
              <a:ext cx="4451299" cy="422665"/>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 name="Group 2">
            <a:extLst>
              <a:ext uri="{FF2B5EF4-FFF2-40B4-BE49-F238E27FC236}">
                <a16:creationId xmlns:a16="http://schemas.microsoft.com/office/drawing/2014/main" id="{8B6172EC-1C66-9548-BD40-54A7291593E3}"/>
              </a:ext>
            </a:extLst>
          </p:cNvPr>
          <p:cNvGrpSpPr/>
          <p:nvPr/>
        </p:nvGrpSpPr>
        <p:grpSpPr>
          <a:xfrm>
            <a:off x="2973538" y="1767930"/>
            <a:ext cx="1272333" cy="830018"/>
            <a:chOff x="393081" y="3061853"/>
            <a:chExt cx="1696444" cy="1106691"/>
          </a:xfrm>
        </p:grpSpPr>
        <p:grpSp>
          <p:nvGrpSpPr>
            <p:cNvPr id="239" name="Group 238">
              <a:extLst>
                <a:ext uri="{FF2B5EF4-FFF2-40B4-BE49-F238E27FC236}">
                  <a16:creationId xmlns:a16="http://schemas.microsoft.com/office/drawing/2014/main" id="{C548851F-680B-D545-9271-741E53DFFC88}"/>
                </a:ext>
              </a:extLst>
            </p:cNvPr>
            <p:cNvGrpSpPr/>
            <p:nvPr/>
          </p:nvGrpSpPr>
          <p:grpSpPr>
            <a:xfrm>
              <a:off x="393081" y="3198229"/>
              <a:ext cx="1118837" cy="826267"/>
              <a:chOff x="4052000" y="2820739"/>
              <a:chExt cx="1118837" cy="826267"/>
            </a:xfrm>
          </p:grpSpPr>
          <p:cxnSp>
            <p:nvCxnSpPr>
              <p:cNvPr id="251" name="Straight Arrow Connector 250">
                <a:extLst>
                  <a:ext uri="{FF2B5EF4-FFF2-40B4-BE49-F238E27FC236}">
                    <a16:creationId xmlns:a16="http://schemas.microsoft.com/office/drawing/2014/main" id="{C2C3A3C7-5D27-3244-9114-4FD4A6CFDE62}"/>
                  </a:ext>
                </a:extLst>
              </p:cNvPr>
              <p:cNvCxnSpPr/>
              <p:nvPr/>
            </p:nvCxnSpPr>
            <p:spPr bwMode="auto">
              <a:xfrm flipH="1" flipV="1">
                <a:off x="4769093" y="2820739"/>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2" name="Straight Arrow Connector 251">
                <a:extLst>
                  <a:ext uri="{FF2B5EF4-FFF2-40B4-BE49-F238E27FC236}">
                    <a16:creationId xmlns:a16="http://schemas.microsoft.com/office/drawing/2014/main" id="{A43E81FE-9362-C342-9329-16CA170975F9}"/>
                  </a:ext>
                </a:extLst>
              </p:cNvPr>
              <p:cNvCxnSpPr/>
              <p:nvPr/>
            </p:nvCxnSpPr>
            <p:spPr bwMode="auto">
              <a:xfrm flipH="1" flipV="1">
                <a:off x="4052000" y="3192229"/>
                <a:ext cx="1059565" cy="14171"/>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3" name="Straight Arrow Connector 252">
                <a:extLst>
                  <a:ext uri="{FF2B5EF4-FFF2-40B4-BE49-F238E27FC236}">
                    <a16:creationId xmlns:a16="http://schemas.microsoft.com/office/drawing/2014/main" id="{9FDC4FBB-AECF-7140-BFCB-0E0EF44FE98A}"/>
                  </a:ext>
                </a:extLst>
              </p:cNvPr>
              <p:cNvCxnSpPr/>
              <p:nvPr/>
            </p:nvCxnSpPr>
            <p:spPr bwMode="auto">
              <a:xfrm flipH="1">
                <a:off x="4748700" y="3344630"/>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TextBox 1">
              <a:extLst>
                <a:ext uri="{FF2B5EF4-FFF2-40B4-BE49-F238E27FC236}">
                  <a16:creationId xmlns:a16="http://schemas.microsoft.com/office/drawing/2014/main" id="{353F2BED-A174-0F4E-8BBD-9FA0B782AF79}"/>
                </a:ext>
              </a:extLst>
            </p:cNvPr>
            <p:cNvSpPr txBox="1"/>
            <p:nvPr/>
          </p:nvSpPr>
          <p:spPr>
            <a:xfrm>
              <a:off x="536696" y="3269672"/>
              <a:ext cx="870324" cy="400109"/>
            </a:xfrm>
            <a:prstGeom prst="rect">
              <a:avLst/>
            </a:prstGeom>
            <a:noFill/>
          </p:spPr>
          <p:txBody>
            <a:bodyPr wrap="none" rtlCol="0">
              <a:spAutoFit/>
            </a:bodyPr>
            <a:lstStyle/>
            <a:p>
              <a:r>
                <a:rPr lang="en-US" sz="1350" dirty="0">
                  <a:solidFill>
                    <a:srgbClr val="C00000"/>
                  </a:solidFill>
                  <a:latin typeface="Avenir Book" panose="020B0503020203020204" pitchFamily="34" charset="-78"/>
                  <a:cs typeface="Avenir Book" panose="020B0503020203020204" pitchFamily="34" charset="-78"/>
                </a:rPr>
                <a:t>AS3,X</a:t>
              </a:r>
            </a:p>
          </p:txBody>
        </p:sp>
        <p:sp>
          <p:nvSpPr>
            <p:cNvPr id="254" name="TextBox 253">
              <a:extLst>
                <a:ext uri="{FF2B5EF4-FFF2-40B4-BE49-F238E27FC236}">
                  <a16:creationId xmlns:a16="http://schemas.microsoft.com/office/drawing/2014/main" id="{2C4D7934-CE6B-5840-B759-5CF1993AD81F}"/>
                </a:ext>
              </a:extLst>
            </p:cNvPr>
            <p:cNvSpPr txBox="1"/>
            <p:nvPr/>
          </p:nvSpPr>
          <p:spPr>
            <a:xfrm>
              <a:off x="1219201" y="3061853"/>
              <a:ext cx="870324" cy="400109"/>
            </a:xfrm>
            <a:prstGeom prst="rect">
              <a:avLst/>
            </a:prstGeom>
            <a:noFill/>
          </p:spPr>
          <p:txBody>
            <a:bodyPr wrap="none" rtlCol="0">
              <a:spAutoFit/>
            </a:bodyPr>
            <a:lstStyle/>
            <a:p>
              <a:r>
                <a:rPr lang="en-US" sz="1350" dirty="0">
                  <a:solidFill>
                    <a:srgbClr val="C00000"/>
                  </a:solidFill>
                  <a:latin typeface="Avenir Book" panose="020B0503020203020204" pitchFamily="34" charset="-78"/>
                  <a:cs typeface="Avenir Book" panose="020B0503020203020204" pitchFamily="34" charset="-78"/>
                </a:rPr>
                <a:t>AS3,X</a:t>
              </a:r>
            </a:p>
          </p:txBody>
        </p:sp>
        <p:sp>
          <p:nvSpPr>
            <p:cNvPr id="255" name="TextBox 254">
              <a:extLst>
                <a:ext uri="{FF2B5EF4-FFF2-40B4-BE49-F238E27FC236}">
                  <a16:creationId xmlns:a16="http://schemas.microsoft.com/office/drawing/2014/main" id="{D2A89D34-FE63-3C45-B2F9-2082E2A167C9}"/>
                </a:ext>
              </a:extLst>
            </p:cNvPr>
            <p:cNvSpPr txBox="1"/>
            <p:nvPr/>
          </p:nvSpPr>
          <p:spPr>
            <a:xfrm>
              <a:off x="1177638" y="3768435"/>
              <a:ext cx="870324" cy="400109"/>
            </a:xfrm>
            <a:prstGeom prst="rect">
              <a:avLst/>
            </a:prstGeom>
            <a:noFill/>
          </p:spPr>
          <p:txBody>
            <a:bodyPr wrap="none" rtlCol="0">
              <a:spAutoFit/>
            </a:bodyPr>
            <a:lstStyle/>
            <a:p>
              <a:r>
                <a:rPr lang="en-US" sz="1350" dirty="0">
                  <a:solidFill>
                    <a:srgbClr val="C00000"/>
                  </a:solidFill>
                  <a:latin typeface="Avenir Book" panose="020B0503020203020204" pitchFamily="34" charset="-78"/>
                  <a:cs typeface="Avenir Book" panose="020B0503020203020204" pitchFamily="34" charset="-78"/>
                </a:rPr>
                <a:t>AS3,X</a:t>
              </a:r>
            </a:p>
          </p:txBody>
        </p:sp>
      </p:grpSp>
    </p:spTree>
    <p:extLst>
      <p:ext uri="{BB962C8B-B14F-4D97-AF65-F5344CB8AC3E}">
        <p14:creationId xmlns:p14="http://schemas.microsoft.com/office/powerpoint/2010/main" val="4247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wipe(right)">
                                      <p:cBhvr>
                                        <p:cTn id="7" dur="1000"/>
                                        <p:tgtEl>
                                          <p:spTgt spid="335"/>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231"/>
                                        </p:tgtEl>
                                        <p:attrNameLst>
                                          <p:attrName>style.visibility</p:attrName>
                                        </p:attrNameLst>
                                      </p:cBhvr>
                                      <p:to>
                                        <p:strVal val="visible"/>
                                      </p:to>
                                    </p:set>
                                    <p:animEffect transition="in" filter="wipe(right)">
                                      <p:cBhvr>
                                        <p:cTn id="11" dur="1000"/>
                                        <p:tgtEl>
                                          <p:spTgt spid="231"/>
                                        </p:tgtEl>
                                      </p:cBhvr>
                                    </p:animEffect>
                                  </p:childTnLst>
                                </p:cTn>
                              </p:par>
                            </p:childTnLst>
                          </p:cTn>
                        </p:par>
                        <p:par>
                          <p:cTn id="12" fill="hold">
                            <p:stCondLst>
                              <p:cond delay="2000"/>
                            </p:stCondLst>
                            <p:childTnLst>
                              <p:par>
                                <p:cTn id="13" presetID="9" presetClass="entr" presetSubtype="0" fill="hold" nodeType="afterEffect">
                                  <p:stCondLst>
                                    <p:cond delay="0"/>
                                  </p:stCondLst>
                                  <p:childTnLst>
                                    <p:set>
                                      <p:cBhvr>
                                        <p:cTn id="14" dur="1" fill="hold">
                                          <p:stCondLst>
                                            <p:cond delay="0"/>
                                          </p:stCondLst>
                                        </p:cTn>
                                        <p:tgtEl>
                                          <p:spTgt spid="240">
                                            <p:txEl>
                                              <p:pRg st="0" end="0"/>
                                            </p:txEl>
                                          </p:spTgt>
                                        </p:tgtEl>
                                        <p:attrNameLst>
                                          <p:attrName>style.visibility</p:attrName>
                                        </p:attrNameLst>
                                      </p:cBhvr>
                                      <p:to>
                                        <p:strVal val="visible"/>
                                      </p:to>
                                    </p:set>
                                    <p:animEffect transition="in" filter="dissolve">
                                      <p:cBhvr>
                                        <p:cTn id="15" dur="500"/>
                                        <p:tgtEl>
                                          <p:spTgt spid="24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46"/>
                                        </p:tgtEl>
                                        <p:attrNameLst>
                                          <p:attrName>style.visibility</p:attrName>
                                        </p:attrNameLst>
                                      </p:cBhvr>
                                      <p:to>
                                        <p:strVal val="visible"/>
                                      </p:to>
                                    </p:set>
                                    <p:animEffect transition="in" filter="wipe(right)">
                                      <p:cBhvr>
                                        <p:cTn id="20" dur="1000"/>
                                        <p:tgtEl>
                                          <p:spTgt spid="246"/>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49"/>
                                        </p:tgtEl>
                                        <p:attrNameLst>
                                          <p:attrName>style.visibility</p:attrName>
                                        </p:attrNameLst>
                                      </p:cBhvr>
                                      <p:to>
                                        <p:strVal val="visible"/>
                                      </p:to>
                                    </p:set>
                                    <p:animEffect transition="in" filter="dissolve">
                                      <p:cBhvr>
                                        <p:cTn id="24" dur="500"/>
                                        <p:tgtEl>
                                          <p:spTgt spid="24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0"/>
                                        </p:tgtEl>
                                        <p:attrNameLst>
                                          <p:attrName>style.visibility</p:attrName>
                                        </p:attrNameLst>
                                      </p:cBhvr>
                                      <p:to>
                                        <p:strVal val="visible"/>
                                      </p:to>
                                    </p:set>
                                    <p:animEffect transition="in" filter="dissolve">
                                      <p:cBhvr>
                                        <p:cTn id="29" dur="500"/>
                                        <p:tgtEl>
                                          <p:spTgt spid="250"/>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242"/>
                                        </p:tgtEl>
                                        <p:attrNameLst>
                                          <p:attrName>style.visibility</p:attrName>
                                        </p:attrNameLst>
                                      </p:cBhvr>
                                      <p:to>
                                        <p:strVal val="visible"/>
                                      </p:to>
                                    </p:set>
                                    <p:animEffect transition="in" filter="wipe(right)">
                                      <p:cBhvr>
                                        <p:cTn id="33" dur="500"/>
                                        <p:tgtEl>
                                          <p:spTgt spid="242"/>
                                        </p:tgtEl>
                                      </p:cBhvr>
                                    </p:animEffect>
                                  </p:childTnLst>
                                </p:cTn>
                              </p:par>
                              <p:par>
                                <p:cTn id="34" presetID="22" presetClass="entr" presetSubtype="2"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right)">
                                      <p:cBhvr>
                                        <p:cTn id="3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5" name="Group 434">
            <a:extLst>
              <a:ext uri="{FF2B5EF4-FFF2-40B4-BE49-F238E27FC236}">
                <a16:creationId xmlns:a16="http://schemas.microsoft.com/office/drawing/2014/main" id="{9B190D51-3F91-BB49-80DD-9032908A3D1B}"/>
              </a:ext>
            </a:extLst>
          </p:cNvPr>
          <p:cNvGrpSpPr/>
          <p:nvPr/>
        </p:nvGrpSpPr>
        <p:grpSpPr>
          <a:xfrm>
            <a:off x="2401107" y="1114980"/>
            <a:ext cx="7381587" cy="2157356"/>
            <a:chOff x="1072398" y="1064076"/>
            <a:chExt cx="9842115" cy="2876474"/>
          </a:xfrm>
        </p:grpSpPr>
        <p:grpSp>
          <p:nvGrpSpPr>
            <p:cNvPr id="436" name="Group 435">
              <a:extLst>
                <a:ext uri="{FF2B5EF4-FFF2-40B4-BE49-F238E27FC236}">
                  <a16:creationId xmlns:a16="http://schemas.microsoft.com/office/drawing/2014/main" id="{19D5242C-DE5A-454E-933F-9AE21F2D36E9}"/>
                </a:ext>
              </a:extLst>
            </p:cNvPr>
            <p:cNvGrpSpPr/>
            <p:nvPr/>
          </p:nvGrpSpPr>
          <p:grpSpPr>
            <a:xfrm>
              <a:off x="1072398" y="1064076"/>
              <a:ext cx="9842115" cy="2876474"/>
              <a:chOff x="1385548" y="3694542"/>
              <a:chExt cx="9842115" cy="2876474"/>
            </a:xfrm>
          </p:grpSpPr>
          <p:grpSp>
            <p:nvGrpSpPr>
              <p:cNvPr id="438" name="Group 437">
                <a:extLst>
                  <a:ext uri="{FF2B5EF4-FFF2-40B4-BE49-F238E27FC236}">
                    <a16:creationId xmlns:a16="http://schemas.microsoft.com/office/drawing/2014/main" id="{55950833-A415-6143-811C-F2862281561C}"/>
                  </a:ext>
                </a:extLst>
              </p:cNvPr>
              <p:cNvGrpSpPr/>
              <p:nvPr/>
            </p:nvGrpSpPr>
            <p:grpSpPr>
              <a:xfrm>
                <a:off x="1385548" y="3694542"/>
                <a:ext cx="9290547" cy="2876474"/>
                <a:chOff x="1385548" y="3694542"/>
                <a:chExt cx="9290547" cy="2876474"/>
              </a:xfrm>
            </p:grpSpPr>
            <p:grpSp>
              <p:nvGrpSpPr>
                <p:cNvPr id="456" name="Group 455">
                  <a:extLst>
                    <a:ext uri="{FF2B5EF4-FFF2-40B4-BE49-F238E27FC236}">
                      <a16:creationId xmlns:a16="http://schemas.microsoft.com/office/drawing/2014/main" id="{EE855E88-EC1D-0B40-BD1E-872A68C83D3F}"/>
                    </a:ext>
                  </a:extLst>
                </p:cNvPr>
                <p:cNvGrpSpPr/>
                <p:nvPr/>
              </p:nvGrpSpPr>
              <p:grpSpPr>
                <a:xfrm>
                  <a:off x="4625977" y="4850481"/>
                  <a:ext cx="2545688" cy="1720535"/>
                  <a:chOff x="4625977" y="4850481"/>
                  <a:chExt cx="2545688" cy="1720535"/>
                </a:xfrm>
              </p:grpSpPr>
              <p:grpSp>
                <p:nvGrpSpPr>
                  <p:cNvPr id="590" name="Group 589">
                    <a:extLst>
                      <a:ext uri="{FF2B5EF4-FFF2-40B4-BE49-F238E27FC236}">
                        <a16:creationId xmlns:a16="http://schemas.microsoft.com/office/drawing/2014/main" id="{1E77D5B7-EF83-E34E-B4BA-FEB82E2D2B60}"/>
                      </a:ext>
                    </a:extLst>
                  </p:cNvPr>
                  <p:cNvGrpSpPr/>
                  <p:nvPr/>
                </p:nvGrpSpPr>
                <p:grpSpPr>
                  <a:xfrm>
                    <a:off x="4625977" y="4850481"/>
                    <a:ext cx="2545688" cy="1720535"/>
                    <a:chOff x="-2170772" y="2784954"/>
                    <a:chExt cx="2712783" cy="1853712"/>
                  </a:xfrm>
                </p:grpSpPr>
                <p:sp>
                  <p:nvSpPr>
                    <p:cNvPr id="592" name="Freeform 2">
                      <a:extLst>
                        <a:ext uri="{FF2B5EF4-FFF2-40B4-BE49-F238E27FC236}">
                          <a16:creationId xmlns:a16="http://schemas.microsoft.com/office/drawing/2014/main" id="{DF4E89F3-1D69-E44D-BF50-7E078D217905}"/>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93" name="Group 592">
                      <a:extLst>
                        <a:ext uri="{FF2B5EF4-FFF2-40B4-BE49-F238E27FC236}">
                          <a16:creationId xmlns:a16="http://schemas.microsoft.com/office/drawing/2014/main" id="{54C50EFE-08A9-5B4A-AFAF-94F7B2B0FC1F}"/>
                        </a:ext>
                      </a:extLst>
                    </p:cNvPr>
                    <p:cNvGrpSpPr/>
                    <p:nvPr/>
                  </p:nvGrpSpPr>
                  <p:grpSpPr>
                    <a:xfrm>
                      <a:off x="-1935370" y="2935816"/>
                      <a:ext cx="2333625" cy="1652396"/>
                      <a:chOff x="833331" y="2873352"/>
                      <a:chExt cx="2333625" cy="1652396"/>
                    </a:xfrm>
                  </p:grpSpPr>
                  <p:grpSp>
                    <p:nvGrpSpPr>
                      <p:cNvPr id="594" name="Group 593">
                        <a:extLst>
                          <a:ext uri="{FF2B5EF4-FFF2-40B4-BE49-F238E27FC236}">
                            <a16:creationId xmlns:a16="http://schemas.microsoft.com/office/drawing/2014/main" id="{03DF6DE0-C498-A446-8283-49EB29459E85}"/>
                          </a:ext>
                        </a:extLst>
                      </p:cNvPr>
                      <p:cNvGrpSpPr/>
                      <p:nvPr/>
                    </p:nvGrpSpPr>
                    <p:grpSpPr>
                      <a:xfrm>
                        <a:off x="1736090" y="2873352"/>
                        <a:ext cx="583636" cy="431079"/>
                        <a:chOff x="1736090" y="2873352"/>
                        <a:chExt cx="583636" cy="431079"/>
                      </a:xfrm>
                    </p:grpSpPr>
                    <p:grpSp>
                      <p:nvGrpSpPr>
                        <p:cNvPr id="640" name="Group 327">
                          <a:extLst>
                            <a:ext uri="{FF2B5EF4-FFF2-40B4-BE49-F238E27FC236}">
                              <a16:creationId xmlns:a16="http://schemas.microsoft.com/office/drawing/2014/main" id="{F6EE3929-FE3F-0840-AF38-D3E15F455633}"/>
                            </a:ext>
                          </a:extLst>
                        </p:cNvPr>
                        <p:cNvGrpSpPr>
                          <a:grpSpLocks/>
                        </p:cNvGrpSpPr>
                        <p:nvPr/>
                      </p:nvGrpSpPr>
                      <p:grpSpPr bwMode="auto">
                        <a:xfrm>
                          <a:off x="1736090" y="2893762"/>
                          <a:ext cx="565150" cy="292100"/>
                          <a:chOff x="1871277" y="1576300"/>
                          <a:chExt cx="1128371" cy="437861"/>
                        </a:xfrm>
                      </p:grpSpPr>
                      <p:sp>
                        <p:nvSpPr>
                          <p:cNvPr id="644" name="Oval 643">
                            <a:extLst>
                              <a:ext uri="{FF2B5EF4-FFF2-40B4-BE49-F238E27FC236}">
                                <a16:creationId xmlns:a16="http://schemas.microsoft.com/office/drawing/2014/main" id="{3D78710C-FB43-914A-A1F0-D7D04F3E9401}"/>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45" name="Rectangle 644">
                            <a:extLst>
                              <a:ext uri="{FF2B5EF4-FFF2-40B4-BE49-F238E27FC236}">
                                <a16:creationId xmlns:a16="http://schemas.microsoft.com/office/drawing/2014/main" id="{142CC03F-1C47-5747-B965-E0E0229EBD1A}"/>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6" name="Oval 645">
                            <a:extLst>
                              <a:ext uri="{FF2B5EF4-FFF2-40B4-BE49-F238E27FC236}">
                                <a16:creationId xmlns:a16="http://schemas.microsoft.com/office/drawing/2014/main" id="{10E248B9-65B9-5D48-A407-80D61F6C6DA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47" name="Freeform 646">
                            <a:extLst>
                              <a:ext uri="{FF2B5EF4-FFF2-40B4-BE49-F238E27FC236}">
                                <a16:creationId xmlns:a16="http://schemas.microsoft.com/office/drawing/2014/main" id="{A3188F9F-97B7-CD44-8C26-2F45B9431445}"/>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8" name="Freeform 647">
                            <a:extLst>
                              <a:ext uri="{FF2B5EF4-FFF2-40B4-BE49-F238E27FC236}">
                                <a16:creationId xmlns:a16="http://schemas.microsoft.com/office/drawing/2014/main" id="{046126A5-CA11-F844-8FBA-806B6B331640}"/>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9" name="Freeform 648">
                            <a:extLst>
                              <a:ext uri="{FF2B5EF4-FFF2-40B4-BE49-F238E27FC236}">
                                <a16:creationId xmlns:a16="http://schemas.microsoft.com/office/drawing/2014/main" id="{12F3F20C-B31A-594F-8298-C3AE33C01740}"/>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50" name="Freeform 649">
                            <a:extLst>
                              <a:ext uri="{FF2B5EF4-FFF2-40B4-BE49-F238E27FC236}">
                                <a16:creationId xmlns:a16="http://schemas.microsoft.com/office/drawing/2014/main" id="{B455C4DD-C50B-4F48-A571-AD2D900D3B0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51" name="Straight Connector 650">
                            <a:extLst>
                              <a:ext uri="{FF2B5EF4-FFF2-40B4-BE49-F238E27FC236}">
                                <a16:creationId xmlns:a16="http://schemas.microsoft.com/office/drawing/2014/main" id="{1B7B51A7-4770-D946-B654-02479FD39AB8}"/>
                              </a:ext>
                            </a:extLst>
                          </p:cNvPr>
                          <p:cNvCxnSpPr>
                            <a:endCxn id="64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52" name="Straight Connector 651">
                            <a:extLst>
                              <a:ext uri="{FF2B5EF4-FFF2-40B4-BE49-F238E27FC236}">
                                <a16:creationId xmlns:a16="http://schemas.microsoft.com/office/drawing/2014/main" id="{A76EA74D-6D4B-9A4B-B2DF-2209341D19A9}"/>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41" name="Group 640">
                          <a:extLst>
                            <a:ext uri="{FF2B5EF4-FFF2-40B4-BE49-F238E27FC236}">
                              <a16:creationId xmlns:a16="http://schemas.microsoft.com/office/drawing/2014/main" id="{166A6FB6-E2EB-FA49-8569-A25F59897CDD}"/>
                            </a:ext>
                          </a:extLst>
                        </p:cNvPr>
                        <p:cNvGrpSpPr/>
                        <p:nvPr/>
                      </p:nvGrpSpPr>
                      <p:grpSpPr>
                        <a:xfrm>
                          <a:off x="1770362" y="2873352"/>
                          <a:ext cx="549364" cy="431079"/>
                          <a:chOff x="667045" y="1708643"/>
                          <a:chExt cx="549364" cy="431079"/>
                        </a:xfrm>
                      </p:grpSpPr>
                      <p:sp>
                        <p:nvSpPr>
                          <p:cNvPr id="642" name="Oval 641">
                            <a:extLst>
                              <a:ext uri="{FF2B5EF4-FFF2-40B4-BE49-F238E27FC236}">
                                <a16:creationId xmlns:a16="http://schemas.microsoft.com/office/drawing/2014/main" id="{5CC28C02-B28B-DA48-8B0F-F04E8514D83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43" name="TextBox 642">
                            <a:extLst>
                              <a:ext uri="{FF2B5EF4-FFF2-40B4-BE49-F238E27FC236}">
                                <a16:creationId xmlns:a16="http://schemas.microsoft.com/office/drawing/2014/main" id="{81ED97F5-EA07-014B-8BAC-134C34676271}"/>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2b</a:t>
                            </a:r>
                          </a:p>
                        </p:txBody>
                      </p:sp>
                    </p:grpSp>
                  </p:grpSp>
                  <p:grpSp>
                    <p:nvGrpSpPr>
                      <p:cNvPr id="595" name="Group 594">
                        <a:extLst>
                          <a:ext uri="{FF2B5EF4-FFF2-40B4-BE49-F238E27FC236}">
                            <a16:creationId xmlns:a16="http://schemas.microsoft.com/office/drawing/2014/main" id="{EB024165-248C-504E-B05F-4AAFD69CC57C}"/>
                          </a:ext>
                        </a:extLst>
                      </p:cNvPr>
                      <p:cNvGrpSpPr/>
                      <p:nvPr/>
                    </p:nvGrpSpPr>
                    <p:grpSpPr>
                      <a:xfrm>
                        <a:off x="1740320" y="4094669"/>
                        <a:ext cx="583636" cy="431079"/>
                        <a:chOff x="1736090" y="2873352"/>
                        <a:chExt cx="583636" cy="431079"/>
                      </a:xfrm>
                    </p:grpSpPr>
                    <p:grpSp>
                      <p:nvGrpSpPr>
                        <p:cNvPr id="627" name="Group 327">
                          <a:extLst>
                            <a:ext uri="{FF2B5EF4-FFF2-40B4-BE49-F238E27FC236}">
                              <a16:creationId xmlns:a16="http://schemas.microsoft.com/office/drawing/2014/main" id="{DD160B2D-31E2-FC4D-9077-3FEF425A0167}"/>
                            </a:ext>
                          </a:extLst>
                        </p:cNvPr>
                        <p:cNvGrpSpPr>
                          <a:grpSpLocks/>
                        </p:cNvGrpSpPr>
                        <p:nvPr/>
                      </p:nvGrpSpPr>
                      <p:grpSpPr bwMode="auto">
                        <a:xfrm>
                          <a:off x="1736090" y="2893762"/>
                          <a:ext cx="565150" cy="292100"/>
                          <a:chOff x="1871277" y="1576300"/>
                          <a:chExt cx="1128371" cy="437861"/>
                        </a:xfrm>
                      </p:grpSpPr>
                      <p:sp>
                        <p:nvSpPr>
                          <p:cNvPr id="631" name="Oval 630">
                            <a:extLst>
                              <a:ext uri="{FF2B5EF4-FFF2-40B4-BE49-F238E27FC236}">
                                <a16:creationId xmlns:a16="http://schemas.microsoft.com/office/drawing/2014/main" id="{ECF28E28-15D0-FF44-8638-18424FC9CB1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32" name="Rectangle 631">
                            <a:extLst>
                              <a:ext uri="{FF2B5EF4-FFF2-40B4-BE49-F238E27FC236}">
                                <a16:creationId xmlns:a16="http://schemas.microsoft.com/office/drawing/2014/main" id="{02599EAE-DE11-9343-B29B-9BA456A3CF9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3" name="Oval 632">
                            <a:extLst>
                              <a:ext uri="{FF2B5EF4-FFF2-40B4-BE49-F238E27FC236}">
                                <a16:creationId xmlns:a16="http://schemas.microsoft.com/office/drawing/2014/main" id="{8054D897-D2E7-8545-B236-ED4C9934D7B6}"/>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34" name="Freeform 633">
                            <a:extLst>
                              <a:ext uri="{FF2B5EF4-FFF2-40B4-BE49-F238E27FC236}">
                                <a16:creationId xmlns:a16="http://schemas.microsoft.com/office/drawing/2014/main" id="{6129CAD0-E2F0-5241-B15A-6D42EB5B98B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5" name="Freeform 634">
                            <a:extLst>
                              <a:ext uri="{FF2B5EF4-FFF2-40B4-BE49-F238E27FC236}">
                                <a16:creationId xmlns:a16="http://schemas.microsoft.com/office/drawing/2014/main" id="{E2AB3C1A-C478-584A-86AE-803CDCDBD82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6" name="Freeform 635">
                            <a:extLst>
                              <a:ext uri="{FF2B5EF4-FFF2-40B4-BE49-F238E27FC236}">
                                <a16:creationId xmlns:a16="http://schemas.microsoft.com/office/drawing/2014/main" id="{627E4CAC-4C76-F248-AD15-664DE8AB626A}"/>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7" name="Freeform 636">
                            <a:extLst>
                              <a:ext uri="{FF2B5EF4-FFF2-40B4-BE49-F238E27FC236}">
                                <a16:creationId xmlns:a16="http://schemas.microsoft.com/office/drawing/2014/main" id="{39AB6165-7B2D-EA48-B7BD-43E457819A0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38" name="Straight Connector 637">
                            <a:extLst>
                              <a:ext uri="{FF2B5EF4-FFF2-40B4-BE49-F238E27FC236}">
                                <a16:creationId xmlns:a16="http://schemas.microsoft.com/office/drawing/2014/main" id="{05C021F3-7F1B-A340-8ACF-BA9BF665DFA6}"/>
                              </a:ext>
                            </a:extLst>
                          </p:cNvPr>
                          <p:cNvCxnSpPr>
                            <a:endCxn id="63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39" name="Straight Connector 638">
                            <a:extLst>
                              <a:ext uri="{FF2B5EF4-FFF2-40B4-BE49-F238E27FC236}">
                                <a16:creationId xmlns:a16="http://schemas.microsoft.com/office/drawing/2014/main" id="{C524E941-5A71-014D-AB18-D63BD5060280}"/>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28" name="Group 627">
                          <a:extLst>
                            <a:ext uri="{FF2B5EF4-FFF2-40B4-BE49-F238E27FC236}">
                              <a16:creationId xmlns:a16="http://schemas.microsoft.com/office/drawing/2014/main" id="{AB184B24-4A56-6944-B6BB-37C279466F54}"/>
                            </a:ext>
                          </a:extLst>
                        </p:cNvPr>
                        <p:cNvGrpSpPr/>
                        <p:nvPr/>
                      </p:nvGrpSpPr>
                      <p:grpSpPr>
                        <a:xfrm>
                          <a:off x="1770362" y="2873352"/>
                          <a:ext cx="549364" cy="431079"/>
                          <a:chOff x="667045" y="1708643"/>
                          <a:chExt cx="549364" cy="431079"/>
                        </a:xfrm>
                      </p:grpSpPr>
                      <p:sp>
                        <p:nvSpPr>
                          <p:cNvPr id="629" name="Oval 628">
                            <a:extLst>
                              <a:ext uri="{FF2B5EF4-FFF2-40B4-BE49-F238E27FC236}">
                                <a16:creationId xmlns:a16="http://schemas.microsoft.com/office/drawing/2014/main" id="{F4D2E6E9-3828-FD42-A509-8B6DEBDDE61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0" name="TextBox 629">
                            <a:extLst>
                              <a:ext uri="{FF2B5EF4-FFF2-40B4-BE49-F238E27FC236}">
                                <a16:creationId xmlns:a16="http://schemas.microsoft.com/office/drawing/2014/main" id="{F82B5F78-56CC-8142-BC80-D638602E1ECF}"/>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2d</a:t>
                            </a:r>
                          </a:p>
                        </p:txBody>
                      </p:sp>
                    </p:grpSp>
                  </p:grpSp>
                  <p:grpSp>
                    <p:nvGrpSpPr>
                      <p:cNvPr id="596" name="Group 595">
                        <a:extLst>
                          <a:ext uri="{FF2B5EF4-FFF2-40B4-BE49-F238E27FC236}">
                            <a16:creationId xmlns:a16="http://schemas.microsoft.com/office/drawing/2014/main" id="{A221FFF4-777B-6440-8972-AE4FC6B4487B}"/>
                          </a:ext>
                        </a:extLst>
                      </p:cNvPr>
                      <p:cNvGrpSpPr/>
                      <p:nvPr/>
                    </p:nvGrpSpPr>
                    <p:grpSpPr>
                      <a:xfrm>
                        <a:off x="2601806" y="3485072"/>
                        <a:ext cx="565150" cy="431079"/>
                        <a:chOff x="1736090" y="2873352"/>
                        <a:chExt cx="565150" cy="431079"/>
                      </a:xfrm>
                    </p:grpSpPr>
                    <p:grpSp>
                      <p:nvGrpSpPr>
                        <p:cNvPr id="614" name="Group 327">
                          <a:extLst>
                            <a:ext uri="{FF2B5EF4-FFF2-40B4-BE49-F238E27FC236}">
                              <a16:creationId xmlns:a16="http://schemas.microsoft.com/office/drawing/2014/main" id="{EB88614E-D225-BD40-9214-930832E6F97B}"/>
                            </a:ext>
                          </a:extLst>
                        </p:cNvPr>
                        <p:cNvGrpSpPr>
                          <a:grpSpLocks/>
                        </p:cNvGrpSpPr>
                        <p:nvPr/>
                      </p:nvGrpSpPr>
                      <p:grpSpPr bwMode="auto">
                        <a:xfrm>
                          <a:off x="1736090" y="2893762"/>
                          <a:ext cx="565150" cy="292100"/>
                          <a:chOff x="1871277" y="1576300"/>
                          <a:chExt cx="1128371" cy="437861"/>
                        </a:xfrm>
                      </p:grpSpPr>
                      <p:sp>
                        <p:nvSpPr>
                          <p:cNvPr id="618" name="Oval 617">
                            <a:extLst>
                              <a:ext uri="{FF2B5EF4-FFF2-40B4-BE49-F238E27FC236}">
                                <a16:creationId xmlns:a16="http://schemas.microsoft.com/office/drawing/2014/main" id="{CCA0168E-191E-DE4B-B872-FDBF59D3D9E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19" name="Rectangle 618">
                            <a:extLst>
                              <a:ext uri="{FF2B5EF4-FFF2-40B4-BE49-F238E27FC236}">
                                <a16:creationId xmlns:a16="http://schemas.microsoft.com/office/drawing/2014/main" id="{EBE8450D-849D-0842-B14A-E427B3844472}"/>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0" name="Oval 619">
                            <a:extLst>
                              <a:ext uri="{FF2B5EF4-FFF2-40B4-BE49-F238E27FC236}">
                                <a16:creationId xmlns:a16="http://schemas.microsoft.com/office/drawing/2014/main" id="{4174AA8D-050E-9841-BB57-37374C0B142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21" name="Freeform 620">
                            <a:extLst>
                              <a:ext uri="{FF2B5EF4-FFF2-40B4-BE49-F238E27FC236}">
                                <a16:creationId xmlns:a16="http://schemas.microsoft.com/office/drawing/2014/main" id="{28A093E8-B975-9442-8118-247936E3766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2" name="Freeform 621">
                            <a:extLst>
                              <a:ext uri="{FF2B5EF4-FFF2-40B4-BE49-F238E27FC236}">
                                <a16:creationId xmlns:a16="http://schemas.microsoft.com/office/drawing/2014/main" id="{F524B6B7-972E-AC4C-A09C-52336B37B28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3" name="Freeform 622">
                            <a:extLst>
                              <a:ext uri="{FF2B5EF4-FFF2-40B4-BE49-F238E27FC236}">
                                <a16:creationId xmlns:a16="http://schemas.microsoft.com/office/drawing/2014/main" id="{86F5315E-8BBA-1841-BB44-FD2560EFF91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4" name="Freeform 623">
                            <a:extLst>
                              <a:ext uri="{FF2B5EF4-FFF2-40B4-BE49-F238E27FC236}">
                                <a16:creationId xmlns:a16="http://schemas.microsoft.com/office/drawing/2014/main" id="{C487AB37-38B2-8646-91F0-2D2B5353D02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25" name="Straight Connector 624">
                            <a:extLst>
                              <a:ext uri="{FF2B5EF4-FFF2-40B4-BE49-F238E27FC236}">
                                <a16:creationId xmlns:a16="http://schemas.microsoft.com/office/drawing/2014/main" id="{1D2DADBE-9AB2-B04B-93EF-3527AA4AF224}"/>
                              </a:ext>
                            </a:extLst>
                          </p:cNvPr>
                          <p:cNvCxnSpPr>
                            <a:endCxn id="62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26" name="Straight Connector 625">
                            <a:extLst>
                              <a:ext uri="{FF2B5EF4-FFF2-40B4-BE49-F238E27FC236}">
                                <a16:creationId xmlns:a16="http://schemas.microsoft.com/office/drawing/2014/main" id="{76CB4F3E-805B-4647-95EB-5434B730410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15" name="Group 614">
                          <a:extLst>
                            <a:ext uri="{FF2B5EF4-FFF2-40B4-BE49-F238E27FC236}">
                              <a16:creationId xmlns:a16="http://schemas.microsoft.com/office/drawing/2014/main" id="{19017220-5E4C-6E49-ACBE-4AFA30CF6503}"/>
                            </a:ext>
                          </a:extLst>
                        </p:cNvPr>
                        <p:cNvGrpSpPr/>
                        <p:nvPr/>
                      </p:nvGrpSpPr>
                      <p:grpSpPr>
                        <a:xfrm>
                          <a:off x="1770362" y="2873352"/>
                          <a:ext cx="522033" cy="431079"/>
                          <a:chOff x="667045" y="1708643"/>
                          <a:chExt cx="522033" cy="431079"/>
                        </a:xfrm>
                      </p:grpSpPr>
                      <p:sp>
                        <p:nvSpPr>
                          <p:cNvPr id="616" name="Oval 615">
                            <a:extLst>
                              <a:ext uri="{FF2B5EF4-FFF2-40B4-BE49-F238E27FC236}">
                                <a16:creationId xmlns:a16="http://schemas.microsoft.com/office/drawing/2014/main" id="{1DE9A77B-D108-964E-B641-D2D6DE282973}"/>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17" name="TextBox 616">
                            <a:extLst>
                              <a:ext uri="{FF2B5EF4-FFF2-40B4-BE49-F238E27FC236}">
                                <a16:creationId xmlns:a16="http://schemas.microsoft.com/office/drawing/2014/main" id="{4D4380C6-51EB-E24D-9E71-00551BA89E05}"/>
                              </a:ext>
                            </a:extLst>
                          </p:cNvPr>
                          <p:cNvSpPr txBox="1"/>
                          <p:nvPr/>
                        </p:nvSpPr>
                        <p:spPr>
                          <a:xfrm>
                            <a:off x="667045" y="1708643"/>
                            <a:ext cx="522033"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2c</a:t>
                            </a:r>
                          </a:p>
                        </p:txBody>
                      </p:sp>
                    </p:grpSp>
                  </p:grpSp>
                  <p:grpSp>
                    <p:nvGrpSpPr>
                      <p:cNvPr id="597" name="Group 596">
                        <a:extLst>
                          <a:ext uri="{FF2B5EF4-FFF2-40B4-BE49-F238E27FC236}">
                            <a16:creationId xmlns:a16="http://schemas.microsoft.com/office/drawing/2014/main" id="{81417A1E-D6B9-7444-8FBF-5CE562F73571}"/>
                          </a:ext>
                        </a:extLst>
                      </p:cNvPr>
                      <p:cNvGrpSpPr/>
                      <p:nvPr/>
                    </p:nvGrpSpPr>
                    <p:grpSpPr>
                      <a:xfrm>
                        <a:off x="833331" y="3478719"/>
                        <a:ext cx="569970" cy="431079"/>
                        <a:chOff x="1736090" y="2873352"/>
                        <a:chExt cx="569970" cy="431079"/>
                      </a:xfrm>
                    </p:grpSpPr>
                    <p:grpSp>
                      <p:nvGrpSpPr>
                        <p:cNvPr id="601" name="Group 327">
                          <a:extLst>
                            <a:ext uri="{FF2B5EF4-FFF2-40B4-BE49-F238E27FC236}">
                              <a16:creationId xmlns:a16="http://schemas.microsoft.com/office/drawing/2014/main" id="{A322A3A9-B31F-5A41-A54A-A0F3B828A573}"/>
                            </a:ext>
                          </a:extLst>
                        </p:cNvPr>
                        <p:cNvGrpSpPr>
                          <a:grpSpLocks/>
                        </p:cNvGrpSpPr>
                        <p:nvPr/>
                      </p:nvGrpSpPr>
                      <p:grpSpPr bwMode="auto">
                        <a:xfrm>
                          <a:off x="1736090" y="2893762"/>
                          <a:ext cx="565150" cy="292100"/>
                          <a:chOff x="1871277" y="1576300"/>
                          <a:chExt cx="1128371" cy="437861"/>
                        </a:xfrm>
                      </p:grpSpPr>
                      <p:sp>
                        <p:nvSpPr>
                          <p:cNvPr id="605" name="Oval 604">
                            <a:extLst>
                              <a:ext uri="{FF2B5EF4-FFF2-40B4-BE49-F238E27FC236}">
                                <a16:creationId xmlns:a16="http://schemas.microsoft.com/office/drawing/2014/main" id="{94E61F22-9440-9941-B3C5-98B1FF82D3C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06" name="Rectangle 605">
                            <a:extLst>
                              <a:ext uri="{FF2B5EF4-FFF2-40B4-BE49-F238E27FC236}">
                                <a16:creationId xmlns:a16="http://schemas.microsoft.com/office/drawing/2014/main" id="{560713D5-39B5-C24C-85CB-21A5D86DADC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07" name="Oval 606">
                            <a:extLst>
                              <a:ext uri="{FF2B5EF4-FFF2-40B4-BE49-F238E27FC236}">
                                <a16:creationId xmlns:a16="http://schemas.microsoft.com/office/drawing/2014/main" id="{37C0F383-4349-374C-BB7B-B7F9E9746B91}"/>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08" name="Freeform 607">
                            <a:extLst>
                              <a:ext uri="{FF2B5EF4-FFF2-40B4-BE49-F238E27FC236}">
                                <a16:creationId xmlns:a16="http://schemas.microsoft.com/office/drawing/2014/main" id="{62B1D68C-8951-0842-B7E0-325E3DE1E3C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09" name="Freeform 608">
                            <a:extLst>
                              <a:ext uri="{FF2B5EF4-FFF2-40B4-BE49-F238E27FC236}">
                                <a16:creationId xmlns:a16="http://schemas.microsoft.com/office/drawing/2014/main" id="{13246BF0-8D05-3D4F-9BBD-B0CC7D8D2E98}"/>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10" name="Freeform 609">
                            <a:extLst>
                              <a:ext uri="{FF2B5EF4-FFF2-40B4-BE49-F238E27FC236}">
                                <a16:creationId xmlns:a16="http://schemas.microsoft.com/office/drawing/2014/main" id="{593834BB-E882-6A4F-9133-15170ED473E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11" name="Freeform 610">
                            <a:extLst>
                              <a:ext uri="{FF2B5EF4-FFF2-40B4-BE49-F238E27FC236}">
                                <a16:creationId xmlns:a16="http://schemas.microsoft.com/office/drawing/2014/main" id="{7692C0A4-25BB-C640-8679-581F713394BB}"/>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612" name="Straight Connector 611">
                            <a:extLst>
                              <a:ext uri="{FF2B5EF4-FFF2-40B4-BE49-F238E27FC236}">
                                <a16:creationId xmlns:a16="http://schemas.microsoft.com/office/drawing/2014/main" id="{4DB46916-FA8C-8647-823E-4891699AA6E9}"/>
                              </a:ext>
                            </a:extLst>
                          </p:cNvPr>
                          <p:cNvCxnSpPr>
                            <a:endCxn id="60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13" name="Straight Connector 612">
                            <a:extLst>
                              <a:ext uri="{FF2B5EF4-FFF2-40B4-BE49-F238E27FC236}">
                                <a16:creationId xmlns:a16="http://schemas.microsoft.com/office/drawing/2014/main" id="{C7B50B1B-6FBF-1F4A-BB26-B12A7FA1847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602" name="Group 601">
                          <a:extLst>
                            <a:ext uri="{FF2B5EF4-FFF2-40B4-BE49-F238E27FC236}">
                              <a16:creationId xmlns:a16="http://schemas.microsoft.com/office/drawing/2014/main" id="{1B8EB25A-01DD-AD42-B0BF-139FB0C1470F}"/>
                            </a:ext>
                          </a:extLst>
                        </p:cNvPr>
                        <p:cNvGrpSpPr/>
                        <p:nvPr/>
                      </p:nvGrpSpPr>
                      <p:grpSpPr>
                        <a:xfrm>
                          <a:off x="1770362" y="2873352"/>
                          <a:ext cx="535698" cy="431079"/>
                          <a:chOff x="667045" y="1708643"/>
                          <a:chExt cx="535698" cy="431079"/>
                        </a:xfrm>
                      </p:grpSpPr>
                      <p:sp>
                        <p:nvSpPr>
                          <p:cNvPr id="603" name="Oval 602">
                            <a:extLst>
                              <a:ext uri="{FF2B5EF4-FFF2-40B4-BE49-F238E27FC236}">
                                <a16:creationId xmlns:a16="http://schemas.microsoft.com/office/drawing/2014/main" id="{D7C15E68-27D3-624D-8350-6D21F7FA607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04" name="TextBox 603">
                            <a:extLst>
                              <a:ext uri="{FF2B5EF4-FFF2-40B4-BE49-F238E27FC236}">
                                <a16:creationId xmlns:a16="http://schemas.microsoft.com/office/drawing/2014/main" id="{ACE74693-E5E5-DB4F-9930-5C32B9C87438}"/>
                              </a:ext>
                            </a:extLst>
                          </p:cNvPr>
                          <p:cNvSpPr txBox="1"/>
                          <p:nvPr/>
                        </p:nvSpPr>
                        <p:spPr>
                          <a:xfrm>
                            <a:off x="667045" y="1708643"/>
                            <a:ext cx="535698"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2a</a:t>
                            </a:r>
                          </a:p>
                        </p:txBody>
                      </p:sp>
                    </p:grpSp>
                  </p:grpSp>
                  <p:cxnSp>
                    <p:nvCxnSpPr>
                      <p:cNvPr id="598" name="Straight Connector 597">
                        <a:extLst>
                          <a:ext uri="{FF2B5EF4-FFF2-40B4-BE49-F238E27FC236}">
                            <a16:creationId xmlns:a16="http://schemas.microsoft.com/office/drawing/2014/main" id="{51B99E99-08D3-3D47-A888-94250D87FE72}"/>
                          </a:ext>
                        </a:extLst>
                      </p:cNvPr>
                      <p:cNvCxnSpPr>
                        <a:stCxn id="644"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9" name="Straight Connector 598">
                        <a:extLst>
                          <a:ext uri="{FF2B5EF4-FFF2-40B4-BE49-F238E27FC236}">
                            <a16:creationId xmlns:a16="http://schemas.microsoft.com/office/drawing/2014/main" id="{45D0CFF0-9AE1-5E41-ABD1-6EEAA6D7BD3B}"/>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0" name="Straight Connector 599">
                        <a:extLst>
                          <a:ext uri="{FF2B5EF4-FFF2-40B4-BE49-F238E27FC236}">
                            <a16:creationId xmlns:a16="http://schemas.microsoft.com/office/drawing/2014/main" id="{1A40A125-3A4F-7C41-9910-62CBBBE4067F}"/>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591" name="TextBox 590">
                    <a:extLst>
                      <a:ext uri="{FF2B5EF4-FFF2-40B4-BE49-F238E27FC236}">
                        <a16:creationId xmlns:a16="http://schemas.microsoft.com/office/drawing/2014/main" id="{2F2EDC74-B7B1-6149-BC4F-66632A203F35}"/>
                      </a:ext>
                    </a:extLst>
                  </p:cNvPr>
                  <p:cNvSpPr txBox="1"/>
                  <p:nvPr/>
                </p:nvSpPr>
                <p:spPr>
                  <a:xfrm>
                    <a:off x="4833576" y="4910165"/>
                    <a:ext cx="801929" cy="430886"/>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2</a:t>
                    </a:r>
                  </a:p>
                </p:txBody>
              </p:sp>
            </p:grpSp>
            <p:grpSp>
              <p:nvGrpSpPr>
                <p:cNvPr id="457" name="Group 456">
                  <a:extLst>
                    <a:ext uri="{FF2B5EF4-FFF2-40B4-BE49-F238E27FC236}">
                      <a16:creationId xmlns:a16="http://schemas.microsoft.com/office/drawing/2014/main" id="{DDC5C5CE-E997-F04B-B576-FAFFC8CD20F3}"/>
                    </a:ext>
                  </a:extLst>
                </p:cNvPr>
                <p:cNvGrpSpPr/>
                <p:nvPr/>
              </p:nvGrpSpPr>
              <p:grpSpPr>
                <a:xfrm>
                  <a:off x="8100574" y="3694542"/>
                  <a:ext cx="2575521" cy="1672516"/>
                  <a:chOff x="8100574" y="3694542"/>
                  <a:chExt cx="2575521" cy="1672516"/>
                </a:xfrm>
              </p:grpSpPr>
              <p:sp>
                <p:nvSpPr>
                  <p:cNvPr id="525" name="Freeform 2">
                    <a:extLst>
                      <a:ext uri="{FF2B5EF4-FFF2-40B4-BE49-F238E27FC236}">
                        <a16:creationId xmlns:a16="http://schemas.microsoft.com/office/drawing/2014/main" id="{9FF2DF1D-33FE-8545-B72C-6473EDAC87FF}"/>
                      </a:ext>
                    </a:extLst>
                  </p:cNvPr>
                  <p:cNvSpPr>
                    <a:spLocks/>
                  </p:cNvSpPr>
                  <p:nvPr/>
                </p:nvSpPr>
                <p:spPr bwMode="auto">
                  <a:xfrm>
                    <a:off x="8100574" y="3694542"/>
                    <a:ext cx="2575521" cy="1672516"/>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26" name="Group 525">
                    <a:extLst>
                      <a:ext uri="{FF2B5EF4-FFF2-40B4-BE49-F238E27FC236}">
                        <a16:creationId xmlns:a16="http://schemas.microsoft.com/office/drawing/2014/main" id="{A93AC3A4-A2AD-AF4E-95AB-EC02A1E1EDF5}"/>
                      </a:ext>
                    </a:extLst>
                  </p:cNvPr>
                  <p:cNvGrpSpPr/>
                  <p:nvPr/>
                </p:nvGrpSpPr>
                <p:grpSpPr>
                  <a:xfrm>
                    <a:off x="8136838" y="3735782"/>
                    <a:ext cx="2402775" cy="1596920"/>
                    <a:chOff x="8136838" y="3735782"/>
                    <a:chExt cx="2402775" cy="1596920"/>
                  </a:xfrm>
                </p:grpSpPr>
                <p:grpSp>
                  <p:nvGrpSpPr>
                    <p:cNvPr id="527" name="Group 526">
                      <a:extLst>
                        <a:ext uri="{FF2B5EF4-FFF2-40B4-BE49-F238E27FC236}">
                          <a16:creationId xmlns:a16="http://schemas.microsoft.com/office/drawing/2014/main" id="{C1A715EB-D27A-4A44-8AE4-4AA6DC4FC558}"/>
                        </a:ext>
                      </a:extLst>
                    </p:cNvPr>
                    <p:cNvGrpSpPr/>
                    <p:nvPr/>
                  </p:nvGrpSpPr>
                  <p:grpSpPr>
                    <a:xfrm>
                      <a:off x="8324065" y="3830657"/>
                      <a:ext cx="2215548" cy="1502045"/>
                      <a:chOff x="833331" y="2873352"/>
                      <a:chExt cx="2333625" cy="1664773"/>
                    </a:xfrm>
                  </p:grpSpPr>
                  <p:grpSp>
                    <p:nvGrpSpPr>
                      <p:cNvPr id="529" name="Group 528">
                        <a:extLst>
                          <a:ext uri="{FF2B5EF4-FFF2-40B4-BE49-F238E27FC236}">
                            <a16:creationId xmlns:a16="http://schemas.microsoft.com/office/drawing/2014/main" id="{859F74A6-CC94-0442-9A8E-3B611986661C}"/>
                          </a:ext>
                        </a:extLst>
                      </p:cNvPr>
                      <p:cNvGrpSpPr/>
                      <p:nvPr/>
                    </p:nvGrpSpPr>
                    <p:grpSpPr>
                      <a:xfrm>
                        <a:off x="1736090" y="2873352"/>
                        <a:ext cx="577272" cy="443456"/>
                        <a:chOff x="1736090" y="2873352"/>
                        <a:chExt cx="577272" cy="443456"/>
                      </a:xfrm>
                    </p:grpSpPr>
                    <p:grpSp>
                      <p:nvGrpSpPr>
                        <p:cNvPr id="577" name="Group 327">
                          <a:extLst>
                            <a:ext uri="{FF2B5EF4-FFF2-40B4-BE49-F238E27FC236}">
                              <a16:creationId xmlns:a16="http://schemas.microsoft.com/office/drawing/2014/main" id="{B4244E56-5899-2D45-94E8-CAD7798327A2}"/>
                            </a:ext>
                          </a:extLst>
                        </p:cNvPr>
                        <p:cNvGrpSpPr>
                          <a:grpSpLocks/>
                        </p:cNvGrpSpPr>
                        <p:nvPr/>
                      </p:nvGrpSpPr>
                      <p:grpSpPr bwMode="auto">
                        <a:xfrm>
                          <a:off x="1736090" y="2893762"/>
                          <a:ext cx="565150" cy="292100"/>
                          <a:chOff x="1871277" y="1576300"/>
                          <a:chExt cx="1128371" cy="437861"/>
                        </a:xfrm>
                      </p:grpSpPr>
                      <p:sp>
                        <p:nvSpPr>
                          <p:cNvPr id="581" name="Oval 580">
                            <a:extLst>
                              <a:ext uri="{FF2B5EF4-FFF2-40B4-BE49-F238E27FC236}">
                                <a16:creationId xmlns:a16="http://schemas.microsoft.com/office/drawing/2014/main" id="{9BAEFBD8-C450-CF43-835D-77BD5BF0BBD3}"/>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82" name="Rectangle 581">
                            <a:extLst>
                              <a:ext uri="{FF2B5EF4-FFF2-40B4-BE49-F238E27FC236}">
                                <a16:creationId xmlns:a16="http://schemas.microsoft.com/office/drawing/2014/main" id="{D467B76A-8F8D-B74B-A29C-C75FB3D903FC}"/>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83" name="Oval 582">
                            <a:extLst>
                              <a:ext uri="{FF2B5EF4-FFF2-40B4-BE49-F238E27FC236}">
                                <a16:creationId xmlns:a16="http://schemas.microsoft.com/office/drawing/2014/main" id="{53D6D2B6-30BD-CD47-B4EA-CEA3714B9D5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84" name="Freeform 583">
                            <a:extLst>
                              <a:ext uri="{FF2B5EF4-FFF2-40B4-BE49-F238E27FC236}">
                                <a16:creationId xmlns:a16="http://schemas.microsoft.com/office/drawing/2014/main" id="{F6F4D0BF-DEC2-5B40-B2DF-8BAF0B7E001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85" name="Freeform 584">
                            <a:extLst>
                              <a:ext uri="{FF2B5EF4-FFF2-40B4-BE49-F238E27FC236}">
                                <a16:creationId xmlns:a16="http://schemas.microsoft.com/office/drawing/2014/main" id="{8CD2DEC8-2D90-DF43-9CC7-5BD433CED18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86" name="Freeform 585">
                            <a:extLst>
                              <a:ext uri="{FF2B5EF4-FFF2-40B4-BE49-F238E27FC236}">
                                <a16:creationId xmlns:a16="http://schemas.microsoft.com/office/drawing/2014/main" id="{5D0A8C39-37AB-9741-93FC-3CE6E8168D25}"/>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87" name="Freeform 586">
                            <a:extLst>
                              <a:ext uri="{FF2B5EF4-FFF2-40B4-BE49-F238E27FC236}">
                                <a16:creationId xmlns:a16="http://schemas.microsoft.com/office/drawing/2014/main" id="{E1293B82-C527-9043-BDDC-AB6DDD77C644}"/>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88" name="Straight Connector 587">
                            <a:extLst>
                              <a:ext uri="{FF2B5EF4-FFF2-40B4-BE49-F238E27FC236}">
                                <a16:creationId xmlns:a16="http://schemas.microsoft.com/office/drawing/2014/main" id="{C68D1DCC-647F-4C49-918A-7FA409A8169A}"/>
                              </a:ext>
                            </a:extLst>
                          </p:cNvPr>
                          <p:cNvCxnSpPr>
                            <a:endCxn id="58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89" name="Straight Connector 588">
                            <a:extLst>
                              <a:ext uri="{FF2B5EF4-FFF2-40B4-BE49-F238E27FC236}">
                                <a16:creationId xmlns:a16="http://schemas.microsoft.com/office/drawing/2014/main" id="{5E24273E-9336-4B40-9FB7-57ED34FDD64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78" name="Group 577">
                          <a:extLst>
                            <a:ext uri="{FF2B5EF4-FFF2-40B4-BE49-F238E27FC236}">
                              <a16:creationId xmlns:a16="http://schemas.microsoft.com/office/drawing/2014/main" id="{A34ECE23-E5FD-6F49-8FCB-55B513E39EDA}"/>
                            </a:ext>
                          </a:extLst>
                        </p:cNvPr>
                        <p:cNvGrpSpPr/>
                        <p:nvPr/>
                      </p:nvGrpSpPr>
                      <p:grpSpPr>
                        <a:xfrm>
                          <a:off x="1770362" y="2873352"/>
                          <a:ext cx="543000" cy="443456"/>
                          <a:chOff x="667045" y="1708643"/>
                          <a:chExt cx="543000" cy="443456"/>
                        </a:xfrm>
                      </p:grpSpPr>
                      <p:sp>
                        <p:nvSpPr>
                          <p:cNvPr id="579" name="Oval 578">
                            <a:extLst>
                              <a:ext uri="{FF2B5EF4-FFF2-40B4-BE49-F238E27FC236}">
                                <a16:creationId xmlns:a16="http://schemas.microsoft.com/office/drawing/2014/main" id="{70EF2E63-05C8-584A-A22B-BCCDCA818340}"/>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80" name="TextBox 579">
                            <a:extLst>
                              <a:ext uri="{FF2B5EF4-FFF2-40B4-BE49-F238E27FC236}">
                                <a16:creationId xmlns:a16="http://schemas.microsoft.com/office/drawing/2014/main" id="{C56ECDB8-12BE-664B-BE62-F61BE9CE901E}"/>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3b</a:t>
                            </a:r>
                          </a:p>
                        </p:txBody>
                      </p:sp>
                    </p:grpSp>
                  </p:grpSp>
                  <p:grpSp>
                    <p:nvGrpSpPr>
                      <p:cNvPr id="530" name="Group 529">
                        <a:extLst>
                          <a:ext uri="{FF2B5EF4-FFF2-40B4-BE49-F238E27FC236}">
                            <a16:creationId xmlns:a16="http://schemas.microsoft.com/office/drawing/2014/main" id="{4C1BC9CD-9DB3-9047-BE14-3A6F26C1A5AE}"/>
                          </a:ext>
                        </a:extLst>
                      </p:cNvPr>
                      <p:cNvGrpSpPr/>
                      <p:nvPr/>
                    </p:nvGrpSpPr>
                    <p:grpSpPr>
                      <a:xfrm>
                        <a:off x="1740320" y="4094669"/>
                        <a:ext cx="577272" cy="443456"/>
                        <a:chOff x="1736090" y="2873352"/>
                        <a:chExt cx="577272" cy="443456"/>
                      </a:xfrm>
                    </p:grpSpPr>
                    <p:grpSp>
                      <p:nvGrpSpPr>
                        <p:cNvPr id="564" name="Group 327">
                          <a:extLst>
                            <a:ext uri="{FF2B5EF4-FFF2-40B4-BE49-F238E27FC236}">
                              <a16:creationId xmlns:a16="http://schemas.microsoft.com/office/drawing/2014/main" id="{5A0CE9BE-FC88-3E48-96C9-0860795988EA}"/>
                            </a:ext>
                          </a:extLst>
                        </p:cNvPr>
                        <p:cNvGrpSpPr>
                          <a:grpSpLocks/>
                        </p:cNvGrpSpPr>
                        <p:nvPr/>
                      </p:nvGrpSpPr>
                      <p:grpSpPr bwMode="auto">
                        <a:xfrm>
                          <a:off x="1736090" y="2893762"/>
                          <a:ext cx="565150" cy="292100"/>
                          <a:chOff x="1871277" y="1576300"/>
                          <a:chExt cx="1128371" cy="437861"/>
                        </a:xfrm>
                      </p:grpSpPr>
                      <p:sp>
                        <p:nvSpPr>
                          <p:cNvPr id="568" name="Oval 567">
                            <a:extLst>
                              <a:ext uri="{FF2B5EF4-FFF2-40B4-BE49-F238E27FC236}">
                                <a16:creationId xmlns:a16="http://schemas.microsoft.com/office/drawing/2014/main" id="{D6E42DE9-9477-594F-A8C5-FB6DDD8071E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69" name="Rectangle 568">
                            <a:extLst>
                              <a:ext uri="{FF2B5EF4-FFF2-40B4-BE49-F238E27FC236}">
                                <a16:creationId xmlns:a16="http://schemas.microsoft.com/office/drawing/2014/main" id="{13065E77-F323-E545-A27B-295AFED8087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70" name="Oval 569">
                            <a:extLst>
                              <a:ext uri="{FF2B5EF4-FFF2-40B4-BE49-F238E27FC236}">
                                <a16:creationId xmlns:a16="http://schemas.microsoft.com/office/drawing/2014/main" id="{AB90A644-5BFE-854C-86F8-1152257B212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71" name="Freeform 570">
                            <a:extLst>
                              <a:ext uri="{FF2B5EF4-FFF2-40B4-BE49-F238E27FC236}">
                                <a16:creationId xmlns:a16="http://schemas.microsoft.com/office/drawing/2014/main" id="{E4FB4237-93C8-9442-8D7D-AD19A4AB55B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72" name="Freeform 571">
                            <a:extLst>
                              <a:ext uri="{FF2B5EF4-FFF2-40B4-BE49-F238E27FC236}">
                                <a16:creationId xmlns:a16="http://schemas.microsoft.com/office/drawing/2014/main" id="{AF99B5E1-5B17-E740-BB5B-4B47AD5707B1}"/>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73" name="Freeform 572">
                            <a:extLst>
                              <a:ext uri="{FF2B5EF4-FFF2-40B4-BE49-F238E27FC236}">
                                <a16:creationId xmlns:a16="http://schemas.microsoft.com/office/drawing/2014/main" id="{8029664A-BE57-C447-A488-2AE7AD67CF29}"/>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74" name="Freeform 573">
                            <a:extLst>
                              <a:ext uri="{FF2B5EF4-FFF2-40B4-BE49-F238E27FC236}">
                                <a16:creationId xmlns:a16="http://schemas.microsoft.com/office/drawing/2014/main" id="{1562452F-7C00-B74F-9689-4C5AA8F3598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75" name="Straight Connector 574">
                            <a:extLst>
                              <a:ext uri="{FF2B5EF4-FFF2-40B4-BE49-F238E27FC236}">
                                <a16:creationId xmlns:a16="http://schemas.microsoft.com/office/drawing/2014/main" id="{5B80F9DA-4701-1542-A5C1-1F5DD20C8B99}"/>
                              </a:ext>
                            </a:extLst>
                          </p:cNvPr>
                          <p:cNvCxnSpPr>
                            <a:endCxn id="57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76" name="Straight Connector 575">
                            <a:extLst>
                              <a:ext uri="{FF2B5EF4-FFF2-40B4-BE49-F238E27FC236}">
                                <a16:creationId xmlns:a16="http://schemas.microsoft.com/office/drawing/2014/main" id="{4EACDBCD-CAC4-1747-90B7-DCB947759B80}"/>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65" name="Group 564">
                          <a:extLst>
                            <a:ext uri="{FF2B5EF4-FFF2-40B4-BE49-F238E27FC236}">
                              <a16:creationId xmlns:a16="http://schemas.microsoft.com/office/drawing/2014/main" id="{4D735D73-8BBE-A042-B417-69B391954B57}"/>
                            </a:ext>
                          </a:extLst>
                        </p:cNvPr>
                        <p:cNvGrpSpPr/>
                        <p:nvPr/>
                      </p:nvGrpSpPr>
                      <p:grpSpPr>
                        <a:xfrm>
                          <a:off x="1770362" y="2873352"/>
                          <a:ext cx="543000" cy="443456"/>
                          <a:chOff x="667045" y="1708643"/>
                          <a:chExt cx="543000" cy="443456"/>
                        </a:xfrm>
                      </p:grpSpPr>
                      <p:sp>
                        <p:nvSpPr>
                          <p:cNvPr id="566" name="Oval 565">
                            <a:extLst>
                              <a:ext uri="{FF2B5EF4-FFF2-40B4-BE49-F238E27FC236}">
                                <a16:creationId xmlns:a16="http://schemas.microsoft.com/office/drawing/2014/main" id="{DC119F60-C5E9-3845-9643-535DF0A9FAA7}"/>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7" name="TextBox 566">
                            <a:extLst>
                              <a:ext uri="{FF2B5EF4-FFF2-40B4-BE49-F238E27FC236}">
                                <a16:creationId xmlns:a16="http://schemas.microsoft.com/office/drawing/2014/main" id="{B290D367-06C5-5E43-BDBF-BBD33E2AB8CA}"/>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3d</a:t>
                            </a:r>
                          </a:p>
                        </p:txBody>
                      </p:sp>
                    </p:grpSp>
                  </p:grpSp>
                  <p:grpSp>
                    <p:nvGrpSpPr>
                      <p:cNvPr id="531" name="Group 530">
                        <a:extLst>
                          <a:ext uri="{FF2B5EF4-FFF2-40B4-BE49-F238E27FC236}">
                            <a16:creationId xmlns:a16="http://schemas.microsoft.com/office/drawing/2014/main" id="{3F2C4964-5F1D-F04B-90A3-F7931F36F1D9}"/>
                          </a:ext>
                        </a:extLst>
                      </p:cNvPr>
                      <p:cNvGrpSpPr/>
                      <p:nvPr/>
                    </p:nvGrpSpPr>
                    <p:grpSpPr>
                      <a:xfrm>
                        <a:off x="2601806" y="3485072"/>
                        <a:ext cx="565150" cy="443457"/>
                        <a:chOff x="1736090" y="2873352"/>
                        <a:chExt cx="565150" cy="443457"/>
                      </a:xfrm>
                    </p:grpSpPr>
                    <p:grpSp>
                      <p:nvGrpSpPr>
                        <p:cNvPr id="551" name="Group 327">
                          <a:extLst>
                            <a:ext uri="{FF2B5EF4-FFF2-40B4-BE49-F238E27FC236}">
                              <a16:creationId xmlns:a16="http://schemas.microsoft.com/office/drawing/2014/main" id="{CBA021FB-BD0A-E343-A632-E248196ABA0D}"/>
                            </a:ext>
                          </a:extLst>
                        </p:cNvPr>
                        <p:cNvGrpSpPr>
                          <a:grpSpLocks/>
                        </p:cNvGrpSpPr>
                        <p:nvPr/>
                      </p:nvGrpSpPr>
                      <p:grpSpPr bwMode="auto">
                        <a:xfrm>
                          <a:off x="1736090" y="2893762"/>
                          <a:ext cx="565150" cy="292100"/>
                          <a:chOff x="1871277" y="1576300"/>
                          <a:chExt cx="1128371" cy="437861"/>
                        </a:xfrm>
                      </p:grpSpPr>
                      <p:sp>
                        <p:nvSpPr>
                          <p:cNvPr id="555" name="Oval 554">
                            <a:extLst>
                              <a:ext uri="{FF2B5EF4-FFF2-40B4-BE49-F238E27FC236}">
                                <a16:creationId xmlns:a16="http://schemas.microsoft.com/office/drawing/2014/main" id="{CE0D0413-B2C9-8444-9FD9-87AEC801FFE9}"/>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56" name="Rectangle 555">
                            <a:extLst>
                              <a:ext uri="{FF2B5EF4-FFF2-40B4-BE49-F238E27FC236}">
                                <a16:creationId xmlns:a16="http://schemas.microsoft.com/office/drawing/2014/main" id="{791EF2B0-19B3-EC4A-88D2-7A6E77380F52}"/>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57" name="Oval 556">
                            <a:extLst>
                              <a:ext uri="{FF2B5EF4-FFF2-40B4-BE49-F238E27FC236}">
                                <a16:creationId xmlns:a16="http://schemas.microsoft.com/office/drawing/2014/main" id="{4C2018B8-5720-C049-82D7-AFB4094B6E54}"/>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58" name="Freeform 557">
                            <a:extLst>
                              <a:ext uri="{FF2B5EF4-FFF2-40B4-BE49-F238E27FC236}">
                                <a16:creationId xmlns:a16="http://schemas.microsoft.com/office/drawing/2014/main" id="{90162171-5BA3-3F45-A1AB-BEC01535A43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59" name="Freeform 558">
                            <a:extLst>
                              <a:ext uri="{FF2B5EF4-FFF2-40B4-BE49-F238E27FC236}">
                                <a16:creationId xmlns:a16="http://schemas.microsoft.com/office/drawing/2014/main" id="{6BB1AE51-2D14-3D4B-A24D-8ACEF8F1E01D}"/>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0" name="Freeform 559">
                            <a:extLst>
                              <a:ext uri="{FF2B5EF4-FFF2-40B4-BE49-F238E27FC236}">
                                <a16:creationId xmlns:a16="http://schemas.microsoft.com/office/drawing/2014/main" id="{F97BC771-45A7-394D-B367-CF55880295D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61" name="Freeform 560">
                            <a:extLst>
                              <a:ext uri="{FF2B5EF4-FFF2-40B4-BE49-F238E27FC236}">
                                <a16:creationId xmlns:a16="http://schemas.microsoft.com/office/drawing/2014/main" id="{59BCB5EC-7B6C-244D-855B-743CCFE5ACA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62" name="Straight Connector 561">
                            <a:extLst>
                              <a:ext uri="{FF2B5EF4-FFF2-40B4-BE49-F238E27FC236}">
                                <a16:creationId xmlns:a16="http://schemas.microsoft.com/office/drawing/2014/main" id="{71F9F1A5-5C6F-3B4C-8C03-7E0C4F37F60D}"/>
                              </a:ext>
                            </a:extLst>
                          </p:cNvPr>
                          <p:cNvCxnSpPr>
                            <a:endCxn id="55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63" name="Straight Connector 562">
                            <a:extLst>
                              <a:ext uri="{FF2B5EF4-FFF2-40B4-BE49-F238E27FC236}">
                                <a16:creationId xmlns:a16="http://schemas.microsoft.com/office/drawing/2014/main" id="{1DCE987B-5F72-5A4A-BFA4-54EAB8D39B07}"/>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52" name="Group 551">
                          <a:extLst>
                            <a:ext uri="{FF2B5EF4-FFF2-40B4-BE49-F238E27FC236}">
                              <a16:creationId xmlns:a16="http://schemas.microsoft.com/office/drawing/2014/main" id="{55354FEF-B5FF-D041-B952-BC410A34DB77}"/>
                            </a:ext>
                          </a:extLst>
                        </p:cNvPr>
                        <p:cNvGrpSpPr/>
                        <p:nvPr/>
                      </p:nvGrpSpPr>
                      <p:grpSpPr>
                        <a:xfrm>
                          <a:off x="1770362" y="2873352"/>
                          <a:ext cx="515985" cy="443457"/>
                          <a:chOff x="667045" y="1708643"/>
                          <a:chExt cx="515985" cy="443457"/>
                        </a:xfrm>
                      </p:grpSpPr>
                      <p:sp>
                        <p:nvSpPr>
                          <p:cNvPr id="553" name="Oval 552">
                            <a:extLst>
                              <a:ext uri="{FF2B5EF4-FFF2-40B4-BE49-F238E27FC236}">
                                <a16:creationId xmlns:a16="http://schemas.microsoft.com/office/drawing/2014/main" id="{258CE428-D5B0-2143-8D6B-31AF00CE973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54" name="TextBox 553">
                            <a:extLst>
                              <a:ext uri="{FF2B5EF4-FFF2-40B4-BE49-F238E27FC236}">
                                <a16:creationId xmlns:a16="http://schemas.microsoft.com/office/drawing/2014/main" id="{3D003D96-E04A-5043-B964-7B05ED266AD8}"/>
                              </a:ext>
                            </a:extLst>
                          </p:cNvPr>
                          <p:cNvSpPr txBox="1"/>
                          <p:nvPr/>
                        </p:nvSpPr>
                        <p:spPr>
                          <a:xfrm>
                            <a:off x="667045" y="1708643"/>
                            <a:ext cx="515985"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3c</a:t>
                            </a:r>
                          </a:p>
                        </p:txBody>
                      </p:sp>
                    </p:grpSp>
                  </p:grpSp>
                  <p:grpSp>
                    <p:nvGrpSpPr>
                      <p:cNvPr id="532" name="Group 531">
                        <a:extLst>
                          <a:ext uri="{FF2B5EF4-FFF2-40B4-BE49-F238E27FC236}">
                            <a16:creationId xmlns:a16="http://schemas.microsoft.com/office/drawing/2014/main" id="{86EACEB8-45DC-D341-BB11-896A5F2C4228}"/>
                          </a:ext>
                        </a:extLst>
                      </p:cNvPr>
                      <p:cNvGrpSpPr/>
                      <p:nvPr/>
                    </p:nvGrpSpPr>
                    <p:grpSpPr>
                      <a:xfrm>
                        <a:off x="833331" y="3478719"/>
                        <a:ext cx="565150" cy="443457"/>
                        <a:chOff x="1736090" y="2873352"/>
                        <a:chExt cx="565150" cy="443457"/>
                      </a:xfrm>
                    </p:grpSpPr>
                    <p:grpSp>
                      <p:nvGrpSpPr>
                        <p:cNvPr id="538" name="Group 327">
                          <a:extLst>
                            <a:ext uri="{FF2B5EF4-FFF2-40B4-BE49-F238E27FC236}">
                              <a16:creationId xmlns:a16="http://schemas.microsoft.com/office/drawing/2014/main" id="{8E0CFDB5-BF1D-4344-929E-8169D0BCB542}"/>
                            </a:ext>
                          </a:extLst>
                        </p:cNvPr>
                        <p:cNvGrpSpPr>
                          <a:grpSpLocks/>
                        </p:cNvGrpSpPr>
                        <p:nvPr/>
                      </p:nvGrpSpPr>
                      <p:grpSpPr bwMode="auto">
                        <a:xfrm>
                          <a:off x="1736090" y="2893762"/>
                          <a:ext cx="565150" cy="292100"/>
                          <a:chOff x="1871277" y="1576300"/>
                          <a:chExt cx="1128371" cy="437861"/>
                        </a:xfrm>
                      </p:grpSpPr>
                      <p:sp>
                        <p:nvSpPr>
                          <p:cNvPr id="542" name="Oval 541">
                            <a:extLst>
                              <a:ext uri="{FF2B5EF4-FFF2-40B4-BE49-F238E27FC236}">
                                <a16:creationId xmlns:a16="http://schemas.microsoft.com/office/drawing/2014/main" id="{AFFF79DD-157D-4F45-92C5-F93096E03E0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43" name="Rectangle 542">
                            <a:extLst>
                              <a:ext uri="{FF2B5EF4-FFF2-40B4-BE49-F238E27FC236}">
                                <a16:creationId xmlns:a16="http://schemas.microsoft.com/office/drawing/2014/main" id="{D3A64467-E91E-0F4E-A829-E1B314EEB58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4" name="Oval 543">
                            <a:extLst>
                              <a:ext uri="{FF2B5EF4-FFF2-40B4-BE49-F238E27FC236}">
                                <a16:creationId xmlns:a16="http://schemas.microsoft.com/office/drawing/2014/main" id="{675476A8-3A2F-E84E-9DA0-FD8E5C70E0F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45" name="Freeform 544">
                            <a:extLst>
                              <a:ext uri="{FF2B5EF4-FFF2-40B4-BE49-F238E27FC236}">
                                <a16:creationId xmlns:a16="http://schemas.microsoft.com/office/drawing/2014/main" id="{A7774258-9B1C-2B49-9E60-6CDAC8A76246}"/>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6" name="Freeform 545">
                            <a:extLst>
                              <a:ext uri="{FF2B5EF4-FFF2-40B4-BE49-F238E27FC236}">
                                <a16:creationId xmlns:a16="http://schemas.microsoft.com/office/drawing/2014/main" id="{A6B50924-0909-C442-AEA7-9532D237BFA5}"/>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7" name="Freeform 546">
                            <a:extLst>
                              <a:ext uri="{FF2B5EF4-FFF2-40B4-BE49-F238E27FC236}">
                                <a16:creationId xmlns:a16="http://schemas.microsoft.com/office/drawing/2014/main" id="{AEFD234B-5A55-8048-945D-B580612080E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8" name="Freeform 547">
                            <a:extLst>
                              <a:ext uri="{FF2B5EF4-FFF2-40B4-BE49-F238E27FC236}">
                                <a16:creationId xmlns:a16="http://schemas.microsoft.com/office/drawing/2014/main" id="{05DF0001-ADEB-DA48-8E74-B111E994F2B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49" name="Straight Connector 548">
                            <a:extLst>
                              <a:ext uri="{FF2B5EF4-FFF2-40B4-BE49-F238E27FC236}">
                                <a16:creationId xmlns:a16="http://schemas.microsoft.com/office/drawing/2014/main" id="{E10C1034-E0D9-824C-9E37-2B02908D59EB}"/>
                              </a:ext>
                            </a:extLst>
                          </p:cNvPr>
                          <p:cNvCxnSpPr>
                            <a:endCxn id="54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50" name="Straight Connector 549">
                            <a:extLst>
                              <a:ext uri="{FF2B5EF4-FFF2-40B4-BE49-F238E27FC236}">
                                <a16:creationId xmlns:a16="http://schemas.microsoft.com/office/drawing/2014/main" id="{19170C2D-B2BE-4B46-BC01-C349B71F4AC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39" name="Group 538">
                          <a:extLst>
                            <a:ext uri="{FF2B5EF4-FFF2-40B4-BE49-F238E27FC236}">
                              <a16:creationId xmlns:a16="http://schemas.microsoft.com/office/drawing/2014/main" id="{80C9C206-2CB8-FD48-A7E1-4F5CFB7B3F84}"/>
                            </a:ext>
                          </a:extLst>
                        </p:cNvPr>
                        <p:cNvGrpSpPr/>
                        <p:nvPr/>
                      </p:nvGrpSpPr>
                      <p:grpSpPr>
                        <a:xfrm>
                          <a:off x="1770362" y="2873352"/>
                          <a:ext cx="529493" cy="443457"/>
                          <a:chOff x="667045" y="1708643"/>
                          <a:chExt cx="529493" cy="443457"/>
                        </a:xfrm>
                      </p:grpSpPr>
                      <p:sp>
                        <p:nvSpPr>
                          <p:cNvPr id="540" name="Oval 539">
                            <a:extLst>
                              <a:ext uri="{FF2B5EF4-FFF2-40B4-BE49-F238E27FC236}">
                                <a16:creationId xmlns:a16="http://schemas.microsoft.com/office/drawing/2014/main" id="{C4697F01-1A22-6D47-9505-974BCCC4A9AB}"/>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41" name="TextBox 540">
                            <a:extLst>
                              <a:ext uri="{FF2B5EF4-FFF2-40B4-BE49-F238E27FC236}">
                                <a16:creationId xmlns:a16="http://schemas.microsoft.com/office/drawing/2014/main" id="{9CC1F1E4-EB35-9343-8EDD-99ACC748D4B2}"/>
                              </a:ext>
                            </a:extLst>
                          </p:cNvPr>
                          <p:cNvSpPr txBox="1"/>
                          <p:nvPr/>
                        </p:nvSpPr>
                        <p:spPr>
                          <a:xfrm>
                            <a:off x="667045" y="1708643"/>
                            <a:ext cx="529493"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3a</a:t>
                            </a:r>
                          </a:p>
                        </p:txBody>
                      </p:sp>
                    </p:grpSp>
                  </p:grpSp>
                  <p:cxnSp>
                    <p:nvCxnSpPr>
                      <p:cNvPr id="533" name="Straight Connector 532">
                        <a:extLst>
                          <a:ext uri="{FF2B5EF4-FFF2-40B4-BE49-F238E27FC236}">
                            <a16:creationId xmlns:a16="http://schemas.microsoft.com/office/drawing/2014/main" id="{C293A059-8A3C-024F-AA53-650554F8DC6F}"/>
                          </a:ext>
                        </a:extLst>
                      </p:cNvPr>
                      <p:cNvCxnSpPr>
                        <a:stCxn id="580" idx="2"/>
                        <a:endCxn id="567" idx="0"/>
                      </p:cNvCxnSpPr>
                      <p:nvPr/>
                    </p:nvCxnSpPr>
                    <p:spPr bwMode="auto">
                      <a:xfrm>
                        <a:off x="2041862" y="3316808"/>
                        <a:ext cx="4230" cy="77786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4" name="Straight Connector 533">
                        <a:extLst>
                          <a:ext uri="{FF2B5EF4-FFF2-40B4-BE49-F238E27FC236}">
                            <a16:creationId xmlns:a16="http://schemas.microsoft.com/office/drawing/2014/main" id="{9F4E8B6E-DAE5-6146-B51F-12485C6CA19D}"/>
                          </a:ext>
                        </a:extLst>
                      </p:cNvPr>
                      <p:cNvCxnSpPr/>
                      <p:nvPr/>
                    </p:nvCxnSpPr>
                    <p:spPr bwMode="auto">
                      <a:xfrm>
                        <a:off x="1407477" y="3648621"/>
                        <a:ext cx="1204913" cy="635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5" name="Straight Connector 534">
                        <a:extLst>
                          <a:ext uri="{FF2B5EF4-FFF2-40B4-BE49-F238E27FC236}">
                            <a16:creationId xmlns:a16="http://schemas.microsoft.com/office/drawing/2014/main" id="{41BC9BB6-8108-794C-907A-0331A2DF81DE}"/>
                          </a:ext>
                        </a:extLst>
                      </p:cNvPr>
                      <p:cNvCxnSpPr>
                        <a:stCxn id="581"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6" name="Straight Connector 535">
                        <a:extLst>
                          <a:ext uri="{FF2B5EF4-FFF2-40B4-BE49-F238E27FC236}">
                            <a16:creationId xmlns:a16="http://schemas.microsoft.com/office/drawing/2014/main" id="{5F947CE4-1DEB-6F46-8652-1C72F4A1BC7E}"/>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7" name="Straight Connector 536">
                        <a:extLst>
                          <a:ext uri="{FF2B5EF4-FFF2-40B4-BE49-F238E27FC236}">
                            <a16:creationId xmlns:a16="http://schemas.microsoft.com/office/drawing/2014/main" id="{3224CC0D-C47A-A841-9B46-BE98B728F10B}"/>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528" name="TextBox 527">
                      <a:extLst>
                        <a:ext uri="{FF2B5EF4-FFF2-40B4-BE49-F238E27FC236}">
                          <a16:creationId xmlns:a16="http://schemas.microsoft.com/office/drawing/2014/main" id="{5B2EC710-E1F0-FA41-ACAA-EC95039870CB}"/>
                        </a:ext>
                      </a:extLst>
                    </p:cNvPr>
                    <p:cNvSpPr txBox="1"/>
                    <p:nvPr/>
                  </p:nvSpPr>
                  <p:spPr>
                    <a:xfrm>
                      <a:off x="8136838" y="3735782"/>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3</a:t>
                      </a:r>
                    </a:p>
                  </p:txBody>
                </p:sp>
              </p:grpSp>
            </p:grpSp>
            <p:grpSp>
              <p:nvGrpSpPr>
                <p:cNvPr id="458" name="Group 457">
                  <a:extLst>
                    <a:ext uri="{FF2B5EF4-FFF2-40B4-BE49-F238E27FC236}">
                      <a16:creationId xmlns:a16="http://schemas.microsoft.com/office/drawing/2014/main" id="{E110CFB8-C99B-4143-8A98-B36A64C63DA4}"/>
                    </a:ext>
                  </a:extLst>
                </p:cNvPr>
                <p:cNvGrpSpPr/>
                <p:nvPr/>
              </p:nvGrpSpPr>
              <p:grpSpPr>
                <a:xfrm>
                  <a:off x="1385548" y="4136253"/>
                  <a:ext cx="3493492" cy="1719017"/>
                  <a:chOff x="1385548" y="4136253"/>
                  <a:chExt cx="3493492" cy="1719017"/>
                </a:xfrm>
              </p:grpSpPr>
              <p:grpSp>
                <p:nvGrpSpPr>
                  <p:cNvPr id="460" name="Group 459">
                    <a:extLst>
                      <a:ext uri="{FF2B5EF4-FFF2-40B4-BE49-F238E27FC236}">
                        <a16:creationId xmlns:a16="http://schemas.microsoft.com/office/drawing/2014/main" id="{F279981F-31D7-184D-997B-7A532AF25061}"/>
                      </a:ext>
                    </a:extLst>
                  </p:cNvPr>
                  <p:cNvGrpSpPr/>
                  <p:nvPr/>
                </p:nvGrpSpPr>
                <p:grpSpPr>
                  <a:xfrm>
                    <a:off x="1426553" y="4136253"/>
                    <a:ext cx="2557336" cy="1719017"/>
                    <a:chOff x="-2170772" y="2784954"/>
                    <a:chExt cx="2712783" cy="1853712"/>
                  </a:xfrm>
                </p:grpSpPr>
                <p:sp>
                  <p:nvSpPr>
                    <p:cNvPr id="463" name="Freeform 2">
                      <a:extLst>
                        <a:ext uri="{FF2B5EF4-FFF2-40B4-BE49-F238E27FC236}">
                          <a16:creationId xmlns:a16="http://schemas.microsoft.com/office/drawing/2014/main" id="{B884EFD9-6E17-3A4D-A3C9-25A2B5961F51}"/>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64" name="Group 463">
                      <a:extLst>
                        <a:ext uri="{FF2B5EF4-FFF2-40B4-BE49-F238E27FC236}">
                          <a16:creationId xmlns:a16="http://schemas.microsoft.com/office/drawing/2014/main" id="{D298706C-B2F7-F841-A764-530B84A45BA7}"/>
                        </a:ext>
                      </a:extLst>
                    </p:cNvPr>
                    <p:cNvGrpSpPr/>
                    <p:nvPr/>
                  </p:nvGrpSpPr>
                  <p:grpSpPr>
                    <a:xfrm>
                      <a:off x="-1935370" y="2935816"/>
                      <a:ext cx="2333625" cy="1652777"/>
                      <a:chOff x="833331" y="2873352"/>
                      <a:chExt cx="2333625" cy="1652777"/>
                    </a:xfrm>
                  </p:grpSpPr>
                  <p:grpSp>
                    <p:nvGrpSpPr>
                      <p:cNvPr id="465" name="Group 464">
                        <a:extLst>
                          <a:ext uri="{FF2B5EF4-FFF2-40B4-BE49-F238E27FC236}">
                            <a16:creationId xmlns:a16="http://schemas.microsoft.com/office/drawing/2014/main" id="{EF87C3DF-25E9-3541-81DD-687B3BC5CFC9}"/>
                          </a:ext>
                        </a:extLst>
                      </p:cNvPr>
                      <p:cNvGrpSpPr/>
                      <p:nvPr/>
                    </p:nvGrpSpPr>
                    <p:grpSpPr>
                      <a:xfrm>
                        <a:off x="1736090" y="2873352"/>
                        <a:ext cx="581134" cy="431460"/>
                        <a:chOff x="1736090" y="2873352"/>
                        <a:chExt cx="581134" cy="431460"/>
                      </a:xfrm>
                    </p:grpSpPr>
                    <p:grpSp>
                      <p:nvGrpSpPr>
                        <p:cNvPr id="512" name="Group 327">
                          <a:extLst>
                            <a:ext uri="{FF2B5EF4-FFF2-40B4-BE49-F238E27FC236}">
                              <a16:creationId xmlns:a16="http://schemas.microsoft.com/office/drawing/2014/main" id="{D9D88DEB-2F6C-EE4E-8204-5373F2059160}"/>
                            </a:ext>
                          </a:extLst>
                        </p:cNvPr>
                        <p:cNvGrpSpPr>
                          <a:grpSpLocks/>
                        </p:cNvGrpSpPr>
                        <p:nvPr/>
                      </p:nvGrpSpPr>
                      <p:grpSpPr bwMode="auto">
                        <a:xfrm>
                          <a:off x="1736090" y="2893762"/>
                          <a:ext cx="565150" cy="292100"/>
                          <a:chOff x="1871277" y="1576300"/>
                          <a:chExt cx="1128371" cy="437861"/>
                        </a:xfrm>
                      </p:grpSpPr>
                      <p:sp>
                        <p:nvSpPr>
                          <p:cNvPr id="516" name="Oval 515">
                            <a:extLst>
                              <a:ext uri="{FF2B5EF4-FFF2-40B4-BE49-F238E27FC236}">
                                <a16:creationId xmlns:a16="http://schemas.microsoft.com/office/drawing/2014/main" id="{E43738C6-48CA-5848-B446-486E3074B61D}"/>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17" name="Rectangle 516">
                            <a:extLst>
                              <a:ext uri="{FF2B5EF4-FFF2-40B4-BE49-F238E27FC236}">
                                <a16:creationId xmlns:a16="http://schemas.microsoft.com/office/drawing/2014/main" id="{FF6997EC-4653-7249-AC8E-1C53512F553D}"/>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8" name="Oval 517">
                            <a:extLst>
                              <a:ext uri="{FF2B5EF4-FFF2-40B4-BE49-F238E27FC236}">
                                <a16:creationId xmlns:a16="http://schemas.microsoft.com/office/drawing/2014/main" id="{33D17D99-B68F-E849-B145-C31DBCBD9B3D}"/>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19" name="Freeform 518">
                            <a:extLst>
                              <a:ext uri="{FF2B5EF4-FFF2-40B4-BE49-F238E27FC236}">
                                <a16:creationId xmlns:a16="http://schemas.microsoft.com/office/drawing/2014/main" id="{28E88DB5-94BB-5F44-ACF2-64ABB2C8202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20" name="Freeform 519">
                            <a:extLst>
                              <a:ext uri="{FF2B5EF4-FFF2-40B4-BE49-F238E27FC236}">
                                <a16:creationId xmlns:a16="http://schemas.microsoft.com/office/drawing/2014/main" id="{4501DDE3-CDDF-944A-8911-33E367ABD565}"/>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21" name="Freeform 520">
                            <a:extLst>
                              <a:ext uri="{FF2B5EF4-FFF2-40B4-BE49-F238E27FC236}">
                                <a16:creationId xmlns:a16="http://schemas.microsoft.com/office/drawing/2014/main" id="{DDA93EA0-229B-604B-A7D5-5E58BF30501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22" name="Freeform 521">
                            <a:extLst>
                              <a:ext uri="{FF2B5EF4-FFF2-40B4-BE49-F238E27FC236}">
                                <a16:creationId xmlns:a16="http://schemas.microsoft.com/office/drawing/2014/main" id="{569D7415-C54E-A548-8791-7D6143E93A4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23" name="Straight Connector 522">
                            <a:extLst>
                              <a:ext uri="{FF2B5EF4-FFF2-40B4-BE49-F238E27FC236}">
                                <a16:creationId xmlns:a16="http://schemas.microsoft.com/office/drawing/2014/main" id="{24029CFB-2D28-6049-A390-1329E7E9F461}"/>
                              </a:ext>
                            </a:extLst>
                          </p:cNvPr>
                          <p:cNvCxnSpPr>
                            <a:endCxn id="51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24" name="Straight Connector 523">
                            <a:extLst>
                              <a:ext uri="{FF2B5EF4-FFF2-40B4-BE49-F238E27FC236}">
                                <a16:creationId xmlns:a16="http://schemas.microsoft.com/office/drawing/2014/main" id="{B70FB568-4766-D04B-A395-4A95B5CEAB3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13" name="Group 512">
                          <a:extLst>
                            <a:ext uri="{FF2B5EF4-FFF2-40B4-BE49-F238E27FC236}">
                              <a16:creationId xmlns:a16="http://schemas.microsoft.com/office/drawing/2014/main" id="{D17F5CC6-04D2-4E4A-BFA5-437A34354125}"/>
                            </a:ext>
                          </a:extLst>
                        </p:cNvPr>
                        <p:cNvGrpSpPr/>
                        <p:nvPr/>
                      </p:nvGrpSpPr>
                      <p:grpSpPr>
                        <a:xfrm>
                          <a:off x="1770362" y="2873352"/>
                          <a:ext cx="546862" cy="431460"/>
                          <a:chOff x="667045" y="1708643"/>
                          <a:chExt cx="546862" cy="431460"/>
                        </a:xfrm>
                      </p:grpSpPr>
                      <p:sp>
                        <p:nvSpPr>
                          <p:cNvPr id="514" name="Oval 513">
                            <a:extLst>
                              <a:ext uri="{FF2B5EF4-FFF2-40B4-BE49-F238E27FC236}">
                                <a16:creationId xmlns:a16="http://schemas.microsoft.com/office/drawing/2014/main" id="{486E8057-40E8-E248-A0B9-649E50FBE461}"/>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5" name="TextBox 514">
                            <a:extLst>
                              <a:ext uri="{FF2B5EF4-FFF2-40B4-BE49-F238E27FC236}">
                                <a16:creationId xmlns:a16="http://schemas.microsoft.com/office/drawing/2014/main" id="{69D8711F-8683-FA43-A03C-8CDE2A04C09F}"/>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1b</a:t>
                            </a:r>
                          </a:p>
                        </p:txBody>
                      </p:sp>
                    </p:grpSp>
                  </p:grpSp>
                  <p:grpSp>
                    <p:nvGrpSpPr>
                      <p:cNvPr id="466" name="Group 465">
                        <a:extLst>
                          <a:ext uri="{FF2B5EF4-FFF2-40B4-BE49-F238E27FC236}">
                            <a16:creationId xmlns:a16="http://schemas.microsoft.com/office/drawing/2014/main" id="{E689C27A-92C8-A842-97D7-650FB39FDC69}"/>
                          </a:ext>
                        </a:extLst>
                      </p:cNvPr>
                      <p:cNvGrpSpPr/>
                      <p:nvPr/>
                    </p:nvGrpSpPr>
                    <p:grpSpPr>
                      <a:xfrm>
                        <a:off x="1740320" y="4094669"/>
                        <a:ext cx="581134" cy="431460"/>
                        <a:chOff x="1736090" y="2873352"/>
                        <a:chExt cx="581134" cy="431460"/>
                      </a:xfrm>
                    </p:grpSpPr>
                    <p:grpSp>
                      <p:nvGrpSpPr>
                        <p:cNvPr id="499" name="Group 327">
                          <a:extLst>
                            <a:ext uri="{FF2B5EF4-FFF2-40B4-BE49-F238E27FC236}">
                              <a16:creationId xmlns:a16="http://schemas.microsoft.com/office/drawing/2014/main" id="{2AB0919D-BBC9-604A-A982-1A690D52C50C}"/>
                            </a:ext>
                          </a:extLst>
                        </p:cNvPr>
                        <p:cNvGrpSpPr>
                          <a:grpSpLocks/>
                        </p:cNvGrpSpPr>
                        <p:nvPr/>
                      </p:nvGrpSpPr>
                      <p:grpSpPr bwMode="auto">
                        <a:xfrm>
                          <a:off x="1736090" y="2893762"/>
                          <a:ext cx="565150" cy="292100"/>
                          <a:chOff x="1871277" y="1576300"/>
                          <a:chExt cx="1128371" cy="437861"/>
                        </a:xfrm>
                      </p:grpSpPr>
                      <p:sp>
                        <p:nvSpPr>
                          <p:cNvPr id="503" name="Oval 502">
                            <a:extLst>
                              <a:ext uri="{FF2B5EF4-FFF2-40B4-BE49-F238E27FC236}">
                                <a16:creationId xmlns:a16="http://schemas.microsoft.com/office/drawing/2014/main" id="{F7B460AC-BA55-3C4F-90BF-42BB06267F9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04" name="Rectangle 503">
                            <a:extLst>
                              <a:ext uri="{FF2B5EF4-FFF2-40B4-BE49-F238E27FC236}">
                                <a16:creationId xmlns:a16="http://schemas.microsoft.com/office/drawing/2014/main" id="{E76F29D8-09F3-284E-A34E-E199DA5DF645}"/>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5" name="Oval 504">
                            <a:extLst>
                              <a:ext uri="{FF2B5EF4-FFF2-40B4-BE49-F238E27FC236}">
                                <a16:creationId xmlns:a16="http://schemas.microsoft.com/office/drawing/2014/main" id="{411ADD42-EE73-954C-B5A5-DCD02E6AEABE}"/>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06" name="Freeform 505">
                            <a:extLst>
                              <a:ext uri="{FF2B5EF4-FFF2-40B4-BE49-F238E27FC236}">
                                <a16:creationId xmlns:a16="http://schemas.microsoft.com/office/drawing/2014/main" id="{7CC0D659-48BB-B74B-A977-FCAD9BD2A07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7" name="Freeform 506">
                            <a:extLst>
                              <a:ext uri="{FF2B5EF4-FFF2-40B4-BE49-F238E27FC236}">
                                <a16:creationId xmlns:a16="http://schemas.microsoft.com/office/drawing/2014/main" id="{5DA9457F-1851-A246-983E-0DEFDE13B64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8" name="Freeform 507">
                            <a:extLst>
                              <a:ext uri="{FF2B5EF4-FFF2-40B4-BE49-F238E27FC236}">
                                <a16:creationId xmlns:a16="http://schemas.microsoft.com/office/drawing/2014/main" id="{1BA7FCE9-F0B1-FE48-ADC0-00396F13493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9" name="Freeform 508">
                            <a:extLst>
                              <a:ext uri="{FF2B5EF4-FFF2-40B4-BE49-F238E27FC236}">
                                <a16:creationId xmlns:a16="http://schemas.microsoft.com/office/drawing/2014/main" id="{452AD62F-940E-2B45-A96E-6BC2B81FA3B2}"/>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10" name="Straight Connector 509">
                            <a:extLst>
                              <a:ext uri="{FF2B5EF4-FFF2-40B4-BE49-F238E27FC236}">
                                <a16:creationId xmlns:a16="http://schemas.microsoft.com/office/drawing/2014/main" id="{47F8D05D-8E49-C446-B534-E847920D5D53}"/>
                              </a:ext>
                            </a:extLst>
                          </p:cNvPr>
                          <p:cNvCxnSpPr>
                            <a:endCxn id="50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11" name="Straight Connector 510">
                            <a:extLst>
                              <a:ext uri="{FF2B5EF4-FFF2-40B4-BE49-F238E27FC236}">
                                <a16:creationId xmlns:a16="http://schemas.microsoft.com/office/drawing/2014/main" id="{9A42E28D-0853-1C44-B41C-8BEAD828E11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00" name="Group 499">
                          <a:extLst>
                            <a:ext uri="{FF2B5EF4-FFF2-40B4-BE49-F238E27FC236}">
                              <a16:creationId xmlns:a16="http://schemas.microsoft.com/office/drawing/2014/main" id="{31B8BA72-B2AE-FD4E-A27C-F33438337794}"/>
                            </a:ext>
                          </a:extLst>
                        </p:cNvPr>
                        <p:cNvGrpSpPr/>
                        <p:nvPr/>
                      </p:nvGrpSpPr>
                      <p:grpSpPr>
                        <a:xfrm>
                          <a:off x="1770362" y="2873352"/>
                          <a:ext cx="546862" cy="431460"/>
                          <a:chOff x="667045" y="1708643"/>
                          <a:chExt cx="546862" cy="431460"/>
                        </a:xfrm>
                      </p:grpSpPr>
                      <p:sp>
                        <p:nvSpPr>
                          <p:cNvPr id="501" name="Oval 500">
                            <a:extLst>
                              <a:ext uri="{FF2B5EF4-FFF2-40B4-BE49-F238E27FC236}">
                                <a16:creationId xmlns:a16="http://schemas.microsoft.com/office/drawing/2014/main" id="{EF30D03D-6EA4-6345-9F63-F711C01F8940}"/>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2" name="TextBox 501">
                            <a:extLst>
                              <a:ext uri="{FF2B5EF4-FFF2-40B4-BE49-F238E27FC236}">
                                <a16:creationId xmlns:a16="http://schemas.microsoft.com/office/drawing/2014/main" id="{863E235B-107C-B74D-B3D1-105D9A09D6B7}"/>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1d</a:t>
                            </a:r>
                          </a:p>
                        </p:txBody>
                      </p:sp>
                    </p:grpSp>
                  </p:grpSp>
                  <p:grpSp>
                    <p:nvGrpSpPr>
                      <p:cNvPr id="467" name="Group 466">
                        <a:extLst>
                          <a:ext uri="{FF2B5EF4-FFF2-40B4-BE49-F238E27FC236}">
                            <a16:creationId xmlns:a16="http://schemas.microsoft.com/office/drawing/2014/main" id="{0C0DE8D3-30E3-844C-92F8-5F3CA6D81B3B}"/>
                          </a:ext>
                        </a:extLst>
                      </p:cNvPr>
                      <p:cNvGrpSpPr/>
                      <p:nvPr/>
                    </p:nvGrpSpPr>
                    <p:grpSpPr>
                      <a:xfrm>
                        <a:off x="2601806" y="3485072"/>
                        <a:ext cx="565150" cy="431460"/>
                        <a:chOff x="1736090" y="2873352"/>
                        <a:chExt cx="565150" cy="431460"/>
                      </a:xfrm>
                    </p:grpSpPr>
                    <p:grpSp>
                      <p:nvGrpSpPr>
                        <p:cNvPr id="486" name="Group 327">
                          <a:extLst>
                            <a:ext uri="{FF2B5EF4-FFF2-40B4-BE49-F238E27FC236}">
                              <a16:creationId xmlns:a16="http://schemas.microsoft.com/office/drawing/2014/main" id="{66FA26A0-31A0-B54A-8194-5F50C01132A2}"/>
                            </a:ext>
                          </a:extLst>
                        </p:cNvPr>
                        <p:cNvGrpSpPr>
                          <a:grpSpLocks/>
                        </p:cNvGrpSpPr>
                        <p:nvPr/>
                      </p:nvGrpSpPr>
                      <p:grpSpPr bwMode="auto">
                        <a:xfrm>
                          <a:off x="1736090" y="2893762"/>
                          <a:ext cx="565150" cy="292100"/>
                          <a:chOff x="1871277" y="1576300"/>
                          <a:chExt cx="1128371" cy="437861"/>
                        </a:xfrm>
                      </p:grpSpPr>
                      <p:sp>
                        <p:nvSpPr>
                          <p:cNvPr id="490" name="Oval 489">
                            <a:extLst>
                              <a:ext uri="{FF2B5EF4-FFF2-40B4-BE49-F238E27FC236}">
                                <a16:creationId xmlns:a16="http://schemas.microsoft.com/office/drawing/2014/main" id="{2A63EF29-1D39-FD40-A478-2074470DBB7D}"/>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91" name="Rectangle 490">
                            <a:extLst>
                              <a:ext uri="{FF2B5EF4-FFF2-40B4-BE49-F238E27FC236}">
                                <a16:creationId xmlns:a16="http://schemas.microsoft.com/office/drawing/2014/main" id="{7C17B272-7A30-2B43-8CFE-590E4D3CFD0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2" name="Oval 491">
                            <a:extLst>
                              <a:ext uri="{FF2B5EF4-FFF2-40B4-BE49-F238E27FC236}">
                                <a16:creationId xmlns:a16="http://schemas.microsoft.com/office/drawing/2014/main" id="{437A4583-A63F-5246-BEAB-9B6589523C82}"/>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93" name="Freeform 492">
                            <a:extLst>
                              <a:ext uri="{FF2B5EF4-FFF2-40B4-BE49-F238E27FC236}">
                                <a16:creationId xmlns:a16="http://schemas.microsoft.com/office/drawing/2014/main" id="{B0412DE0-58FC-2D49-8B3E-07D71A27CD5F}"/>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4" name="Freeform 493">
                            <a:extLst>
                              <a:ext uri="{FF2B5EF4-FFF2-40B4-BE49-F238E27FC236}">
                                <a16:creationId xmlns:a16="http://schemas.microsoft.com/office/drawing/2014/main" id="{F3DFB717-0CF2-D34E-8B87-0A7D9C16EE4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5" name="Freeform 494">
                            <a:extLst>
                              <a:ext uri="{FF2B5EF4-FFF2-40B4-BE49-F238E27FC236}">
                                <a16:creationId xmlns:a16="http://schemas.microsoft.com/office/drawing/2014/main" id="{504E2D79-42EA-A343-A894-4AA22D756FA7}"/>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6" name="Freeform 495">
                            <a:extLst>
                              <a:ext uri="{FF2B5EF4-FFF2-40B4-BE49-F238E27FC236}">
                                <a16:creationId xmlns:a16="http://schemas.microsoft.com/office/drawing/2014/main" id="{49DEE305-7A11-884C-96B0-9319FD988D5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97" name="Straight Connector 496">
                            <a:extLst>
                              <a:ext uri="{FF2B5EF4-FFF2-40B4-BE49-F238E27FC236}">
                                <a16:creationId xmlns:a16="http://schemas.microsoft.com/office/drawing/2014/main" id="{DEA98786-AC56-B344-897D-6DA5F04FFE07}"/>
                              </a:ext>
                            </a:extLst>
                          </p:cNvPr>
                          <p:cNvCxnSpPr>
                            <a:endCxn id="49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98" name="Straight Connector 497">
                            <a:extLst>
                              <a:ext uri="{FF2B5EF4-FFF2-40B4-BE49-F238E27FC236}">
                                <a16:creationId xmlns:a16="http://schemas.microsoft.com/office/drawing/2014/main" id="{41ACE58E-6844-3E40-A09E-5A6DDF0EB6E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87" name="Group 486">
                          <a:extLst>
                            <a:ext uri="{FF2B5EF4-FFF2-40B4-BE49-F238E27FC236}">
                              <a16:creationId xmlns:a16="http://schemas.microsoft.com/office/drawing/2014/main" id="{63611D02-499D-094A-ADE0-1D41CB9CF511}"/>
                            </a:ext>
                          </a:extLst>
                        </p:cNvPr>
                        <p:cNvGrpSpPr/>
                        <p:nvPr/>
                      </p:nvGrpSpPr>
                      <p:grpSpPr>
                        <a:xfrm>
                          <a:off x="1770362" y="2873352"/>
                          <a:ext cx="519654" cy="431460"/>
                          <a:chOff x="667045" y="1708643"/>
                          <a:chExt cx="519654" cy="431460"/>
                        </a:xfrm>
                      </p:grpSpPr>
                      <p:sp>
                        <p:nvSpPr>
                          <p:cNvPr id="488" name="Oval 487">
                            <a:extLst>
                              <a:ext uri="{FF2B5EF4-FFF2-40B4-BE49-F238E27FC236}">
                                <a16:creationId xmlns:a16="http://schemas.microsoft.com/office/drawing/2014/main" id="{9A2043F1-5AB7-FA40-9FF4-8DC9482D3AE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9" name="TextBox 488">
                            <a:extLst>
                              <a:ext uri="{FF2B5EF4-FFF2-40B4-BE49-F238E27FC236}">
                                <a16:creationId xmlns:a16="http://schemas.microsoft.com/office/drawing/2014/main" id="{CD73D8BA-83A3-D642-8484-0429C2D81A55}"/>
                              </a:ext>
                            </a:extLst>
                          </p:cNvPr>
                          <p:cNvSpPr txBox="1"/>
                          <p:nvPr/>
                        </p:nvSpPr>
                        <p:spPr>
                          <a:xfrm>
                            <a:off x="667045" y="1708643"/>
                            <a:ext cx="519654"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1c</a:t>
                            </a:r>
                          </a:p>
                        </p:txBody>
                      </p:sp>
                    </p:grpSp>
                  </p:grpSp>
                  <p:grpSp>
                    <p:nvGrpSpPr>
                      <p:cNvPr id="468" name="Group 467">
                        <a:extLst>
                          <a:ext uri="{FF2B5EF4-FFF2-40B4-BE49-F238E27FC236}">
                            <a16:creationId xmlns:a16="http://schemas.microsoft.com/office/drawing/2014/main" id="{63DB2835-5F1C-7347-A376-73C9FEC84A81}"/>
                          </a:ext>
                        </a:extLst>
                      </p:cNvPr>
                      <p:cNvGrpSpPr/>
                      <p:nvPr/>
                    </p:nvGrpSpPr>
                    <p:grpSpPr>
                      <a:xfrm>
                        <a:off x="833331" y="3478719"/>
                        <a:ext cx="567530" cy="431460"/>
                        <a:chOff x="1736090" y="2873352"/>
                        <a:chExt cx="567530" cy="431460"/>
                      </a:xfrm>
                    </p:grpSpPr>
                    <p:grpSp>
                      <p:nvGrpSpPr>
                        <p:cNvPr id="473" name="Group 327">
                          <a:extLst>
                            <a:ext uri="{FF2B5EF4-FFF2-40B4-BE49-F238E27FC236}">
                              <a16:creationId xmlns:a16="http://schemas.microsoft.com/office/drawing/2014/main" id="{B320BBF0-3147-9D43-B536-A6F3A31152B1}"/>
                            </a:ext>
                          </a:extLst>
                        </p:cNvPr>
                        <p:cNvGrpSpPr>
                          <a:grpSpLocks/>
                        </p:cNvGrpSpPr>
                        <p:nvPr/>
                      </p:nvGrpSpPr>
                      <p:grpSpPr bwMode="auto">
                        <a:xfrm>
                          <a:off x="1736090" y="2893762"/>
                          <a:ext cx="565150" cy="292100"/>
                          <a:chOff x="1871277" y="1576300"/>
                          <a:chExt cx="1128371" cy="437861"/>
                        </a:xfrm>
                      </p:grpSpPr>
                      <p:sp>
                        <p:nvSpPr>
                          <p:cNvPr id="477" name="Oval 476">
                            <a:extLst>
                              <a:ext uri="{FF2B5EF4-FFF2-40B4-BE49-F238E27FC236}">
                                <a16:creationId xmlns:a16="http://schemas.microsoft.com/office/drawing/2014/main" id="{0D39F6A3-B426-944F-95EA-C7142D92061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78" name="Rectangle 477">
                            <a:extLst>
                              <a:ext uri="{FF2B5EF4-FFF2-40B4-BE49-F238E27FC236}">
                                <a16:creationId xmlns:a16="http://schemas.microsoft.com/office/drawing/2014/main" id="{EEDBD6C3-57F4-6E41-823C-AA1C9B35818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9" name="Oval 478">
                            <a:extLst>
                              <a:ext uri="{FF2B5EF4-FFF2-40B4-BE49-F238E27FC236}">
                                <a16:creationId xmlns:a16="http://schemas.microsoft.com/office/drawing/2014/main" id="{76475411-BE17-AD41-8B12-8A8FC25935B3}"/>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80" name="Freeform 479">
                            <a:extLst>
                              <a:ext uri="{FF2B5EF4-FFF2-40B4-BE49-F238E27FC236}">
                                <a16:creationId xmlns:a16="http://schemas.microsoft.com/office/drawing/2014/main" id="{6F6F7AEF-EE85-5D47-887C-5A7B355F76D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1" name="Freeform 480">
                            <a:extLst>
                              <a:ext uri="{FF2B5EF4-FFF2-40B4-BE49-F238E27FC236}">
                                <a16:creationId xmlns:a16="http://schemas.microsoft.com/office/drawing/2014/main" id="{9DCFFFD1-2A5C-FD49-9CA0-D0FBC8F92D6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2" name="Freeform 481">
                            <a:extLst>
                              <a:ext uri="{FF2B5EF4-FFF2-40B4-BE49-F238E27FC236}">
                                <a16:creationId xmlns:a16="http://schemas.microsoft.com/office/drawing/2014/main" id="{F9E1AEF9-E510-3844-A58F-BFFA13F7030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3" name="Freeform 482">
                            <a:extLst>
                              <a:ext uri="{FF2B5EF4-FFF2-40B4-BE49-F238E27FC236}">
                                <a16:creationId xmlns:a16="http://schemas.microsoft.com/office/drawing/2014/main" id="{768A55E9-55CD-414C-AB3D-C235C8B6F52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84" name="Straight Connector 483">
                            <a:extLst>
                              <a:ext uri="{FF2B5EF4-FFF2-40B4-BE49-F238E27FC236}">
                                <a16:creationId xmlns:a16="http://schemas.microsoft.com/office/drawing/2014/main" id="{E31B9245-02A1-7B44-8F9D-9C88F6451EF4}"/>
                              </a:ext>
                            </a:extLst>
                          </p:cNvPr>
                          <p:cNvCxnSpPr>
                            <a:endCxn id="47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85" name="Straight Connector 484">
                            <a:extLst>
                              <a:ext uri="{FF2B5EF4-FFF2-40B4-BE49-F238E27FC236}">
                                <a16:creationId xmlns:a16="http://schemas.microsoft.com/office/drawing/2014/main" id="{B5A7E77A-0BF3-BF4A-BC0D-3B5CB27A996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74" name="Group 473">
                          <a:extLst>
                            <a:ext uri="{FF2B5EF4-FFF2-40B4-BE49-F238E27FC236}">
                              <a16:creationId xmlns:a16="http://schemas.microsoft.com/office/drawing/2014/main" id="{06FC63B7-6F6B-8F4A-A179-A41B8CBB0D23}"/>
                            </a:ext>
                          </a:extLst>
                        </p:cNvPr>
                        <p:cNvGrpSpPr/>
                        <p:nvPr/>
                      </p:nvGrpSpPr>
                      <p:grpSpPr>
                        <a:xfrm>
                          <a:off x="1770362" y="2873352"/>
                          <a:ext cx="533258" cy="431460"/>
                          <a:chOff x="667045" y="1708643"/>
                          <a:chExt cx="533258" cy="431460"/>
                        </a:xfrm>
                      </p:grpSpPr>
                      <p:sp>
                        <p:nvSpPr>
                          <p:cNvPr id="475" name="Oval 474">
                            <a:extLst>
                              <a:ext uri="{FF2B5EF4-FFF2-40B4-BE49-F238E27FC236}">
                                <a16:creationId xmlns:a16="http://schemas.microsoft.com/office/drawing/2014/main" id="{CBB918C7-31B8-8544-9320-D105C039AADE}"/>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6" name="TextBox 475">
                            <a:extLst>
                              <a:ext uri="{FF2B5EF4-FFF2-40B4-BE49-F238E27FC236}">
                                <a16:creationId xmlns:a16="http://schemas.microsoft.com/office/drawing/2014/main" id="{F973F749-A47E-2544-A795-FB223DBC4FB5}"/>
                              </a:ext>
                            </a:extLst>
                          </p:cNvPr>
                          <p:cNvSpPr txBox="1"/>
                          <p:nvPr/>
                        </p:nvSpPr>
                        <p:spPr>
                          <a:xfrm>
                            <a:off x="667045" y="1708643"/>
                            <a:ext cx="533258"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1a</a:t>
                            </a:r>
                          </a:p>
                        </p:txBody>
                      </p:sp>
                    </p:grpSp>
                  </p:grpSp>
                  <p:cxnSp>
                    <p:nvCxnSpPr>
                      <p:cNvPr id="469" name="Straight Connector 468">
                        <a:extLst>
                          <a:ext uri="{FF2B5EF4-FFF2-40B4-BE49-F238E27FC236}">
                            <a16:creationId xmlns:a16="http://schemas.microsoft.com/office/drawing/2014/main" id="{2808BFDC-ADC0-D641-A7A1-A441C6EED68D}"/>
                          </a:ext>
                        </a:extLst>
                      </p:cNvPr>
                      <p:cNvCxnSpPr>
                        <a:stCxn id="516"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0" name="Straight Connector 469">
                        <a:extLst>
                          <a:ext uri="{FF2B5EF4-FFF2-40B4-BE49-F238E27FC236}">
                            <a16:creationId xmlns:a16="http://schemas.microsoft.com/office/drawing/2014/main" id="{9DD73B58-25D9-E846-8E1C-0A8D8F7E2EF4}"/>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1" name="Straight Connector 470">
                        <a:extLst>
                          <a:ext uri="{FF2B5EF4-FFF2-40B4-BE49-F238E27FC236}">
                            <a16:creationId xmlns:a16="http://schemas.microsoft.com/office/drawing/2014/main" id="{1A8A1487-5C05-8F4E-84DE-1623D4C0BEA1}"/>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2" name="Straight Connector 471">
                        <a:extLst>
                          <a:ext uri="{FF2B5EF4-FFF2-40B4-BE49-F238E27FC236}">
                            <a16:creationId xmlns:a16="http://schemas.microsoft.com/office/drawing/2014/main" id="{8C4CE07A-C5DB-0D45-8EDF-7E2C78B5FF7C}"/>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461" name="TextBox 460">
                    <a:extLst>
                      <a:ext uri="{FF2B5EF4-FFF2-40B4-BE49-F238E27FC236}">
                        <a16:creationId xmlns:a16="http://schemas.microsoft.com/office/drawing/2014/main" id="{6C119B01-EFFB-7643-8878-5C39A6C7C3A0}"/>
                      </a:ext>
                    </a:extLst>
                  </p:cNvPr>
                  <p:cNvSpPr txBox="1"/>
                  <p:nvPr/>
                </p:nvSpPr>
                <p:spPr>
                  <a:xfrm>
                    <a:off x="1385548" y="4247082"/>
                    <a:ext cx="798671" cy="430887"/>
                  </a:xfrm>
                  <a:prstGeom prst="rect">
                    <a:avLst/>
                  </a:prstGeom>
                  <a:noFill/>
                </p:spPr>
                <p:txBody>
                  <a:bodyPr wrap="squar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1</a:t>
                    </a:r>
                  </a:p>
                </p:txBody>
              </p:sp>
              <p:cxnSp>
                <p:nvCxnSpPr>
                  <p:cNvPr id="462" name="Straight Connector 461">
                    <a:extLst>
                      <a:ext uri="{FF2B5EF4-FFF2-40B4-BE49-F238E27FC236}">
                        <a16:creationId xmlns:a16="http://schemas.microsoft.com/office/drawing/2014/main" id="{EF26B4D3-7D6B-F741-B4A8-9DBFF6E211DD}"/>
                      </a:ext>
                    </a:extLst>
                  </p:cNvPr>
                  <p:cNvCxnSpPr>
                    <a:cxnSpLocks/>
                    <a:stCxn id="604" idx="1"/>
                  </p:cNvCxnSpPr>
                  <p:nvPr/>
                </p:nvCxnSpPr>
                <p:spPr bwMode="auto">
                  <a:xfrm flipH="1" flipV="1">
                    <a:off x="3848374" y="5024787"/>
                    <a:ext cx="1030666"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459" name="Straight Connector 458">
                  <a:extLst>
                    <a:ext uri="{FF2B5EF4-FFF2-40B4-BE49-F238E27FC236}">
                      <a16:creationId xmlns:a16="http://schemas.microsoft.com/office/drawing/2014/main" id="{FBE62631-9AF2-944F-8492-536EAA2FA731}"/>
                    </a:ext>
                  </a:extLst>
                </p:cNvPr>
                <p:cNvCxnSpPr>
                  <a:cxnSpLocks/>
                  <a:stCxn id="620" idx="5"/>
                  <a:endCxn id="541" idx="1"/>
                </p:cNvCxnSpPr>
                <p:nvPr/>
              </p:nvCxnSpPr>
              <p:spPr bwMode="auto">
                <a:xfrm flipV="1">
                  <a:off x="6957825" y="4543468"/>
                  <a:ext cx="1398778" cy="1062884"/>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439" name="Group 438">
                <a:extLst>
                  <a:ext uri="{FF2B5EF4-FFF2-40B4-BE49-F238E27FC236}">
                    <a16:creationId xmlns:a16="http://schemas.microsoft.com/office/drawing/2014/main" id="{B5796782-9600-D04D-B089-2589417579E5}"/>
                  </a:ext>
                </a:extLst>
              </p:cNvPr>
              <p:cNvGrpSpPr/>
              <p:nvPr/>
            </p:nvGrpSpPr>
            <p:grpSpPr>
              <a:xfrm>
                <a:off x="9525929" y="4809915"/>
                <a:ext cx="1701734" cy="616172"/>
                <a:chOff x="6935906" y="5482318"/>
                <a:chExt cx="1701734" cy="616172"/>
              </a:xfrm>
            </p:grpSpPr>
            <p:grpSp>
              <p:nvGrpSpPr>
                <p:cNvPr id="440" name="Group 439">
                  <a:extLst>
                    <a:ext uri="{FF2B5EF4-FFF2-40B4-BE49-F238E27FC236}">
                      <a16:creationId xmlns:a16="http://schemas.microsoft.com/office/drawing/2014/main" id="{F5808F52-99A6-8440-8669-9706B7665BCD}"/>
                    </a:ext>
                  </a:extLst>
                </p:cNvPr>
                <p:cNvGrpSpPr/>
                <p:nvPr/>
              </p:nvGrpSpPr>
              <p:grpSpPr>
                <a:xfrm>
                  <a:off x="6935906" y="5482318"/>
                  <a:ext cx="1701734" cy="616172"/>
                  <a:chOff x="6808463" y="5108795"/>
                  <a:chExt cx="1701734" cy="616172"/>
                </a:xfrm>
              </p:grpSpPr>
              <p:sp>
                <p:nvSpPr>
                  <p:cNvPr id="442" name="Freeform 2">
                    <a:extLst>
                      <a:ext uri="{FF2B5EF4-FFF2-40B4-BE49-F238E27FC236}">
                        <a16:creationId xmlns:a16="http://schemas.microsoft.com/office/drawing/2014/main" id="{CAEC4A1D-BC8E-6841-8F8E-939CC3A88A84}"/>
                      </a:ext>
                    </a:extLst>
                  </p:cNvPr>
                  <p:cNvSpPr>
                    <a:spLocks/>
                  </p:cNvSpPr>
                  <p:nvPr/>
                </p:nvSpPr>
                <p:spPr bwMode="auto">
                  <a:xfrm>
                    <a:off x="6808463" y="5108795"/>
                    <a:ext cx="1701734" cy="61617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 w 9959"/>
                      <a:gd name="connsiteY0" fmla="*/ 5593 h 11352"/>
                      <a:gd name="connsiteX1" fmla="*/ 1089 w 9959"/>
                      <a:gd name="connsiteY1" fmla="*/ 469 h 11352"/>
                      <a:gd name="connsiteX2" fmla="*/ 4845 w 9959"/>
                      <a:gd name="connsiteY2" fmla="*/ 561 h 11352"/>
                      <a:gd name="connsiteX3" fmla="*/ 8027 w 9959"/>
                      <a:gd name="connsiteY3" fmla="*/ 3370 h 11352"/>
                      <a:gd name="connsiteX4" fmla="*/ 9955 w 9959"/>
                      <a:gd name="connsiteY4" fmla="*/ 5970 h 11352"/>
                      <a:gd name="connsiteX5" fmla="*/ 8435 w 9959"/>
                      <a:gd name="connsiteY5" fmla="*/ 7863 h 11352"/>
                      <a:gd name="connsiteX6" fmla="*/ 5161 w 9959"/>
                      <a:gd name="connsiteY6" fmla="*/ 11352 h 11352"/>
                      <a:gd name="connsiteX7" fmla="*/ 2712 w 9959"/>
                      <a:gd name="connsiteY7" fmla="*/ 8240 h 11352"/>
                      <a:gd name="connsiteX8" fmla="*/ 1334 w 9959"/>
                      <a:gd name="connsiteY8" fmla="*/ 7922 h 11352"/>
                      <a:gd name="connsiteX9" fmla="*/ 4 w 9959"/>
                      <a:gd name="connsiteY9" fmla="*/ 5593 h 11352"/>
                      <a:gd name="connsiteX0" fmla="*/ 0 w 11223"/>
                      <a:gd name="connsiteY0" fmla="*/ 3835 h 9929"/>
                      <a:gd name="connsiteX1" fmla="*/ 2316 w 11223"/>
                      <a:gd name="connsiteY1" fmla="*/ 342 h 9929"/>
                      <a:gd name="connsiteX2" fmla="*/ 6088 w 11223"/>
                      <a:gd name="connsiteY2" fmla="*/ 423 h 9929"/>
                      <a:gd name="connsiteX3" fmla="*/ 9283 w 11223"/>
                      <a:gd name="connsiteY3" fmla="*/ 2898 h 9929"/>
                      <a:gd name="connsiteX4" fmla="*/ 11219 w 11223"/>
                      <a:gd name="connsiteY4" fmla="*/ 5188 h 9929"/>
                      <a:gd name="connsiteX5" fmla="*/ 9693 w 11223"/>
                      <a:gd name="connsiteY5" fmla="*/ 6856 h 9929"/>
                      <a:gd name="connsiteX6" fmla="*/ 6405 w 11223"/>
                      <a:gd name="connsiteY6" fmla="*/ 9929 h 9929"/>
                      <a:gd name="connsiteX7" fmla="*/ 3946 w 11223"/>
                      <a:gd name="connsiteY7" fmla="*/ 7188 h 9929"/>
                      <a:gd name="connsiteX8" fmla="*/ 2562 w 11223"/>
                      <a:gd name="connsiteY8" fmla="*/ 6908 h 9929"/>
                      <a:gd name="connsiteX9" fmla="*/ 0 w 11223"/>
                      <a:gd name="connsiteY9" fmla="*/ 3835 h 9929"/>
                      <a:gd name="connsiteX0" fmla="*/ 0 w 9999"/>
                      <a:gd name="connsiteY0" fmla="*/ 3862 h 10000"/>
                      <a:gd name="connsiteX1" fmla="*/ 2064 w 9999"/>
                      <a:gd name="connsiteY1" fmla="*/ 344 h 10000"/>
                      <a:gd name="connsiteX2" fmla="*/ 5425 w 9999"/>
                      <a:gd name="connsiteY2" fmla="*/ 426 h 10000"/>
                      <a:gd name="connsiteX3" fmla="*/ 8271 w 9999"/>
                      <a:gd name="connsiteY3" fmla="*/ 2919 h 10000"/>
                      <a:gd name="connsiteX4" fmla="*/ 9996 w 9999"/>
                      <a:gd name="connsiteY4" fmla="*/ 5225 h 10000"/>
                      <a:gd name="connsiteX5" fmla="*/ 8637 w 9999"/>
                      <a:gd name="connsiteY5" fmla="*/ 6905 h 10000"/>
                      <a:gd name="connsiteX6" fmla="*/ 5707 w 9999"/>
                      <a:gd name="connsiteY6" fmla="*/ 10000 h 10000"/>
                      <a:gd name="connsiteX7" fmla="*/ 2283 w 9999"/>
                      <a:gd name="connsiteY7" fmla="*/ 6957 h 10000"/>
                      <a:gd name="connsiteX8" fmla="*/ 0 w 9999"/>
                      <a:gd name="connsiteY8" fmla="*/ 3862 h 10000"/>
                      <a:gd name="connsiteX0" fmla="*/ 124 w 10124"/>
                      <a:gd name="connsiteY0" fmla="*/ 3862 h 10000"/>
                      <a:gd name="connsiteX1" fmla="*/ 2188 w 10124"/>
                      <a:gd name="connsiteY1" fmla="*/ 344 h 10000"/>
                      <a:gd name="connsiteX2" fmla="*/ 5550 w 10124"/>
                      <a:gd name="connsiteY2" fmla="*/ 426 h 10000"/>
                      <a:gd name="connsiteX3" fmla="*/ 8396 w 10124"/>
                      <a:gd name="connsiteY3" fmla="*/ 2919 h 10000"/>
                      <a:gd name="connsiteX4" fmla="*/ 10121 w 10124"/>
                      <a:gd name="connsiteY4" fmla="*/ 5225 h 10000"/>
                      <a:gd name="connsiteX5" fmla="*/ 8762 w 10124"/>
                      <a:gd name="connsiteY5" fmla="*/ 6905 h 10000"/>
                      <a:gd name="connsiteX6" fmla="*/ 5832 w 10124"/>
                      <a:gd name="connsiteY6" fmla="*/ 10000 h 10000"/>
                      <a:gd name="connsiteX7" fmla="*/ 124 w 10124"/>
                      <a:gd name="connsiteY7" fmla="*/ 3862 h 10000"/>
                      <a:gd name="connsiteX0" fmla="*/ 43 w 10045"/>
                      <a:gd name="connsiteY0" fmla="*/ 3862 h 6912"/>
                      <a:gd name="connsiteX1" fmla="*/ 2107 w 10045"/>
                      <a:gd name="connsiteY1" fmla="*/ 344 h 6912"/>
                      <a:gd name="connsiteX2" fmla="*/ 5469 w 10045"/>
                      <a:gd name="connsiteY2" fmla="*/ 426 h 6912"/>
                      <a:gd name="connsiteX3" fmla="*/ 8315 w 10045"/>
                      <a:gd name="connsiteY3" fmla="*/ 2919 h 6912"/>
                      <a:gd name="connsiteX4" fmla="*/ 10040 w 10045"/>
                      <a:gd name="connsiteY4" fmla="*/ 5225 h 6912"/>
                      <a:gd name="connsiteX5" fmla="*/ 8681 w 10045"/>
                      <a:gd name="connsiteY5" fmla="*/ 6905 h 6912"/>
                      <a:gd name="connsiteX6" fmla="*/ 3967 w 10045"/>
                      <a:gd name="connsiteY6" fmla="*/ 5885 h 6912"/>
                      <a:gd name="connsiteX7" fmla="*/ 43 w 10045"/>
                      <a:gd name="connsiteY7" fmla="*/ 3862 h 6912"/>
                      <a:gd name="connsiteX0" fmla="*/ 47 w 10004"/>
                      <a:gd name="connsiteY0" fmla="*/ 5106 h 9519"/>
                      <a:gd name="connsiteX1" fmla="*/ 2102 w 10004"/>
                      <a:gd name="connsiteY1" fmla="*/ 17 h 9519"/>
                      <a:gd name="connsiteX2" fmla="*/ 6651 w 10004"/>
                      <a:gd name="connsiteY2" fmla="*/ 3484 h 9519"/>
                      <a:gd name="connsiteX3" fmla="*/ 8282 w 10004"/>
                      <a:gd name="connsiteY3" fmla="*/ 3742 h 9519"/>
                      <a:gd name="connsiteX4" fmla="*/ 9999 w 10004"/>
                      <a:gd name="connsiteY4" fmla="*/ 7078 h 9519"/>
                      <a:gd name="connsiteX5" fmla="*/ 8646 w 10004"/>
                      <a:gd name="connsiteY5" fmla="*/ 9509 h 9519"/>
                      <a:gd name="connsiteX6" fmla="*/ 3953 w 10004"/>
                      <a:gd name="connsiteY6" fmla="*/ 8033 h 9519"/>
                      <a:gd name="connsiteX7" fmla="*/ 47 w 10004"/>
                      <a:gd name="connsiteY7" fmla="*/ 5106 h 9519"/>
                      <a:gd name="connsiteX0" fmla="*/ 43 w 9996"/>
                      <a:gd name="connsiteY0" fmla="*/ 6232 h 10868"/>
                      <a:gd name="connsiteX1" fmla="*/ 2097 w 9996"/>
                      <a:gd name="connsiteY1" fmla="*/ 886 h 10868"/>
                      <a:gd name="connsiteX2" fmla="*/ 5642 w 9996"/>
                      <a:gd name="connsiteY2" fmla="*/ 385 h 10868"/>
                      <a:gd name="connsiteX3" fmla="*/ 8275 w 9996"/>
                      <a:gd name="connsiteY3" fmla="*/ 4799 h 10868"/>
                      <a:gd name="connsiteX4" fmla="*/ 9991 w 9996"/>
                      <a:gd name="connsiteY4" fmla="*/ 8304 h 10868"/>
                      <a:gd name="connsiteX5" fmla="*/ 8639 w 9996"/>
                      <a:gd name="connsiteY5" fmla="*/ 10857 h 10868"/>
                      <a:gd name="connsiteX6" fmla="*/ 3947 w 9996"/>
                      <a:gd name="connsiteY6" fmla="*/ 9307 h 10868"/>
                      <a:gd name="connsiteX7" fmla="*/ 43 w 9996"/>
                      <a:gd name="connsiteY7" fmla="*/ 6232 h 10868"/>
                      <a:gd name="connsiteX0" fmla="*/ 43 w 10004"/>
                      <a:gd name="connsiteY0" fmla="*/ 5543 h 9809"/>
                      <a:gd name="connsiteX1" fmla="*/ 2098 w 10004"/>
                      <a:gd name="connsiteY1" fmla="*/ 624 h 9809"/>
                      <a:gd name="connsiteX2" fmla="*/ 5644 w 10004"/>
                      <a:gd name="connsiteY2" fmla="*/ 163 h 9809"/>
                      <a:gd name="connsiteX3" fmla="*/ 8163 w 10004"/>
                      <a:gd name="connsiteY3" fmla="*/ 1492 h 9809"/>
                      <a:gd name="connsiteX4" fmla="*/ 9995 w 10004"/>
                      <a:gd name="connsiteY4" fmla="*/ 7450 h 9809"/>
                      <a:gd name="connsiteX5" fmla="*/ 8642 w 10004"/>
                      <a:gd name="connsiteY5" fmla="*/ 9799 h 9809"/>
                      <a:gd name="connsiteX6" fmla="*/ 3949 w 10004"/>
                      <a:gd name="connsiteY6" fmla="*/ 8373 h 9809"/>
                      <a:gd name="connsiteX7" fmla="*/ 43 w 10004"/>
                      <a:gd name="connsiteY7" fmla="*/ 5543 h 9809"/>
                      <a:gd name="connsiteX0" fmla="*/ 43 w 8950"/>
                      <a:gd name="connsiteY0" fmla="*/ 5651 h 10081"/>
                      <a:gd name="connsiteX1" fmla="*/ 2097 w 8950"/>
                      <a:gd name="connsiteY1" fmla="*/ 636 h 10081"/>
                      <a:gd name="connsiteX2" fmla="*/ 5642 w 8950"/>
                      <a:gd name="connsiteY2" fmla="*/ 166 h 10081"/>
                      <a:gd name="connsiteX3" fmla="*/ 8160 w 8950"/>
                      <a:gd name="connsiteY3" fmla="*/ 1521 h 10081"/>
                      <a:gd name="connsiteX4" fmla="*/ 8473 w 8950"/>
                      <a:gd name="connsiteY4" fmla="*/ 5322 h 10081"/>
                      <a:gd name="connsiteX5" fmla="*/ 8639 w 8950"/>
                      <a:gd name="connsiteY5" fmla="*/ 9990 h 10081"/>
                      <a:gd name="connsiteX6" fmla="*/ 3947 w 8950"/>
                      <a:gd name="connsiteY6" fmla="*/ 8536 h 10081"/>
                      <a:gd name="connsiteX7" fmla="*/ 43 w 8950"/>
                      <a:gd name="connsiteY7" fmla="*/ 5651 h 10081"/>
                      <a:gd name="connsiteX0" fmla="*/ 48 w 9651"/>
                      <a:gd name="connsiteY0" fmla="*/ 5606 h 8648"/>
                      <a:gd name="connsiteX1" fmla="*/ 2343 w 9651"/>
                      <a:gd name="connsiteY1" fmla="*/ 631 h 8648"/>
                      <a:gd name="connsiteX2" fmla="*/ 6304 w 9651"/>
                      <a:gd name="connsiteY2" fmla="*/ 165 h 8648"/>
                      <a:gd name="connsiteX3" fmla="*/ 9117 w 9651"/>
                      <a:gd name="connsiteY3" fmla="*/ 1509 h 8648"/>
                      <a:gd name="connsiteX4" fmla="*/ 9467 w 9651"/>
                      <a:gd name="connsiteY4" fmla="*/ 5279 h 8648"/>
                      <a:gd name="connsiteX5" fmla="*/ 6997 w 9651"/>
                      <a:gd name="connsiteY5" fmla="*/ 8019 h 8648"/>
                      <a:gd name="connsiteX6" fmla="*/ 4410 w 9651"/>
                      <a:gd name="connsiteY6" fmla="*/ 8467 h 8648"/>
                      <a:gd name="connsiteX7" fmla="*/ 48 w 9651"/>
                      <a:gd name="connsiteY7" fmla="*/ 5606 h 8648"/>
                      <a:gd name="connsiteX0" fmla="*/ 41 w 9991"/>
                      <a:gd name="connsiteY0" fmla="*/ 6482 h 9316"/>
                      <a:gd name="connsiteX1" fmla="*/ 2419 w 9991"/>
                      <a:gd name="connsiteY1" fmla="*/ 730 h 9316"/>
                      <a:gd name="connsiteX2" fmla="*/ 6523 w 9991"/>
                      <a:gd name="connsiteY2" fmla="*/ 191 h 9316"/>
                      <a:gd name="connsiteX3" fmla="*/ 9438 w 9991"/>
                      <a:gd name="connsiteY3" fmla="*/ 1745 h 9316"/>
                      <a:gd name="connsiteX4" fmla="*/ 9800 w 9991"/>
                      <a:gd name="connsiteY4" fmla="*/ 6104 h 9316"/>
                      <a:gd name="connsiteX5" fmla="*/ 7241 w 9991"/>
                      <a:gd name="connsiteY5" fmla="*/ 9273 h 9316"/>
                      <a:gd name="connsiteX6" fmla="*/ 1411 w 9991"/>
                      <a:gd name="connsiteY6" fmla="*/ 7856 h 9316"/>
                      <a:gd name="connsiteX7" fmla="*/ 41 w 9991"/>
                      <a:gd name="connsiteY7" fmla="*/ 6482 h 9316"/>
                      <a:gd name="connsiteX0" fmla="*/ 19 w 10708"/>
                      <a:gd name="connsiteY0" fmla="*/ 7721 h 10038"/>
                      <a:gd name="connsiteX1" fmla="*/ 3129 w 10708"/>
                      <a:gd name="connsiteY1" fmla="*/ 825 h 10038"/>
                      <a:gd name="connsiteX2" fmla="*/ 7237 w 10708"/>
                      <a:gd name="connsiteY2" fmla="*/ 246 h 10038"/>
                      <a:gd name="connsiteX3" fmla="*/ 10155 w 10708"/>
                      <a:gd name="connsiteY3" fmla="*/ 1914 h 10038"/>
                      <a:gd name="connsiteX4" fmla="*/ 10517 w 10708"/>
                      <a:gd name="connsiteY4" fmla="*/ 6593 h 10038"/>
                      <a:gd name="connsiteX5" fmla="*/ 7956 w 10708"/>
                      <a:gd name="connsiteY5" fmla="*/ 9995 h 10038"/>
                      <a:gd name="connsiteX6" fmla="*/ 2120 w 10708"/>
                      <a:gd name="connsiteY6" fmla="*/ 8474 h 10038"/>
                      <a:gd name="connsiteX7" fmla="*/ 19 w 10708"/>
                      <a:gd name="connsiteY7" fmla="*/ 7721 h 10038"/>
                      <a:gd name="connsiteX0" fmla="*/ 359 w 11048"/>
                      <a:gd name="connsiteY0" fmla="*/ 7721 h 10038"/>
                      <a:gd name="connsiteX1" fmla="*/ 3469 w 11048"/>
                      <a:gd name="connsiteY1" fmla="*/ 825 h 10038"/>
                      <a:gd name="connsiteX2" fmla="*/ 7577 w 11048"/>
                      <a:gd name="connsiteY2" fmla="*/ 246 h 10038"/>
                      <a:gd name="connsiteX3" fmla="*/ 10495 w 11048"/>
                      <a:gd name="connsiteY3" fmla="*/ 1914 h 10038"/>
                      <a:gd name="connsiteX4" fmla="*/ 10857 w 11048"/>
                      <a:gd name="connsiteY4" fmla="*/ 6593 h 10038"/>
                      <a:gd name="connsiteX5" fmla="*/ 8296 w 11048"/>
                      <a:gd name="connsiteY5" fmla="*/ 9995 h 10038"/>
                      <a:gd name="connsiteX6" fmla="*/ 2460 w 11048"/>
                      <a:gd name="connsiteY6" fmla="*/ 8474 h 10038"/>
                      <a:gd name="connsiteX7" fmla="*/ 359 w 11048"/>
                      <a:gd name="connsiteY7" fmla="*/ 7721 h 10038"/>
                      <a:gd name="connsiteX0" fmla="*/ 359 w 11048"/>
                      <a:gd name="connsiteY0" fmla="*/ 8392 h 10075"/>
                      <a:gd name="connsiteX1" fmla="*/ 3469 w 11048"/>
                      <a:gd name="connsiteY1" fmla="*/ 864 h 10075"/>
                      <a:gd name="connsiteX2" fmla="*/ 7577 w 11048"/>
                      <a:gd name="connsiteY2" fmla="*/ 285 h 10075"/>
                      <a:gd name="connsiteX3" fmla="*/ 10495 w 11048"/>
                      <a:gd name="connsiteY3" fmla="*/ 1953 h 10075"/>
                      <a:gd name="connsiteX4" fmla="*/ 10857 w 11048"/>
                      <a:gd name="connsiteY4" fmla="*/ 6632 h 10075"/>
                      <a:gd name="connsiteX5" fmla="*/ 8296 w 11048"/>
                      <a:gd name="connsiteY5" fmla="*/ 10034 h 10075"/>
                      <a:gd name="connsiteX6" fmla="*/ 2460 w 11048"/>
                      <a:gd name="connsiteY6" fmla="*/ 8513 h 10075"/>
                      <a:gd name="connsiteX7" fmla="*/ 359 w 11048"/>
                      <a:gd name="connsiteY7" fmla="*/ 8392 h 10075"/>
                      <a:gd name="connsiteX0" fmla="*/ 371 w 11060"/>
                      <a:gd name="connsiteY0" fmla="*/ 8392 h 10075"/>
                      <a:gd name="connsiteX1" fmla="*/ 3481 w 11060"/>
                      <a:gd name="connsiteY1" fmla="*/ 864 h 10075"/>
                      <a:gd name="connsiteX2" fmla="*/ 7589 w 11060"/>
                      <a:gd name="connsiteY2" fmla="*/ 285 h 10075"/>
                      <a:gd name="connsiteX3" fmla="*/ 10507 w 11060"/>
                      <a:gd name="connsiteY3" fmla="*/ 1953 h 10075"/>
                      <a:gd name="connsiteX4" fmla="*/ 10869 w 11060"/>
                      <a:gd name="connsiteY4" fmla="*/ 6632 h 10075"/>
                      <a:gd name="connsiteX5" fmla="*/ 8308 w 11060"/>
                      <a:gd name="connsiteY5" fmla="*/ 10034 h 10075"/>
                      <a:gd name="connsiteX6" fmla="*/ 2472 w 11060"/>
                      <a:gd name="connsiteY6" fmla="*/ 8513 h 10075"/>
                      <a:gd name="connsiteX7" fmla="*/ 371 w 11060"/>
                      <a:gd name="connsiteY7" fmla="*/ 8392 h 10075"/>
                      <a:gd name="connsiteX0" fmla="*/ 54 w 10743"/>
                      <a:gd name="connsiteY0" fmla="*/ 9468 h 11151"/>
                      <a:gd name="connsiteX1" fmla="*/ 4027 w 10743"/>
                      <a:gd name="connsiteY1" fmla="*/ 495 h 11151"/>
                      <a:gd name="connsiteX2" fmla="*/ 7272 w 10743"/>
                      <a:gd name="connsiteY2" fmla="*/ 1361 h 11151"/>
                      <a:gd name="connsiteX3" fmla="*/ 10190 w 10743"/>
                      <a:gd name="connsiteY3" fmla="*/ 3029 h 11151"/>
                      <a:gd name="connsiteX4" fmla="*/ 10552 w 10743"/>
                      <a:gd name="connsiteY4" fmla="*/ 7708 h 11151"/>
                      <a:gd name="connsiteX5" fmla="*/ 7991 w 10743"/>
                      <a:gd name="connsiteY5" fmla="*/ 11110 h 11151"/>
                      <a:gd name="connsiteX6" fmla="*/ 2155 w 10743"/>
                      <a:gd name="connsiteY6" fmla="*/ 9589 h 11151"/>
                      <a:gd name="connsiteX7" fmla="*/ 54 w 10743"/>
                      <a:gd name="connsiteY7" fmla="*/ 9468 h 11151"/>
                      <a:gd name="connsiteX0" fmla="*/ 54 w 10743"/>
                      <a:gd name="connsiteY0" fmla="*/ 9506 h 11189"/>
                      <a:gd name="connsiteX1" fmla="*/ 4027 w 10743"/>
                      <a:gd name="connsiteY1" fmla="*/ 533 h 11189"/>
                      <a:gd name="connsiteX2" fmla="*/ 7272 w 10743"/>
                      <a:gd name="connsiteY2" fmla="*/ 1399 h 11189"/>
                      <a:gd name="connsiteX3" fmla="*/ 10190 w 10743"/>
                      <a:gd name="connsiteY3" fmla="*/ 3067 h 11189"/>
                      <a:gd name="connsiteX4" fmla="*/ 10552 w 10743"/>
                      <a:gd name="connsiteY4" fmla="*/ 7746 h 11189"/>
                      <a:gd name="connsiteX5" fmla="*/ 7991 w 10743"/>
                      <a:gd name="connsiteY5" fmla="*/ 11148 h 11189"/>
                      <a:gd name="connsiteX6" fmla="*/ 2155 w 10743"/>
                      <a:gd name="connsiteY6" fmla="*/ 9627 h 11189"/>
                      <a:gd name="connsiteX7" fmla="*/ 54 w 10743"/>
                      <a:gd name="connsiteY7" fmla="*/ 9506 h 11189"/>
                      <a:gd name="connsiteX0" fmla="*/ 40 w 11293"/>
                      <a:gd name="connsiteY0" fmla="*/ 9082 h 11127"/>
                      <a:gd name="connsiteX1" fmla="*/ 4577 w 11293"/>
                      <a:gd name="connsiteY1" fmla="*/ 470 h 11127"/>
                      <a:gd name="connsiteX2" fmla="*/ 7822 w 11293"/>
                      <a:gd name="connsiteY2" fmla="*/ 1336 h 11127"/>
                      <a:gd name="connsiteX3" fmla="*/ 10740 w 11293"/>
                      <a:gd name="connsiteY3" fmla="*/ 3004 h 11127"/>
                      <a:gd name="connsiteX4" fmla="*/ 11102 w 11293"/>
                      <a:gd name="connsiteY4" fmla="*/ 7683 h 11127"/>
                      <a:gd name="connsiteX5" fmla="*/ 8541 w 11293"/>
                      <a:gd name="connsiteY5" fmla="*/ 11085 h 11127"/>
                      <a:gd name="connsiteX6" fmla="*/ 2705 w 11293"/>
                      <a:gd name="connsiteY6" fmla="*/ 9564 h 11127"/>
                      <a:gd name="connsiteX7" fmla="*/ 40 w 11293"/>
                      <a:gd name="connsiteY7" fmla="*/ 9082 h 1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3" h="11127">
                        <a:moveTo>
                          <a:pt x="40" y="9082"/>
                        </a:moveTo>
                        <a:cubicBezTo>
                          <a:pt x="352" y="7566"/>
                          <a:pt x="3280" y="1761"/>
                          <a:pt x="4577" y="470"/>
                        </a:cubicBezTo>
                        <a:cubicBezTo>
                          <a:pt x="5874" y="-821"/>
                          <a:pt x="6795" y="914"/>
                          <a:pt x="7822" y="1336"/>
                        </a:cubicBezTo>
                        <a:cubicBezTo>
                          <a:pt x="8849" y="1758"/>
                          <a:pt x="10193" y="1947"/>
                          <a:pt x="10740" y="3004"/>
                        </a:cubicBezTo>
                        <a:cubicBezTo>
                          <a:pt x="11287" y="4061"/>
                          <a:pt x="11468" y="6337"/>
                          <a:pt x="11102" y="7683"/>
                        </a:cubicBezTo>
                        <a:cubicBezTo>
                          <a:pt x="10736" y="9030"/>
                          <a:pt x="9940" y="10771"/>
                          <a:pt x="8541" y="11085"/>
                        </a:cubicBezTo>
                        <a:cubicBezTo>
                          <a:pt x="7141" y="11398"/>
                          <a:pt x="4122" y="9898"/>
                          <a:pt x="2705" y="9564"/>
                        </a:cubicBezTo>
                        <a:cubicBezTo>
                          <a:pt x="1288" y="9230"/>
                          <a:pt x="-272" y="10598"/>
                          <a:pt x="40" y="9082"/>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43" name="Group 327">
                    <a:extLst>
                      <a:ext uri="{FF2B5EF4-FFF2-40B4-BE49-F238E27FC236}">
                        <a16:creationId xmlns:a16="http://schemas.microsoft.com/office/drawing/2014/main" id="{B302F307-EE0E-E84A-ACDA-8027013912F4}"/>
                      </a:ext>
                    </a:extLst>
                  </p:cNvPr>
                  <p:cNvGrpSpPr>
                    <a:grpSpLocks/>
                  </p:cNvGrpSpPr>
                  <p:nvPr/>
                </p:nvGrpSpPr>
                <p:grpSpPr bwMode="auto">
                  <a:xfrm>
                    <a:off x="7908175" y="5241780"/>
                    <a:ext cx="536554" cy="263548"/>
                    <a:chOff x="1871277" y="1576300"/>
                    <a:chExt cx="1128371" cy="437861"/>
                  </a:xfrm>
                </p:grpSpPr>
                <p:sp>
                  <p:nvSpPr>
                    <p:cNvPr id="447" name="Oval 446">
                      <a:extLst>
                        <a:ext uri="{FF2B5EF4-FFF2-40B4-BE49-F238E27FC236}">
                          <a16:creationId xmlns:a16="http://schemas.microsoft.com/office/drawing/2014/main" id="{707CB259-DA5F-E240-83EA-2DD45DBCFDC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48" name="Rectangle 447">
                      <a:extLst>
                        <a:ext uri="{FF2B5EF4-FFF2-40B4-BE49-F238E27FC236}">
                          <a16:creationId xmlns:a16="http://schemas.microsoft.com/office/drawing/2014/main" id="{AAC973CC-1523-9340-8FDD-2FA6E4A1B04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9" name="Oval 448">
                      <a:extLst>
                        <a:ext uri="{FF2B5EF4-FFF2-40B4-BE49-F238E27FC236}">
                          <a16:creationId xmlns:a16="http://schemas.microsoft.com/office/drawing/2014/main" id="{04E1B12A-1578-4B4E-A1FA-AA609DC0B78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50" name="Freeform 449">
                      <a:extLst>
                        <a:ext uri="{FF2B5EF4-FFF2-40B4-BE49-F238E27FC236}">
                          <a16:creationId xmlns:a16="http://schemas.microsoft.com/office/drawing/2014/main" id="{8DB20521-328A-BE45-8D15-D5A4DE635A6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1" name="Freeform 450">
                      <a:extLst>
                        <a:ext uri="{FF2B5EF4-FFF2-40B4-BE49-F238E27FC236}">
                          <a16:creationId xmlns:a16="http://schemas.microsoft.com/office/drawing/2014/main" id="{02D88EAC-AB6D-FC4A-AB92-4A3AF4C6E61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2" name="Freeform 451">
                      <a:extLst>
                        <a:ext uri="{FF2B5EF4-FFF2-40B4-BE49-F238E27FC236}">
                          <a16:creationId xmlns:a16="http://schemas.microsoft.com/office/drawing/2014/main" id="{5FA24BC7-3F1A-1340-AD5B-26D87B0BF30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3" name="Freeform 452">
                      <a:extLst>
                        <a:ext uri="{FF2B5EF4-FFF2-40B4-BE49-F238E27FC236}">
                          <a16:creationId xmlns:a16="http://schemas.microsoft.com/office/drawing/2014/main" id="{00442BDA-C71C-8444-A5E8-5C85D12C259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54" name="Straight Connector 453">
                      <a:extLst>
                        <a:ext uri="{FF2B5EF4-FFF2-40B4-BE49-F238E27FC236}">
                          <a16:creationId xmlns:a16="http://schemas.microsoft.com/office/drawing/2014/main" id="{AAB1AEFD-7F05-AA43-9999-88D28637B1E5}"/>
                        </a:ext>
                      </a:extLst>
                    </p:cNvPr>
                    <p:cNvCxnSpPr>
                      <a:endCxn id="44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55" name="Straight Connector 454">
                      <a:extLst>
                        <a:ext uri="{FF2B5EF4-FFF2-40B4-BE49-F238E27FC236}">
                          <a16:creationId xmlns:a16="http://schemas.microsoft.com/office/drawing/2014/main" id="{B67B6012-E782-3A4B-BBF2-12A7981B83F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44" name="Group 443">
                    <a:extLst>
                      <a:ext uri="{FF2B5EF4-FFF2-40B4-BE49-F238E27FC236}">
                        <a16:creationId xmlns:a16="http://schemas.microsoft.com/office/drawing/2014/main" id="{F018FD91-8A28-C546-8820-7EF9598C9AF5}"/>
                      </a:ext>
                    </a:extLst>
                  </p:cNvPr>
                  <p:cNvGrpSpPr/>
                  <p:nvPr/>
                </p:nvGrpSpPr>
                <p:grpSpPr>
                  <a:xfrm>
                    <a:off x="7845852" y="5223362"/>
                    <a:ext cx="528350" cy="400108"/>
                    <a:chOff x="567129" y="1708643"/>
                    <a:chExt cx="556510" cy="443455"/>
                  </a:xfrm>
                </p:grpSpPr>
                <p:sp>
                  <p:nvSpPr>
                    <p:cNvPr id="445" name="Oval 444">
                      <a:extLst>
                        <a:ext uri="{FF2B5EF4-FFF2-40B4-BE49-F238E27FC236}">
                          <a16:creationId xmlns:a16="http://schemas.microsoft.com/office/drawing/2014/main" id="{E7BB7781-F378-EF4F-A664-FAA0EF81837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6" name="TextBox 445">
                      <a:extLst>
                        <a:ext uri="{FF2B5EF4-FFF2-40B4-BE49-F238E27FC236}">
                          <a16:creationId xmlns:a16="http://schemas.microsoft.com/office/drawing/2014/main" id="{ABD9D14B-FC69-E74C-831F-BDBB4F306AC9}"/>
                        </a:ext>
                      </a:extLst>
                    </p:cNvPr>
                    <p:cNvSpPr txBox="1"/>
                    <p:nvPr/>
                  </p:nvSpPr>
                  <p:spPr>
                    <a:xfrm>
                      <a:off x="567129" y="1708643"/>
                      <a:ext cx="556510" cy="443455"/>
                    </a:xfrm>
                    <a:prstGeom prst="rect">
                      <a:avLst/>
                    </a:prstGeom>
                    <a:noFill/>
                  </p:spPr>
                  <p:txBody>
                    <a:bodyPr wrap="none" rtlCol="0">
                      <a:spAutoFit/>
                    </a:body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X</a:t>
                      </a:r>
                    </a:p>
                  </p:txBody>
                </p:sp>
              </p:grpSp>
            </p:grpSp>
            <p:cxnSp>
              <p:nvCxnSpPr>
                <p:cNvPr id="441" name="Straight Connector 440">
                  <a:extLst>
                    <a:ext uri="{FF2B5EF4-FFF2-40B4-BE49-F238E27FC236}">
                      <a16:creationId xmlns:a16="http://schemas.microsoft.com/office/drawing/2014/main" id="{43D36ED5-0E6A-3D49-A992-B924DAE2D0E0}"/>
                    </a:ext>
                  </a:extLst>
                </p:cNvPr>
                <p:cNvCxnSpPr/>
                <p:nvPr/>
              </p:nvCxnSpPr>
              <p:spPr bwMode="auto">
                <a:xfrm flipH="1">
                  <a:off x="7158742" y="5764030"/>
                  <a:ext cx="870024" cy="9999"/>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cxnSp>
          <p:nvCxnSpPr>
            <p:cNvPr id="437" name="Straight Connector 436">
              <a:extLst>
                <a:ext uri="{FF2B5EF4-FFF2-40B4-BE49-F238E27FC236}">
                  <a16:creationId xmlns:a16="http://schemas.microsoft.com/office/drawing/2014/main" id="{A5C0BEBA-E8E4-FA43-9FA6-2154085EB460}"/>
                </a:ext>
              </a:extLst>
            </p:cNvPr>
            <p:cNvCxnSpPr>
              <a:cxnSpLocks/>
            </p:cNvCxnSpPr>
            <p:nvPr/>
          </p:nvCxnSpPr>
          <p:spPr bwMode="auto">
            <a:xfrm flipV="1">
              <a:off x="3540307" y="1929008"/>
              <a:ext cx="4451299" cy="422665"/>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187880" y="267509"/>
            <a:ext cx="7886700" cy="670967"/>
          </a:xfrm>
        </p:spPr>
        <p:txBody>
          <a:bodyPr>
            <a:normAutofit fontScale="90000"/>
          </a:bodyPr>
          <a:lstStyle/>
          <a:p>
            <a:r>
              <a:rPr lang="en-US" dirty="0"/>
              <a:t>BGP Route Selection</a:t>
            </a:r>
          </a:p>
        </p:txBody>
      </p:sp>
      <p:grpSp>
        <p:nvGrpSpPr>
          <p:cNvPr id="231" name="Group 230">
            <a:extLst>
              <a:ext uri="{FF2B5EF4-FFF2-40B4-BE49-F238E27FC236}">
                <a16:creationId xmlns:a16="http://schemas.microsoft.com/office/drawing/2014/main" id="{F0AA8416-2A13-9841-830D-36339E62435B}"/>
              </a:ext>
            </a:extLst>
          </p:cNvPr>
          <p:cNvGrpSpPr/>
          <p:nvPr/>
        </p:nvGrpSpPr>
        <p:grpSpPr>
          <a:xfrm>
            <a:off x="3804229" y="2311634"/>
            <a:ext cx="997389" cy="500373"/>
            <a:chOff x="2241770" y="2684666"/>
            <a:chExt cx="1329852" cy="667164"/>
          </a:xfrm>
        </p:grpSpPr>
        <p:sp>
          <p:nvSpPr>
            <p:cNvPr id="232" name="Text Box 119">
              <a:extLst>
                <a:ext uri="{FF2B5EF4-FFF2-40B4-BE49-F238E27FC236}">
                  <a16:creationId xmlns:a16="http://schemas.microsoft.com/office/drawing/2014/main" id="{923BE177-E2E4-8A48-9459-31E94732588B}"/>
                </a:ext>
              </a:extLst>
            </p:cNvPr>
            <p:cNvSpPr txBox="1">
              <a:spLocks noChangeArrowheads="1"/>
            </p:cNvSpPr>
            <p:nvPr/>
          </p:nvSpPr>
          <p:spPr bwMode="auto">
            <a:xfrm>
              <a:off x="2241770" y="3019432"/>
              <a:ext cx="1329852" cy="332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a:lnSpc>
                  <a:spcPct val="85000"/>
                </a:lnSpc>
                <a:defRPr/>
              </a:pPr>
              <a:r>
                <a:rPr lang="en-US" sz="1200" dirty="0">
                  <a:solidFill>
                    <a:srgbClr val="CC0000"/>
                  </a:solidFill>
                  <a:latin typeface="Avenir Book" panose="020B0503020203020204" pitchFamily="34" charset="-78"/>
                  <a:cs typeface="Avenir Book" panose="020B0503020203020204" pitchFamily="34" charset="-78"/>
                </a:rPr>
                <a:t>AS2,AS3,X </a:t>
              </a:r>
            </a:p>
          </p:txBody>
        </p:sp>
        <p:sp>
          <p:nvSpPr>
            <p:cNvPr id="233" name="AutoShape 118">
              <a:extLst>
                <a:ext uri="{FF2B5EF4-FFF2-40B4-BE49-F238E27FC236}">
                  <a16:creationId xmlns:a16="http://schemas.microsoft.com/office/drawing/2014/main" id="{92B03788-407A-084E-8682-283C69D5DF3C}"/>
                </a:ext>
              </a:extLst>
            </p:cNvPr>
            <p:cNvSpPr>
              <a:spLocks noChangeArrowheads="1"/>
            </p:cNvSpPr>
            <p:nvPr/>
          </p:nvSpPr>
          <p:spPr bwMode="auto">
            <a:xfrm rot="1968210">
              <a:off x="2734864" y="2684666"/>
              <a:ext cx="768350" cy="276225"/>
            </a:xfrm>
            <a:prstGeom prst="leftArrow">
              <a:avLst>
                <a:gd name="adj1" fmla="val 50000"/>
                <a:gd name="adj2" fmla="val 69540"/>
              </a:avLst>
            </a:prstGeom>
            <a:gradFill rotWithShape="1">
              <a:gsLst>
                <a:gs pos="0">
                  <a:srgbClr val="C00000"/>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246" name="Group 245">
            <a:extLst>
              <a:ext uri="{FF2B5EF4-FFF2-40B4-BE49-F238E27FC236}">
                <a16:creationId xmlns:a16="http://schemas.microsoft.com/office/drawing/2014/main" id="{CB6EBD89-7C58-E647-8259-C3CC0DA3FBFE}"/>
              </a:ext>
            </a:extLst>
          </p:cNvPr>
          <p:cNvGrpSpPr/>
          <p:nvPr/>
        </p:nvGrpSpPr>
        <p:grpSpPr>
          <a:xfrm>
            <a:off x="4366977" y="1570496"/>
            <a:ext cx="696498" cy="429756"/>
            <a:chOff x="4482698" y="1658905"/>
            <a:chExt cx="928664" cy="573008"/>
          </a:xfrm>
        </p:grpSpPr>
        <p:sp>
          <p:nvSpPr>
            <p:cNvPr id="247" name="AutoShape 118">
              <a:extLst>
                <a:ext uri="{FF2B5EF4-FFF2-40B4-BE49-F238E27FC236}">
                  <a16:creationId xmlns:a16="http://schemas.microsoft.com/office/drawing/2014/main" id="{C4DDF1A3-A046-ED42-ACAC-5927DA6AC10C}"/>
                </a:ext>
              </a:extLst>
            </p:cNvPr>
            <p:cNvSpPr>
              <a:spLocks noChangeArrowheads="1"/>
            </p:cNvSpPr>
            <p:nvPr/>
          </p:nvSpPr>
          <p:spPr bwMode="auto">
            <a:xfrm rot="21210880">
              <a:off x="4643012" y="1955688"/>
              <a:ext cx="768350" cy="276225"/>
            </a:xfrm>
            <a:prstGeom prst="leftArrow">
              <a:avLst>
                <a:gd name="adj1" fmla="val 50000"/>
                <a:gd name="adj2" fmla="val 69540"/>
              </a:avLst>
            </a:prstGeom>
            <a:gradFill rotWithShape="1">
              <a:gsLst>
                <a:gs pos="0">
                  <a:srgbClr val="C00000"/>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48" name="TextBox 247">
              <a:extLst>
                <a:ext uri="{FF2B5EF4-FFF2-40B4-BE49-F238E27FC236}">
                  <a16:creationId xmlns:a16="http://schemas.microsoft.com/office/drawing/2014/main" id="{DC604320-3281-9C46-A4A2-C7947827CBE2}"/>
                </a:ext>
              </a:extLst>
            </p:cNvPr>
            <p:cNvSpPr txBox="1"/>
            <p:nvPr/>
          </p:nvSpPr>
          <p:spPr>
            <a:xfrm>
              <a:off x="4482698" y="1658905"/>
              <a:ext cx="827577" cy="369332"/>
            </a:xfrm>
            <a:prstGeom prst="rect">
              <a:avLst/>
            </a:prstGeom>
            <a:noFill/>
          </p:spPr>
          <p:txBody>
            <a:bodyPr wrap="none" rtlCol="0">
              <a:spAutoFit/>
            </a:bodyPr>
            <a:lstStyle/>
            <a:p>
              <a:pPr defTabSz="685800">
                <a:defRPr/>
              </a:pPr>
              <a:r>
                <a:rPr lang="en-US" sz="1200" dirty="0">
                  <a:solidFill>
                    <a:srgbClr val="CC0000"/>
                  </a:solidFill>
                  <a:latin typeface="Avenir Book" panose="020B0503020203020204" pitchFamily="34" charset="-78"/>
                  <a:cs typeface="Avenir Book" panose="020B0503020203020204" pitchFamily="34" charset="-78"/>
                </a:rPr>
                <a:t>AS3,X</a:t>
              </a:r>
            </a:p>
          </p:txBody>
        </p:sp>
      </p:grpSp>
      <p:grpSp>
        <p:nvGrpSpPr>
          <p:cNvPr id="335" name="Group 117">
            <a:extLst>
              <a:ext uri="{FF2B5EF4-FFF2-40B4-BE49-F238E27FC236}">
                <a16:creationId xmlns:a16="http://schemas.microsoft.com/office/drawing/2014/main" id="{499578B2-9337-6441-BD75-B09C9CAC1963}"/>
              </a:ext>
            </a:extLst>
          </p:cNvPr>
          <p:cNvGrpSpPr>
            <a:grpSpLocks/>
          </p:cNvGrpSpPr>
          <p:nvPr/>
        </p:nvGrpSpPr>
        <p:grpSpPr bwMode="auto">
          <a:xfrm>
            <a:off x="6838399" y="2269986"/>
            <a:ext cx="967979" cy="383382"/>
            <a:chOff x="2282" y="2446"/>
            <a:chExt cx="813" cy="322"/>
          </a:xfrm>
        </p:grpSpPr>
        <p:sp>
          <p:nvSpPr>
            <p:cNvPr id="336" name="AutoShape 118">
              <a:extLst>
                <a:ext uri="{FF2B5EF4-FFF2-40B4-BE49-F238E27FC236}">
                  <a16:creationId xmlns:a16="http://schemas.microsoft.com/office/drawing/2014/main" id="{87CF43BB-9638-1849-BCC0-3D8B346AB96B}"/>
                </a:ext>
              </a:extLst>
            </p:cNvPr>
            <p:cNvSpPr>
              <a:spLocks noChangeArrowheads="1"/>
            </p:cNvSpPr>
            <p:nvPr/>
          </p:nvSpPr>
          <p:spPr bwMode="auto">
            <a:xfrm rot="19396893">
              <a:off x="2282" y="2446"/>
              <a:ext cx="484" cy="163"/>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7" name="Text Box 119">
              <a:extLst>
                <a:ext uri="{FF2B5EF4-FFF2-40B4-BE49-F238E27FC236}">
                  <a16:creationId xmlns:a16="http://schemas.microsoft.com/office/drawing/2014/main" id="{F6316E17-9D4A-514F-B9C2-2CE5C2F0F227}"/>
                </a:ext>
              </a:extLst>
            </p:cNvPr>
            <p:cNvSpPr txBox="1">
              <a:spLocks noChangeArrowheads="1"/>
            </p:cNvSpPr>
            <p:nvPr/>
          </p:nvSpPr>
          <p:spPr bwMode="auto">
            <a:xfrm>
              <a:off x="2496" y="2559"/>
              <a:ext cx="599"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solidFill>
                    <a:srgbClr val="C00000"/>
                  </a:solidFill>
                  <a:latin typeface="Avenir Book" panose="020B0503020203020204" pitchFamily="34" charset="-78"/>
                  <a:cs typeface="Avenir Book" panose="020B0503020203020204" pitchFamily="34" charset="-78"/>
                </a:rPr>
                <a:t>AS3, X</a:t>
              </a:r>
            </a:p>
          </p:txBody>
        </p:sp>
      </p:grpSp>
      <p:sp>
        <p:nvSpPr>
          <p:cNvPr id="382" name="Rectangle 4">
            <a:extLst>
              <a:ext uri="{FF2B5EF4-FFF2-40B4-BE49-F238E27FC236}">
                <a16:creationId xmlns:a16="http://schemas.microsoft.com/office/drawing/2014/main" id="{150C22F5-5F48-A74D-BE4D-A010E505643C}"/>
              </a:ext>
            </a:extLst>
          </p:cNvPr>
          <p:cNvSpPr txBox="1">
            <a:spLocks noChangeArrowheads="1"/>
          </p:cNvSpPr>
          <p:nvPr/>
        </p:nvSpPr>
        <p:spPr bwMode="auto">
          <a:xfrm>
            <a:off x="3907863" y="3696904"/>
            <a:ext cx="7630202" cy="413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19075" indent="-219075">
              <a:lnSpc>
                <a:spcPct val="90000"/>
              </a:lnSpc>
            </a:pPr>
            <a:r>
              <a:rPr lang="en-US" sz="1800" kern="0" dirty="0">
                <a:latin typeface="Avenir Book" panose="020B0503020203020204" pitchFamily="34" charset="-78"/>
                <a:cs typeface="Avenir Book" panose="020B0503020203020204" pitchFamily="34" charset="-78"/>
              </a:rPr>
              <a:t>1a, 1b, 1d learn via iBGP from 1c: “path to X goes through 1c”</a:t>
            </a:r>
          </a:p>
        </p:txBody>
      </p:sp>
      <p:sp>
        <p:nvSpPr>
          <p:cNvPr id="383" name="Rectangle 4">
            <a:extLst>
              <a:ext uri="{FF2B5EF4-FFF2-40B4-BE49-F238E27FC236}">
                <a16:creationId xmlns:a16="http://schemas.microsoft.com/office/drawing/2014/main" id="{A936D0A1-022F-4647-A4D0-30D9C829DC21}"/>
              </a:ext>
            </a:extLst>
          </p:cNvPr>
          <p:cNvSpPr txBox="1">
            <a:spLocks noChangeArrowheads="1"/>
          </p:cNvSpPr>
          <p:nvPr/>
        </p:nvSpPr>
        <p:spPr bwMode="auto">
          <a:xfrm>
            <a:off x="3905057" y="4029793"/>
            <a:ext cx="7125931" cy="383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90000"/>
              </a:lnSpc>
            </a:pPr>
            <a:r>
              <a:rPr lang="en-US" sz="1800" dirty="0">
                <a:solidFill>
                  <a:srgbClr val="000000"/>
                </a:solidFill>
                <a:latin typeface="Avenir Book" panose="020B0503020203020204" pitchFamily="34" charset="-78"/>
                <a:cs typeface="Avenir Book" panose="020B0503020203020204" pitchFamily="34" charset="-78"/>
              </a:rPr>
              <a:t>At 1d: OSPF intra-domain routing: to get to 1c, use  interface 1</a:t>
            </a:r>
          </a:p>
        </p:txBody>
      </p:sp>
      <p:grpSp>
        <p:nvGrpSpPr>
          <p:cNvPr id="384" name="Group 383">
            <a:extLst>
              <a:ext uri="{FF2B5EF4-FFF2-40B4-BE49-F238E27FC236}">
                <a16:creationId xmlns:a16="http://schemas.microsoft.com/office/drawing/2014/main" id="{ADFAD506-B45C-4B4C-8FC1-4EDFC6AC0ACA}"/>
              </a:ext>
            </a:extLst>
          </p:cNvPr>
          <p:cNvGrpSpPr/>
          <p:nvPr/>
        </p:nvGrpSpPr>
        <p:grpSpPr>
          <a:xfrm>
            <a:off x="2791861" y="1767908"/>
            <a:ext cx="1067180" cy="824459"/>
            <a:chOff x="1089218" y="2245331"/>
            <a:chExt cx="1422906" cy="1099279"/>
          </a:xfrm>
        </p:grpSpPr>
        <p:sp>
          <p:nvSpPr>
            <p:cNvPr id="385" name="TextBox 384">
              <a:extLst>
                <a:ext uri="{FF2B5EF4-FFF2-40B4-BE49-F238E27FC236}">
                  <a16:creationId xmlns:a16="http://schemas.microsoft.com/office/drawing/2014/main" id="{0C7CB6AF-AE67-DA45-926C-00F012056ED6}"/>
                </a:ext>
              </a:extLst>
            </p:cNvPr>
            <p:cNvSpPr txBox="1"/>
            <p:nvPr/>
          </p:nvSpPr>
          <p:spPr>
            <a:xfrm>
              <a:off x="2165447" y="2998844"/>
              <a:ext cx="346677" cy="338555"/>
            </a:xfrm>
            <a:prstGeom prst="rect">
              <a:avLst/>
            </a:prstGeom>
            <a:noFill/>
          </p:spPr>
          <p:txBody>
            <a:bodyPr wrap="none" rtlCol="0">
              <a:spAutoFit/>
            </a:bodyPr>
            <a:lstStyle/>
            <a:p>
              <a:pPr eaLnBrk="0" fontAlgn="base" hangingPunct="0">
                <a:spcBef>
                  <a:spcPct val="0"/>
                </a:spcBef>
                <a:spcAft>
                  <a:spcPct val="0"/>
                </a:spcAft>
              </a:pPr>
              <a:r>
                <a:rPr lang="en-US" sz="1050" dirty="0">
                  <a:solidFill>
                    <a:srgbClr val="000000"/>
                  </a:solidFill>
                  <a:latin typeface="Avenir Book" panose="020B0503020203020204" pitchFamily="34" charset="-78"/>
                  <a:ea typeface="ＭＳ Ｐゴシック" charset="0"/>
                  <a:cs typeface="Avenir Book" panose="020B0503020203020204" pitchFamily="34" charset="-78"/>
                </a:rPr>
                <a:t>1</a:t>
              </a:r>
            </a:p>
          </p:txBody>
        </p:sp>
        <p:sp>
          <p:nvSpPr>
            <p:cNvPr id="386" name="TextBox 385">
              <a:extLst>
                <a:ext uri="{FF2B5EF4-FFF2-40B4-BE49-F238E27FC236}">
                  <a16:creationId xmlns:a16="http://schemas.microsoft.com/office/drawing/2014/main" id="{A2533861-3F3D-FD42-B091-B8BC85B9C48A}"/>
                </a:ext>
              </a:extLst>
            </p:cNvPr>
            <p:cNvSpPr txBox="1"/>
            <p:nvPr/>
          </p:nvSpPr>
          <p:spPr>
            <a:xfrm>
              <a:off x="1458923" y="3006055"/>
              <a:ext cx="346677" cy="338555"/>
            </a:xfrm>
            <a:prstGeom prst="rect">
              <a:avLst/>
            </a:prstGeom>
            <a:noFill/>
          </p:spPr>
          <p:txBody>
            <a:bodyPr wrap="none" rtlCol="0">
              <a:spAutoFit/>
            </a:bodyPr>
            <a:lstStyle/>
            <a:p>
              <a:pPr eaLnBrk="0" fontAlgn="base" hangingPunct="0">
                <a:spcBef>
                  <a:spcPct val="0"/>
                </a:spcBef>
                <a:spcAft>
                  <a:spcPct val="0"/>
                </a:spcAft>
              </a:pPr>
              <a:r>
                <a:rPr lang="en-US" sz="1050" dirty="0">
                  <a:solidFill>
                    <a:srgbClr val="000000"/>
                  </a:solidFill>
                  <a:latin typeface="Avenir Book" panose="020B0503020203020204" pitchFamily="34" charset="-78"/>
                  <a:ea typeface="ＭＳ Ｐゴシック" charset="0"/>
                  <a:cs typeface="Avenir Book" panose="020B0503020203020204" pitchFamily="34" charset="-78"/>
                </a:rPr>
                <a:t>2</a:t>
              </a:r>
            </a:p>
          </p:txBody>
        </p:sp>
        <p:sp>
          <p:nvSpPr>
            <p:cNvPr id="387" name="TextBox 386">
              <a:extLst>
                <a:ext uri="{FF2B5EF4-FFF2-40B4-BE49-F238E27FC236}">
                  <a16:creationId xmlns:a16="http://schemas.microsoft.com/office/drawing/2014/main" id="{F68B4CB0-326C-0D42-86AB-C27CF60EE3D4}"/>
                </a:ext>
              </a:extLst>
            </p:cNvPr>
            <p:cNvSpPr txBox="1"/>
            <p:nvPr/>
          </p:nvSpPr>
          <p:spPr>
            <a:xfrm>
              <a:off x="1149470" y="2245331"/>
              <a:ext cx="346677" cy="338555"/>
            </a:xfrm>
            <a:prstGeom prst="rect">
              <a:avLst/>
            </a:prstGeom>
            <a:noFill/>
          </p:spPr>
          <p:txBody>
            <a:bodyPr wrap="none" rtlCol="0">
              <a:spAutoFit/>
            </a:bodyPr>
            <a:lstStyle/>
            <a:p>
              <a:pPr eaLnBrk="0" fontAlgn="base" hangingPunct="0">
                <a:spcBef>
                  <a:spcPct val="0"/>
                </a:spcBef>
                <a:spcAft>
                  <a:spcPct val="0"/>
                </a:spcAft>
              </a:pPr>
              <a:r>
                <a:rPr lang="en-US" sz="1050" dirty="0">
                  <a:solidFill>
                    <a:srgbClr val="000000"/>
                  </a:solidFill>
                  <a:latin typeface="Avenir Book" panose="020B0503020203020204" pitchFamily="34" charset="-78"/>
                  <a:ea typeface="ＭＳ Ｐゴシック" charset="0"/>
                  <a:cs typeface="Avenir Book" panose="020B0503020203020204" pitchFamily="34" charset="-78"/>
                </a:rPr>
                <a:t>1</a:t>
              </a:r>
            </a:p>
          </p:txBody>
        </p:sp>
        <p:sp>
          <p:nvSpPr>
            <p:cNvPr id="388" name="TextBox 387">
              <a:extLst>
                <a:ext uri="{FF2B5EF4-FFF2-40B4-BE49-F238E27FC236}">
                  <a16:creationId xmlns:a16="http://schemas.microsoft.com/office/drawing/2014/main" id="{8B800090-4615-2944-BDA6-CB45A842F05A}"/>
                </a:ext>
              </a:extLst>
            </p:cNvPr>
            <p:cNvSpPr txBox="1"/>
            <p:nvPr/>
          </p:nvSpPr>
          <p:spPr>
            <a:xfrm>
              <a:off x="1089218" y="2743635"/>
              <a:ext cx="346677" cy="338555"/>
            </a:xfrm>
            <a:prstGeom prst="rect">
              <a:avLst/>
            </a:prstGeom>
            <a:noFill/>
          </p:spPr>
          <p:txBody>
            <a:bodyPr wrap="none" rtlCol="0">
              <a:spAutoFit/>
            </a:bodyPr>
            <a:lstStyle/>
            <a:p>
              <a:pPr eaLnBrk="0" fontAlgn="base" hangingPunct="0">
                <a:spcBef>
                  <a:spcPct val="0"/>
                </a:spcBef>
                <a:spcAft>
                  <a:spcPct val="0"/>
                </a:spcAft>
              </a:pPr>
              <a:r>
                <a:rPr lang="en-US" sz="1050" dirty="0">
                  <a:solidFill>
                    <a:srgbClr val="000000"/>
                  </a:solidFill>
                  <a:latin typeface="Avenir Book" panose="020B0503020203020204" pitchFamily="34" charset="-78"/>
                  <a:ea typeface="ＭＳ Ｐゴシック" charset="0"/>
                  <a:cs typeface="Avenir Book" panose="020B0503020203020204" pitchFamily="34" charset="-78"/>
                </a:rPr>
                <a:t>2</a:t>
              </a:r>
            </a:p>
          </p:txBody>
        </p:sp>
      </p:grpSp>
      <p:grpSp>
        <p:nvGrpSpPr>
          <p:cNvPr id="389" name="Group 388">
            <a:extLst>
              <a:ext uri="{FF2B5EF4-FFF2-40B4-BE49-F238E27FC236}">
                <a16:creationId xmlns:a16="http://schemas.microsoft.com/office/drawing/2014/main" id="{DD703AF9-72B5-3F48-80CB-0B4A55731A03}"/>
              </a:ext>
            </a:extLst>
          </p:cNvPr>
          <p:cNvGrpSpPr/>
          <p:nvPr/>
        </p:nvGrpSpPr>
        <p:grpSpPr>
          <a:xfrm>
            <a:off x="2404014" y="2635332"/>
            <a:ext cx="1327918" cy="2515425"/>
            <a:chOff x="537654" y="3379309"/>
            <a:chExt cx="1770558" cy="2911109"/>
          </a:xfrm>
        </p:grpSpPr>
        <p:sp>
          <p:nvSpPr>
            <p:cNvPr id="390" name="Freeform 389">
              <a:extLst>
                <a:ext uri="{FF2B5EF4-FFF2-40B4-BE49-F238E27FC236}">
                  <a16:creationId xmlns:a16="http://schemas.microsoft.com/office/drawing/2014/main" id="{549CDC2B-D2F5-684A-BC82-FF2E06D9644F}"/>
                </a:ext>
              </a:extLst>
            </p:cNvPr>
            <p:cNvSpPr/>
            <p:nvPr/>
          </p:nvSpPr>
          <p:spPr>
            <a:xfrm rot="10326036" flipH="1">
              <a:off x="771808" y="3379309"/>
              <a:ext cx="1333280" cy="959366"/>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06934 w 1167285"/>
                <a:gd name="connsiteY0" fmla="*/ 967578 h 967578"/>
                <a:gd name="connsiteX1" fmla="*/ 0 w 1167285"/>
                <a:gd name="connsiteY1" fmla="*/ 0 h 967578"/>
                <a:gd name="connsiteX2" fmla="*/ 1005993 w 1167285"/>
                <a:gd name="connsiteY2" fmla="*/ 46284 h 967578"/>
                <a:gd name="connsiteX3" fmla="*/ 1167285 w 1167285"/>
                <a:gd name="connsiteY3" fmla="*/ 895852 h 967578"/>
                <a:gd name="connsiteX4" fmla="*/ 1006934 w 1167285"/>
                <a:gd name="connsiteY4" fmla="*/ 967578 h 967578"/>
                <a:gd name="connsiteX0" fmla="*/ 1006934 w 1167285"/>
                <a:gd name="connsiteY0" fmla="*/ 1132232 h 1132232"/>
                <a:gd name="connsiteX1" fmla="*/ 0 w 1167285"/>
                <a:gd name="connsiteY1" fmla="*/ 164654 h 1132232"/>
                <a:gd name="connsiteX2" fmla="*/ 991394 w 1167285"/>
                <a:gd name="connsiteY2" fmla="*/ 130 h 1132232"/>
                <a:gd name="connsiteX3" fmla="*/ 1167285 w 1167285"/>
                <a:gd name="connsiteY3" fmla="*/ 1060506 h 1132232"/>
                <a:gd name="connsiteX4" fmla="*/ 1006934 w 1167285"/>
                <a:gd name="connsiteY4" fmla="*/ 1132232 h 1132232"/>
                <a:gd name="connsiteX0" fmla="*/ 986900 w 1167285"/>
                <a:gd name="connsiteY0" fmla="*/ 1088164 h 1088164"/>
                <a:gd name="connsiteX1" fmla="*/ 0 w 1167285"/>
                <a:gd name="connsiteY1" fmla="*/ 164654 h 1088164"/>
                <a:gd name="connsiteX2" fmla="*/ 991394 w 1167285"/>
                <a:gd name="connsiteY2" fmla="*/ 130 h 1088164"/>
                <a:gd name="connsiteX3" fmla="*/ 1167285 w 1167285"/>
                <a:gd name="connsiteY3" fmla="*/ 1060506 h 1088164"/>
                <a:gd name="connsiteX4" fmla="*/ 986900 w 1167285"/>
                <a:gd name="connsiteY4" fmla="*/ 1088164 h 1088164"/>
                <a:gd name="connsiteX0" fmla="*/ 986900 w 1167285"/>
                <a:gd name="connsiteY0" fmla="*/ 1088164 h 1088164"/>
                <a:gd name="connsiteX1" fmla="*/ 0 w 1167285"/>
                <a:gd name="connsiteY1" fmla="*/ 164654 h 1088164"/>
                <a:gd name="connsiteX2" fmla="*/ 991394 w 1167285"/>
                <a:gd name="connsiteY2" fmla="*/ 130 h 1088164"/>
                <a:gd name="connsiteX3" fmla="*/ 1167285 w 1167285"/>
                <a:gd name="connsiteY3" fmla="*/ 1060506 h 1088164"/>
                <a:gd name="connsiteX4" fmla="*/ 986900 w 1167285"/>
                <a:gd name="connsiteY4" fmla="*/ 1088164 h 1088164"/>
                <a:gd name="connsiteX0" fmla="*/ 986900 w 1332977"/>
                <a:gd name="connsiteY0" fmla="*/ 1088164 h 1088164"/>
                <a:gd name="connsiteX1" fmla="*/ 0 w 1332977"/>
                <a:gd name="connsiteY1" fmla="*/ 164654 h 1088164"/>
                <a:gd name="connsiteX2" fmla="*/ 991394 w 1332977"/>
                <a:gd name="connsiteY2" fmla="*/ 130 h 1088164"/>
                <a:gd name="connsiteX3" fmla="*/ 1332977 w 1332977"/>
                <a:gd name="connsiteY3" fmla="*/ 1045574 h 1088164"/>
                <a:gd name="connsiteX4" fmla="*/ 986900 w 1332977"/>
                <a:gd name="connsiteY4" fmla="*/ 1088164 h 108816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977" h="1143414">
                  <a:moveTo>
                    <a:pt x="1029955" y="1143414"/>
                  </a:moveTo>
                  <a:cubicBezTo>
                    <a:pt x="771645" y="868623"/>
                    <a:pt x="908943" y="903822"/>
                    <a:pt x="0" y="164654"/>
                  </a:cubicBezTo>
                  <a:cubicBezTo>
                    <a:pt x="346878" y="170249"/>
                    <a:pt x="644516" y="-5465"/>
                    <a:pt x="991394" y="130"/>
                  </a:cubicBezTo>
                  <a:cubicBezTo>
                    <a:pt x="1125143" y="751678"/>
                    <a:pt x="1116033" y="592331"/>
                    <a:pt x="1332977" y="1045574"/>
                  </a:cubicBezTo>
                  <a:cubicBezTo>
                    <a:pt x="1183663" y="1029001"/>
                    <a:pt x="1194267" y="1059672"/>
                    <a:pt x="1029955" y="1143414"/>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grpSp>
          <p:nvGrpSpPr>
            <p:cNvPr id="391" name="Group 390">
              <a:extLst>
                <a:ext uri="{FF2B5EF4-FFF2-40B4-BE49-F238E27FC236}">
                  <a16:creationId xmlns:a16="http://schemas.microsoft.com/office/drawing/2014/main" id="{39E3A88F-68A5-584F-BEC8-425D5A8BD835}"/>
                </a:ext>
              </a:extLst>
            </p:cNvPr>
            <p:cNvGrpSpPr/>
            <p:nvPr/>
          </p:nvGrpSpPr>
          <p:grpSpPr>
            <a:xfrm>
              <a:off x="537654" y="4169528"/>
              <a:ext cx="1770558" cy="2120890"/>
              <a:chOff x="537654" y="4169528"/>
              <a:chExt cx="1770558" cy="2120890"/>
            </a:xfrm>
          </p:grpSpPr>
          <p:sp>
            <p:nvSpPr>
              <p:cNvPr id="392" name="Rectangle 391">
                <a:extLst>
                  <a:ext uri="{FF2B5EF4-FFF2-40B4-BE49-F238E27FC236}">
                    <a16:creationId xmlns:a16="http://schemas.microsoft.com/office/drawing/2014/main" id="{D152EA32-3362-314D-9058-7E92F68B0E18}"/>
                  </a:ext>
                </a:extLst>
              </p:cNvPr>
              <p:cNvSpPr/>
              <p:nvPr/>
            </p:nvSpPr>
            <p:spPr bwMode="auto">
              <a:xfrm rot="10800000">
                <a:off x="809301" y="4261100"/>
                <a:ext cx="1027112" cy="994484"/>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grpSp>
            <p:nvGrpSpPr>
              <p:cNvPr id="393" name="Group 104">
                <a:extLst>
                  <a:ext uri="{FF2B5EF4-FFF2-40B4-BE49-F238E27FC236}">
                    <a16:creationId xmlns:a16="http://schemas.microsoft.com/office/drawing/2014/main" id="{D95F1039-BDB2-B441-B3DB-26648CD47D92}"/>
                  </a:ext>
                </a:extLst>
              </p:cNvPr>
              <p:cNvGrpSpPr>
                <a:grpSpLocks/>
              </p:cNvGrpSpPr>
              <p:nvPr/>
            </p:nvGrpSpPr>
            <p:grpSpPr bwMode="auto">
              <a:xfrm>
                <a:off x="812771" y="5933069"/>
                <a:ext cx="1034710" cy="357349"/>
                <a:chOff x="4128636" y="3606589"/>
                <a:chExt cx="568145" cy="338667"/>
              </a:xfrm>
            </p:grpSpPr>
            <p:sp>
              <p:nvSpPr>
                <p:cNvPr id="416" name="Oval 415">
                  <a:extLst>
                    <a:ext uri="{FF2B5EF4-FFF2-40B4-BE49-F238E27FC236}">
                      <a16:creationId xmlns:a16="http://schemas.microsoft.com/office/drawing/2014/main" id="{B8EC9765-CC7A-1C4E-A0AB-1FF29E282B9B}"/>
                    </a:ext>
                  </a:extLst>
                </p:cNvPr>
                <p:cNvSpPr/>
                <p:nvPr/>
              </p:nvSpPr>
              <p:spPr>
                <a:xfrm>
                  <a:off x="4128649" y="3720080"/>
                  <a:ext cx="568332" cy="225176"/>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7" name="Rectangle 416">
                  <a:extLst>
                    <a:ext uri="{FF2B5EF4-FFF2-40B4-BE49-F238E27FC236}">
                      <a16:creationId xmlns:a16="http://schemas.microsoft.com/office/drawing/2014/main" id="{539F60CB-2694-D941-B1DE-2BCD585F3F6D}"/>
                    </a:ext>
                  </a:extLst>
                </p:cNvPr>
                <p:cNvSpPr/>
                <p:nvPr/>
              </p:nvSpPr>
              <p:spPr>
                <a:xfrm>
                  <a:off x="4128649" y="3720080"/>
                  <a:ext cx="568332" cy="111898"/>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8" name="Oval 417">
                  <a:extLst>
                    <a:ext uri="{FF2B5EF4-FFF2-40B4-BE49-F238E27FC236}">
                      <a16:creationId xmlns:a16="http://schemas.microsoft.com/office/drawing/2014/main" id="{86DB0C5A-8F91-D44D-8DFA-67928CD0AB52}"/>
                    </a:ext>
                  </a:extLst>
                </p:cNvPr>
                <p:cNvSpPr/>
                <p:nvPr/>
              </p:nvSpPr>
              <p:spPr>
                <a:xfrm>
                  <a:off x="4128649" y="3606801"/>
                  <a:ext cx="568332" cy="225176"/>
                </a:xfrm>
                <a:prstGeom prst="ellipse">
                  <a:avLst/>
                </a:prstGeom>
                <a:solidFill>
                  <a:srgbClr val="3333CC">
                    <a:lumMod val="60000"/>
                    <a:lumOff val="40000"/>
                    <a:alpha val="7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19" name="Straight Connector 418">
                  <a:extLst>
                    <a:ext uri="{FF2B5EF4-FFF2-40B4-BE49-F238E27FC236}">
                      <a16:creationId xmlns:a16="http://schemas.microsoft.com/office/drawing/2014/main" id="{CE6DE9B8-5C44-9845-98B5-676AAF440E62}"/>
                    </a:ext>
                  </a:extLst>
                </p:cNvPr>
                <p:cNvCxnSpPr/>
                <p:nvPr/>
              </p:nvCxnSpPr>
              <p:spPr>
                <a:xfrm>
                  <a:off x="4696981" y="3720080"/>
                  <a:ext cx="0" cy="111898"/>
                </a:xfrm>
                <a:prstGeom prst="line">
                  <a:avLst/>
                </a:prstGeom>
                <a:noFill/>
                <a:ln w="6350" cap="flat" cmpd="sng" algn="ctr">
                  <a:solidFill>
                    <a:srgbClr val="000000"/>
                  </a:solidFill>
                  <a:prstDash val="solid"/>
                </a:ln>
                <a:effectLst/>
              </p:spPr>
            </p:cxnSp>
            <p:cxnSp>
              <p:nvCxnSpPr>
                <p:cNvPr id="420" name="Straight Connector 419">
                  <a:extLst>
                    <a:ext uri="{FF2B5EF4-FFF2-40B4-BE49-F238E27FC236}">
                      <a16:creationId xmlns:a16="http://schemas.microsoft.com/office/drawing/2014/main" id="{99882D65-6F14-A943-B27E-816F5CA93CBA}"/>
                    </a:ext>
                  </a:extLst>
                </p:cNvPr>
                <p:cNvCxnSpPr/>
                <p:nvPr/>
              </p:nvCxnSpPr>
              <p:spPr>
                <a:xfrm>
                  <a:off x="4128649" y="3720080"/>
                  <a:ext cx="0" cy="111898"/>
                </a:xfrm>
                <a:prstGeom prst="line">
                  <a:avLst/>
                </a:prstGeom>
                <a:noFill/>
                <a:ln w="6350" cap="flat" cmpd="sng" algn="ctr">
                  <a:solidFill>
                    <a:srgbClr val="000000"/>
                  </a:solidFill>
                  <a:prstDash val="solid"/>
                </a:ln>
                <a:effectLst/>
              </p:spPr>
            </p:cxnSp>
          </p:grpSp>
          <p:sp>
            <p:nvSpPr>
              <p:cNvPr id="394" name="Rectangle 393">
                <a:extLst>
                  <a:ext uri="{FF2B5EF4-FFF2-40B4-BE49-F238E27FC236}">
                    <a16:creationId xmlns:a16="http://schemas.microsoft.com/office/drawing/2014/main" id="{6069C388-7EBD-A043-A5DA-70DACC434856}"/>
                  </a:ext>
                </a:extLst>
              </p:cNvPr>
              <p:cNvSpPr/>
              <p:nvPr/>
            </p:nvSpPr>
            <p:spPr bwMode="auto">
              <a:xfrm>
                <a:off x="817079" y="5203658"/>
                <a:ext cx="1027112" cy="860514"/>
              </a:xfrm>
              <a:prstGeom prst="rect">
                <a:avLst/>
              </a:prstGeom>
              <a:gradFill rotWithShape="1">
                <a:gsLst>
                  <a:gs pos="0">
                    <a:srgbClr val="3333CC">
                      <a:lumMod val="60000"/>
                      <a:lumOff val="40000"/>
                      <a:alpha val="62000"/>
                    </a:srgbClr>
                  </a:gs>
                  <a:gs pos="54000">
                    <a:srgbClr val="3333CC">
                      <a:lumMod val="40000"/>
                      <a:lumOff val="6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95" name="Straight Connector 394">
                <a:extLst>
                  <a:ext uri="{FF2B5EF4-FFF2-40B4-BE49-F238E27FC236}">
                    <a16:creationId xmlns:a16="http://schemas.microsoft.com/office/drawing/2014/main" id="{9EF19DE7-B63D-4944-9210-CC31003025FB}"/>
                  </a:ext>
                </a:extLst>
              </p:cNvPr>
              <p:cNvCxnSpPr>
                <a:endCxn id="417" idx="1"/>
              </p:cNvCxnSpPr>
              <p:nvPr/>
            </p:nvCxnSpPr>
            <p:spPr bwMode="auto">
              <a:xfrm>
                <a:off x="801363" y="4466995"/>
                <a:ext cx="11432" cy="1644862"/>
              </a:xfrm>
              <a:prstGeom prst="line">
                <a:avLst/>
              </a:prstGeom>
              <a:noFill/>
              <a:ln w="3175" cap="flat" cmpd="sng" algn="ctr">
                <a:solidFill>
                  <a:srgbClr val="000000"/>
                </a:solidFill>
                <a:prstDash val="sysDash"/>
              </a:ln>
              <a:effectLst/>
            </p:spPr>
          </p:cxnSp>
          <p:cxnSp>
            <p:nvCxnSpPr>
              <p:cNvPr id="396" name="Straight Connector 395">
                <a:extLst>
                  <a:ext uri="{FF2B5EF4-FFF2-40B4-BE49-F238E27FC236}">
                    <a16:creationId xmlns:a16="http://schemas.microsoft.com/office/drawing/2014/main" id="{6D9BFA90-FCA6-4947-8157-4DD67BB4ED2E}"/>
                  </a:ext>
                </a:extLst>
              </p:cNvPr>
              <p:cNvCxnSpPr>
                <a:endCxn id="417" idx="3"/>
              </p:cNvCxnSpPr>
              <p:nvPr/>
            </p:nvCxnSpPr>
            <p:spPr bwMode="auto">
              <a:xfrm>
                <a:off x="1842763" y="4466995"/>
                <a:ext cx="5083" cy="1644862"/>
              </a:xfrm>
              <a:prstGeom prst="line">
                <a:avLst/>
              </a:prstGeom>
              <a:noFill/>
              <a:ln w="3175" cap="flat" cmpd="sng" algn="ctr">
                <a:solidFill>
                  <a:srgbClr val="000000"/>
                </a:solidFill>
                <a:prstDash val="sysDash"/>
              </a:ln>
              <a:effectLst/>
            </p:spPr>
          </p:cxnSp>
          <p:grpSp>
            <p:nvGrpSpPr>
              <p:cNvPr id="397" name="Group 9">
                <a:extLst>
                  <a:ext uri="{FF2B5EF4-FFF2-40B4-BE49-F238E27FC236}">
                    <a16:creationId xmlns:a16="http://schemas.microsoft.com/office/drawing/2014/main" id="{13F6DEF6-9A01-B549-80A5-3FC2E1007CDE}"/>
                  </a:ext>
                </a:extLst>
              </p:cNvPr>
              <p:cNvGrpSpPr>
                <a:grpSpLocks/>
              </p:cNvGrpSpPr>
              <p:nvPr/>
            </p:nvGrpSpPr>
            <p:grpSpPr bwMode="auto">
              <a:xfrm>
                <a:off x="777993" y="4169528"/>
                <a:ext cx="1079500" cy="395024"/>
                <a:chOff x="2183302" y="1574638"/>
                <a:chExt cx="1200154" cy="430181"/>
              </a:xfrm>
            </p:grpSpPr>
            <p:sp>
              <p:nvSpPr>
                <p:cNvPr id="407" name="Oval 406">
                  <a:extLst>
                    <a:ext uri="{FF2B5EF4-FFF2-40B4-BE49-F238E27FC236}">
                      <a16:creationId xmlns:a16="http://schemas.microsoft.com/office/drawing/2014/main" id="{E06F7110-8919-FE4C-AC87-8E0C5F91962D}"/>
                    </a:ext>
                  </a:extLst>
                </p:cNvPr>
                <p:cNvSpPr/>
                <p:nvPr/>
              </p:nvSpPr>
              <p:spPr bwMode="auto">
                <a:xfrm flipV="1">
                  <a:off x="2186832" y="1690517"/>
                  <a:ext cx="1194859" cy="31430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08" name="Rectangle 407">
                  <a:extLst>
                    <a:ext uri="{FF2B5EF4-FFF2-40B4-BE49-F238E27FC236}">
                      <a16:creationId xmlns:a16="http://schemas.microsoft.com/office/drawing/2014/main" id="{1263FC99-850B-354C-828E-2DFE33C94D05}"/>
                    </a:ext>
                  </a:extLst>
                </p:cNvPr>
                <p:cNvSpPr/>
                <p:nvPr/>
              </p:nvSpPr>
              <p:spPr bwMode="auto">
                <a:xfrm>
                  <a:off x="2183302" y="1734964"/>
                  <a:ext cx="1198389" cy="112704"/>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09" name="Oval 408">
                  <a:extLst>
                    <a:ext uri="{FF2B5EF4-FFF2-40B4-BE49-F238E27FC236}">
                      <a16:creationId xmlns:a16="http://schemas.microsoft.com/office/drawing/2014/main" id="{37185517-F7A7-3C46-ACEA-5DFF7F55D04F}"/>
                    </a:ext>
                  </a:extLst>
                </p:cNvPr>
                <p:cNvSpPr/>
                <p:nvPr/>
              </p:nvSpPr>
              <p:spPr bwMode="auto">
                <a:xfrm flipV="1">
                  <a:off x="2183302" y="1574638"/>
                  <a:ext cx="1196624" cy="314302"/>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10" name="Freeform 409">
                  <a:extLst>
                    <a:ext uri="{FF2B5EF4-FFF2-40B4-BE49-F238E27FC236}">
                      <a16:creationId xmlns:a16="http://schemas.microsoft.com/office/drawing/2014/main" id="{2A0D148B-1E69-F74C-9168-42E9D8669D5B}"/>
                    </a:ext>
                  </a:extLst>
                </p:cNvPr>
                <p:cNvSpPr/>
                <p:nvPr/>
              </p:nvSpPr>
              <p:spPr bwMode="auto">
                <a:xfrm>
                  <a:off x="2490400" y="1671469"/>
                  <a:ext cx="582428" cy="15715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1" name="Freeform 410">
                  <a:extLst>
                    <a:ext uri="{FF2B5EF4-FFF2-40B4-BE49-F238E27FC236}">
                      <a16:creationId xmlns:a16="http://schemas.microsoft.com/office/drawing/2014/main" id="{60153E75-3A78-5F4E-99F0-D0B2CCE3A093}"/>
                    </a:ext>
                  </a:extLst>
                </p:cNvPr>
                <p:cNvSpPr/>
                <p:nvPr/>
              </p:nvSpPr>
              <p:spPr bwMode="auto">
                <a:xfrm>
                  <a:off x="2430393" y="1630197"/>
                  <a:ext cx="702443" cy="109529"/>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2" name="Freeform 411">
                  <a:extLst>
                    <a:ext uri="{FF2B5EF4-FFF2-40B4-BE49-F238E27FC236}">
                      <a16:creationId xmlns:a16="http://schemas.microsoft.com/office/drawing/2014/main" id="{601C0BE5-07B2-5A44-9AF5-1E88D8B70EA7}"/>
                    </a:ext>
                  </a:extLst>
                </p:cNvPr>
                <p:cNvSpPr/>
                <p:nvPr/>
              </p:nvSpPr>
              <p:spPr bwMode="auto">
                <a:xfrm>
                  <a:off x="2892805" y="1723852"/>
                  <a:ext cx="257680" cy="952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3" name="Freeform 412">
                  <a:extLst>
                    <a:ext uri="{FF2B5EF4-FFF2-40B4-BE49-F238E27FC236}">
                      <a16:creationId xmlns:a16="http://schemas.microsoft.com/office/drawing/2014/main" id="{B6C2D27C-731D-CB40-8327-ED66BE8F028D}"/>
                    </a:ext>
                  </a:extLst>
                </p:cNvPr>
                <p:cNvSpPr/>
                <p:nvPr/>
              </p:nvSpPr>
              <p:spPr bwMode="auto">
                <a:xfrm>
                  <a:off x="2418037" y="1725440"/>
                  <a:ext cx="254150" cy="9524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14" name="Straight Connector 413">
                  <a:extLst>
                    <a:ext uri="{FF2B5EF4-FFF2-40B4-BE49-F238E27FC236}">
                      <a16:creationId xmlns:a16="http://schemas.microsoft.com/office/drawing/2014/main" id="{391576BE-56F1-FE40-8DB0-3ECE07E1E2D8}"/>
                    </a:ext>
                  </a:extLst>
                </p:cNvPr>
                <p:cNvCxnSpPr>
                  <a:endCxn id="409" idx="2"/>
                </p:cNvCxnSpPr>
                <p:nvPr/>
              </p:nvCxnSpPr>
              <p:spPr bwMode="auto">
                <a:xfrm flipH="1" flipV="1">
                  <a:off x="2183302" y="1731787"/>
                  <a:ext cx="3530" cy="122228"/>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15" name="Straight Connector 414">
                  <a:extLst>
                    <a:ext uri="{FF2B5EF4-FFF2-40B4-BE49-F238E27FC236}">
                      <a16:creationId xmlns:a16="http://schemas.microsoft.com/office/drawing/2014/main" id="{82BCB90A-4258-924B-9085-32DAF2B971DC}"/>
                    </a:ext>
                  </a:extLst>
                </p:cNvPr>
                <p:cNvCxnSpPr/>
                <p:nvPr/>
              </p:nvCxnSpPr>
              <p:spPr bwMode="auto">
                <a:xfrm flipH="1" flipV="1">
                  <a:off x="3379926" y="1728615"/>
                  <a:ext cx="3530" cy="122228"/>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sp>
            <p:nvSpPr>
              <p:cNvPr id="398" name="Rectangle 397">
                <a:extLst>
                  <a:ext uri="{FF2B5EF4-FFF2-40B4-BE49-F238E27FC236}">
                    <a16:creationId xmlns:a16="http://schemas.microsoft.com/office/drawing/2014/main" id="{5BF3A9A6-52A8-034D-ACD3-16781CAD5124}"/>
                  </a:ext>
                </a:extLst>
              </p:cNvPr>
              <p:cNvSpPr/>
              <p:nvPr/>
            </p:nvSpPr>
            <p:spPr bwMode="auto">
              <a:xfrm>
                <a:off x="546153" y="4588083"/>
                <a:ext cx="1670709" cy="1303807"/>
              </a:xfrm>
              <a:prstGeom prst="rect">
                <a:avLst/>
              </a:prstGeom>
              <a:solidFill>
                <a:srgbClr val="FFFFFF"/>
              </a:solidFill>
              <a:ln w="9525" cap="flat" cmpd="sng" algn="ctr">
                <a:solidFill>
                  <a:srgbClr val="000000"/>
                </a:solid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99" name="TextBox 398">
                <a:extLst>
                  <a:ext uri="{FF2B5EF4-FFF2-40B4-BE49-F238E27FC236}">
                    <a16:creationId xmlns:a16="http://schemas.microsoft.com/office/drawing/2014/main" id="{2C75AB46-AB33-9740-81EC-74708279DD87}"/>
                  </a:ext>
                </a:extLst>
              </p:cNvPr>
              <p:cNvSpPr txBox="1"/>
              <p:nvPr/>
            </p:nvSpPr>
            <p:spPr>
              <a:xfrm>
                <a:off x="540390" y="4583226"/>
                <a:ext cx="720711" cy="34728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err="1">
                    <a:solidFill>
                      <a:srgbClr val="000000"/>
                    </a:solidFill>
                    <a:latin typeface="Avenir Book" panose="020B0503020203020204" pitchFamily="34" charset="-78"/>
                    <a:ea typeface="ＭＳ Ｐゴシック" charset="0"/>
                    <a:cs typeface="Avenir Book" panose="020B0503020203020204" pitchFamily="34" charset="-78"/>
                  </a:rPr>
                  <a:t>Dest</a:t>
                </a: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0" name="TextBox 399">
                <a:extLst>
                  <a:ext uri="{FF2B5EF4-FFF2-40B4-BE49-F238E27FC236}">
                    <a16:creationId xmlns:a16="http://schemas.microsoft.com/office/drawing/2014/main" id="{38686A09-0D03-A841-8404-D171F189F414}"/>
                  </a:ext>
                </a:extLst>
              </p:cNvPr>
              <p:cNvSpPr txBox="1"/>
              <p:nvPr/>
            </p:nvSpPr>
            <p:spPr>
              <a:xfrm>
                <a:off x="1162170" y="4587898"/>
                <a:ext cx="1146042" cy="34728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Interface</a:t>
                </a:r>
              </a:p>
            </p:txBody>
          </p:sp>
          <p:cxnSp>
            <p:nvCxnSpPr>
              <p:cNvPr id="401" name="Straight Connector 400">
                <a:extLst>
                  <a:ext uri="{FF2B5EF4-FFF2-40B4-BE49-F238E27FC236}">
                    <a16:creationId xmlns:a16="http://schemas.microsoft.com/office/drawing/2014/main" id="{AC8CBB51-A053-514E-ACD9-6151F97FD682}"/>
                  </a:ext>
                </a:extLst>
              </p:cNvPr>
              <p:cNvCxnSpPr/>
              <p:nvPr/>
            </p:nvCxnSpPr>
            <p:spPr bwMode="auto">
              <a:xfrm>
                <a:off x="1154183" y="4593421"/>
                <a:ext cx="1345" cy="1293547"/>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2" name="Straight Connector 401">
                <a:extLst>
                  <a:ext uri="{FF2B5EF4-FFF2-40B4-BE49-F238E27FC236}">
                    <a16:creationId xmlns:a16="http://schemas.microsoft.com/office/drawing/2014/main" id="{FA2F333C-3FD2-9242-83D6-E9279BB9AEE7}"/>
                  </a:ext>
                </a:extLst>
              </p:cNvPr>
              <p:cNvCxnSpPr/>
              <p:nvPr/>
            </p:nvCxnSpPr>
            <p:spPr bwMode="auto">
              <a:xfrm flipH="1">
                <a:off x="537654" y="4911108"/>
                <a:ext cx="1679208" cy="0"/>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5" name="TextBox 404">
                <a:extLst>
                  <a:ext uri="{FF2B5EF4-FFF2-40B4-BE49-F238E27FC236}">
                    <a16:creationId xmlns:a16="http://schemas.microsoft.com/office/drawing/2014/main" id="{925E3165-C5C1-3A45-B26E-AE3DA3A443EB}"/>
                  </a:ext>
                </a:extLst>
              </p:cNvPr>
              <p:cNvSpPr txBox="1"/>
              <p:nvPr/>
            </p:nvSpPr>
            <p:spPr>
              <a:xfrm>
                <a:off x="1222723" y="4844159"/>
                <a:ext cx="477053" cy="34728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sp>
            <p:nvSpPr>
              <p:cNvPr id="429" name="TextBox 428">
                <a:extLst>
                  <a:ext uri="{FF2B5EF4-FFF2-40B4-BE49-F238E27FC236}">
                    <a16:creationId xmlns:a16="http://schemas.microsoft.com/office/drawing/2014/main" id="{E4A6E61C-D8FE-C44E-8F63-CE8EC820D104}"/>
                  </a:ext>
                </a:extLst>
              </p:cNvPr>
              <p:cNvSpPr txBox="1"/>
              <p:nvPr/>
            </p:nvSpPr>
            <p:spPr>
              <a:xfrm>
                <a:off x="1218025" y="5574320"/>
                <a:ext cx="477053" cy="34728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sp>
            <p:nvSpPr>
              <p:cNvPr id="430" name="TextBox 429">
                <a:extLst>
                  <a:ext uri="{FF2B5EF4-FFF2-40B4-BE49-F238E27FC236}">
                    <a16:creationId xmlns:a16="http://schemas.microsoft.com/office/drawing/2014/main" id="{5B871468-78AD-9241-9FD3-D72F178B0CE9}"/>
                  </a:ext>
                </a:extLst>
              </p:cNvPr>
              <p:cNvSpPr txBox="1"/>
              <p:nvPr/>
            </p:nvSpPr>
            <p:spPr>
              <a:xfrm>
                <a:off x="646019" y="4843576"/>
                <a:ext cx="477053" cy="34728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sp>
            <p:nvSpPr>
              <p:cNvPr id="431" name="TextBox 430">
                <a:extLst>
                  <a:ext uri="{FF2B5EF4-FFF2-40B4-BE49-F238E27FC236}">
                    <a16:creationId xmlns:a16="http://schemas.microsoft.com/office/drawing/2014/main" id="{17B61233-E6CB-4344-B113-8735ED26C804}"/>
                  </a:ext>
                </a:extLst>
              </p:cNvPr>
              <p:cNvSpPr txBox="1"/>
              <p:nvPr/>
            </p:nvSpPr>
            <p:spPr>
              <a:xfrm>
                <a:off x="669517" y="5573736"/>
                <a:ext cx="477053" cy="34728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grpSp>
      </p:grpSp>
      <p:sp>
        <p:nvSpPr>
          <p:cNvPr id="428" name="Rectangle 4">
            <a:extLst>
              <a:ext uri="{FF2B5EF4-FFF2-40B4-BE49-F238E27FC236}">
                <a16:creationId xmlns:a16="http://schemas.microsoft.com/office/drawing/2014/main" id="{AACCBEA1-299A-5C44-A466-34FB8D29936F}"/>
              </a:ext>
            </a:extLst>
          </p:cNvPr>
          <p:cNvSpPr txBox="1">
            <a:spLocks noChangeArrowheads="1"/>
          </p:cNvSpPr>
          <p:nvPr/>
        </p:nvSpPr>
        <p:spPr bwMode="auto">
          <a:xfrm>
            <a:off x="3906624" y="4341378"/>
            <a:ext cx="6203186" cy="383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90000"/>
              </a:lnSpc>
            </a:pPr>
            <a:r>
              <a:rPr lang="en-US" sz="1800" dirty="0">
                <a:solidFill>
                  <a:srgbClr val="000000"/>
                </a:solidFill>
                <a:latin typeface="Avenir Book" panose="020B0503020203020204" pitchFamily="34" charset="-78"/>
                <a:cs typeface="Avenir Book" panose="020B0503020203020204" pitchFamily="34" charset="-78"/>
              </a:rPr>
              <a:t>At 1d: to get to X, use  interface 1</a:t>
            </a:r>
          </a:p>
        </p:txBody>
      </p:sp>
      <p:grpSp>
        <p:nvGrpSpPr>
          <p:cNvPr id="137" name="Group 136">
            <a:extLst>
              <a:ext uri="{FF2B5EF4-FFF2-40B4-BE49-F238E27FC236}">
                <a16:creationId xmlns:a16="http://schemas.microsoft.com/office/drawing/2014/main" id="{74D48CBB-9624-F749-B349-65E926E47760}"/>
              </a:ext>
            </a:extLst>
          </p:cNvPr>
          <p:cNvGrpSpPr/>
          <p:nvPr/>
        </p:nvGrpSpPr>
        <p:grpSpPr>
          <a:xfrm>
            <a:off x="2504849" y="4135145"/>
            <a:ext cx="742578" cy="300585"/>
            <a:chOff x="1260825" y="5090966"/>
            <a:chExt cx="990103" cy="400780"/>
          </a:xfrm>
        </p:grpSpPr>
        <p:sp>
          <p:nvSpPr>
            <p:cNvPr id="3" name="TextBox 2">
              <a:extLst>
                <a:ext uri="{FF2B5EF4-FFF2-40B4-BE49-F238E27FC236}">
                  <a16:creationId xmlns:a16="http://schemas.microsoft.com/office/drawing/2014/main" id="{B149D47F-47C2-4640-90D5-811DF0983406}"/>
                </a:ext>
              </a:extLst>
            </p:cNvPr>
            <p:cNvSpPr txBox="1"/>
            <p:nvPr/>
          </p:nvSpPr>
          <p:spPr>
            <a:xfrm>
              <a:off x="1260825" y="5091637"/>
              <a:ext cx="485602" cy="400109"/>
            </a:xfrm>
            <a:prstGeom prst="rect">
              <a:avLst/>
            </a:prstGeom>
            <a:noFill/>
          </p:spPr>
          <p:txBody>
            <a:bodyPr wrap="none" rtlCol="0">
              <a:spAutoFit/>
            </a:bodyPr>
            <a:lstStyle/>
            <a:p>
              <a:r>
                <a:rPr lang="en-US" sz="1350" dirty="0">
                  <a:latin typeface="Avenir Book" panose="020B0503020203020204" pitchFamily="34" charset="-78"/>
                  <a:cs typeface="Avenir Book" panose="020B0503020203020204" pitchFamily="34" charset="-78"/>
                </a:rPr>
                <a:t>1c</a:t>
              </a:r>
            </a:p>
          </p:txBody>
        </p:sp>
        <p:sp>
          <p:nvSpPr>
            <p:cNvPr id="432" name="TextBox 431">
              <a:extLst>
                <a:ext uri="{FF2B5EF4-FFF2-40B4-BE49-F238E27FC236}">
                  <a16:creationId xmlns:a16="http://schemas.microsoft.com/office/drawing/2014/main" id="{7F7426CB-FA4A-DA4E-B303-D5ABA601A29A}"/>
                </a:ext>
              </a:extLst>
            </p:cNvPr>
            <p:cNvSpPr txBox="1"/>
            <p:nvPr/>
          </p:nvSpPr>
          <p:spPr>
            <a:xfrm>
              <a:off x="1876467" y="5090966"/>
              <a:ext cx="374461" cy="400109"/>
            </a:xfrm>
            <a:prstGeom prst="rect">
              <a:avLst/>
            </a:prstGeom>
            <a:noFill/>
          </p:spPr>
          <p:txBody>
            <a:bodyPr wrap="none" rtlCol="0">
              <a:spAutoFit/>
            </a:bodyPr>
            <a:lstStyle/>
            <a:p>
              <a:r>
                <a:rPr lang="en-US" sz="1350" dirty="0">
                  <a:latin typeface="Avenir Book" panose="020B0503020203020204" pitchFamily="34" charset="-78"/>
                  <a:cs typeface="Avenir Book" panose="020B0503020203020204" pitchFamily="34" charset="-78"/>
                </a:rPr>
                <a:t>1</a:t>
              </a:r>
            </a:p>
          </p:txBody>
        </p:sp>
      </p:grpSp>
      <p:grpSp>
        <p:nvGrpSpPr>
          <p:cNvPr id="4" name="Group 3">
            <a:extLst>
              <a:ext uri="{FF2B5EF4-FFF2-40B4-BE49-F238E27FC236}">
                <a16:creationId xmlns:a16="http://schemas.microsoft.com/office/drawing/2014/main" id="{60B1F976-91BA-9E43-BECA-BFF703ACCF4A}"/>
              </a:ext>
            </a:extLst>
          </p:cNvPr>
          <p:cNvGrpSpPr/>
          <p:nvPr/>
        </p:nvGrpSpPr>
        <p:grpSpPr>
          <a:xfrm>
            <a:off x="2543621" y="4382883"/>
            <a:ext cx="703302" cy="302600"/>
            <a:chOff x="1312521" y="5421278"/>
            <a:chExt cx="937735" cy="403467"/>
          </a:xfrm>
        </p:grpSpPr>
        <p:sp>
          <p:nvSpPr>
            <p:cNvPr id="433" name="TextBox 432">
              <a:extLst>
                <a:ext uri="{FF2B5EF4-FFF2-40B4-BE49-F238E27FC236}">
                  <a16:creationId xmlns:a16="http://schemas.microsoft.com/office/drawing/2014/main" id="{9E836304-2537-8142-8A5E-31530A9D098A}"/>
                </a:ext>
              </a:extLst>
            </p:cNvPr>
            <p:cNvSpPr txBox="1"/>
            <p:nvPr/>
          </p:nvSpPr>
          <p:spPr>
            <a:xfrm>
              <a:off x="1312521" y="5421278"/>
              <a:ext cx="391560" cy="400110"/>
            </a:xfrm>
            <a:prstGeom prst="rect">
              <a:avLst/>
            </a:prstGeom>
            <a:noFill/>
          </p:spPr>
          <p:txBody>
            <a:bodyPr wrap="none" rtlCol="0">
              <a:spAutoFit/>
            </a:bodyPr>
            <a:lstStyle/>
            <a:p>
              <a:r>
                <a:rPr lang="en-US" sz="1350" dirty="0">
                  <a:solidFill>
                    <a:srgbClr val="C00000"/>
                  </a:solidFill>
                  <a:latin typeface="Avenir Book" panose="020B0503020203020204" pitchFamily="34" charset="-78"/>
                  <a:cs typeface="Avenir Book" panose="020B0503020203020204" pitchFamily="34" charset="-78"/>
                </a:rPr>
                <a:t>X</a:t>
              </a:r>
            </a:p>
          </p:txBody>
        </p:sp>
        <p:sp>
          <p:nvSpPr>
            <p:cNvPr id="434" name="TextBox 433">
              <a:extLst>
                <a:ext uri="{FF2B5EF4-FFF2-40B4-BE49-F238E27FC236}">
                  <a16:creationId xmlns:a16="http://schemas.microsoft.com/office/drawing/2014/main" id="{FF0DA654-D2E8-5144-A880-F6F9C6266762}"/>
                </a:ext>
              </a:extLst>
            </p:cNvPr>
            <p:cNvSpPr txBox="1"/>
            <p:nvPr/>
          </p:nvSpPr>
          <p:spPr>
            <a:xfrm>
              <a:off x="1875795" y="5424635"/>
              <a:ext cx="374461" cy="400110"/>
            </a:xfrm>
            <a:prstGeom prst="rect">
              <a:avLst/>
            </a:prstGeom>
            <a:noFill/>
          </p:spPr>
          <p:txBody>
            <a:bodyPr wrap="none" rtlCol="0">
              <a:spAutoFit/>
            </a:bodyPr>
            <a:lstStyle/>
            <a:p>
              <a:r>
                <a:rPr lang="en-US" sz="1350" dirty="0">
                  <a:solidFill>
                    <a:srgbClr val="C00000"/>
                  </a:solidFill>
                  <a:latin typeface="Avenir Book" panose="020B0503020203020204" pitchFamily="34" charset="-78"/>
                  <a:cs typeface="Avenir Book" panose="020B0503020203020204" pitchFamily="34" charset="-78"/>
                </a:rPr>
                <a:t>1</a:t>
              </a:r>
            </a:p>
          </p:txBody>
        </p:sp>
      </p:grpSp>
      <p:grpSp>
        <p:nvGrpSpPr>
          <p:cNvPr id="282" name="Group 281">
            <a:extLst>
              <a:ext uri="{FF2B5EF4-FFF2-40B4-BE49-F238E27FC236}">
                <a16:creationId xmlns:a16="http://schemas.microsoft.com/office/drawing/2014/main" id="{C144D101-D0B1-6543-A8E0-566D6F1F50E8}"/>
              </a:ext>
            </a:extLst>
          </p:cNvPr>
          <p:cNvGrpSpPr/>
          <p:nvPr/>
        </p:nvGrpSpPr>
        <p:grpSpPr>
          <a:xfrm>
            <a:off x="3279352" y="1688525"/>
            <a:ext cx="954122" cy="789469"/>
            <a:chOff x="852623" y="3061858"/>
            <a:chExt cx="1272163" cy="1052626"/>
          </a:xfrm>
        </p:grpSpPr>
        <p:grpSp>
          <p:nvGrpSpPr>
            <p:cNvPr id="283" name="Group 282">
              <a:extLst>
                <a:ext uri="{FF2B5EF4-FFF2-40B4-BE49-F238E27FC236}">
                  <a16:creationId xmlns:a16="http://schemas.microsoft.com/office/drawing/2014/main" id="{38F2F274-4A64-AD4E-9927-2F49E94DA059}"/>
                </a:ext>
              </a:extLst>
            </p:cNvPr>
            <p:cNvGrpSpPr/>
            <p:nvPr/>
          </p:nvGrpSpPr>
          <p:grpSpPr>
            <a:xfrm>
              <a:off x="852623" y="3198229"/>
              <a:ext cx="760478" cy="811277"/>
              <a:chOff x="4511542" y="2820739"/>
              <a:chExt cx="760478" cy="811277"/>
            </a:xfrm>
          </p:grpSpPr>
          <p:cxnSp>
            <p:nvCxnSpPr>
              <p:cNvPr id="287" name="Straight Arrow Connector 286">
                <a:extLst>
                  <a:ext uri="{FF2B5EF4-FFF2-40B4-BE49-F238E27FC236}">
                    <a16:creationId xmlns:a16="http://schemas.microsoft.com/office/drawing/2014/main" id="{176BA2B2-6ED5-8640-9902-E764DA8D04A0}"/>
                  </a:ext>
                </a:extLst>
              </p:cNvPr>
              <p:cNvCxnSpPr/>
              <p:nvPr/>
            </p:nvCxnSpPr>
            <p:spPr bwMode="auto">
              <a:xfrm flipH="1" flipV="1">
                <a:off x="4870276" y="2820739"/>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8" name="Straight Arrow Connector 287">
                <a:extLst>
                  <a:ext uri="{FF2B5EF4-FFF2-40B4-BE49-F238E27FC236}">
                    <a16:creationId xmlns:a16="http://schemas.microsoft.com/office/drawing/2014/main" id="{2DA97166-1EA4-4344-8916-CE5D63389D3B}"/>
                  </a:ext>
                </a:extLst>
              </p:cNvPr>
              <p:cNvCxnSpPr>
                <a:cxnSpLocks/>
              </p:cNvCxnSpPr>
              <p:nvPr/>
            </p:nvCxnSpPr>
            <p:spPr bwMode="auto">
              <a:xfrm flipH="1" flipV="1">
                <a:off x="4511542" y="3225138"/>
                <a:ext cx="641247" cy="1"/>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9" name="Straight Arrow Connector 288">
                <a:extLst>
                  <a:ext uri="{FF2B5EF4-FFF2-40B4-BE49-F238E27FC236}">
                    <a16:creationId xmlns:a16="http://schemas.microsoft.com/office/drawing/2014/main" id="{575BC7B0-A666-5F4D-86ED-190B9C377AC1}"/>
                  </a:ext>
                </a:extLst>
              </p:cNvPr>
              <p:cNvCxnSpPr>
                <a:cxnSpLocks/>
              </p:cNvCxnSpPr>
              <p:nvPr/>
            </p:nvCxnSpPr>
            <p:spPr bwMode="auto">
              <a:xfrm flipH="1">
                <a:off x="4834894" y="3343933"/>
                <a:ext cx="422409" cy="288083"/>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84" name="TextBox 283">
              <a:extLst>
                <a:ext uri="{FF2B5EF4-FFF2-40B4-BE49-F238E27FC236}">
                  <a16:creationId xmlns:a16="http://schemas.microsoft.com/office/drawing/2014/main" id="{B4015E0A-837A-4647-9341-12FC40A514D8}"/>
                </a:ext>
              </a:extLst>
            </p:cNvPr>
            <p:cNvSpPr txBox="1"/>
            <p:nvPr/>
          </p:nvSpPr>
          <p:spPr>
            <a:xfrm>
              <a:off x="915200" y="3355868"/>
              <a:ext cx="733535" cy="338555"/>
            </a:xfrm>
            <a:prstGeom prst="rect">
              <a:avLst/>
            </a:prstGeom>
            <a:noFill/>
          </p:spPr>
          <p:txBody>
            <a:bodyPr wrap="none" rtlCol="0">
              <a:spAutoFit/>
            </a:bodyPr>
            <a:lstStyle/>
            <a:p>
              <a:r>
                <a:rPr lang="en-US" sz="1050" dirty="0">
                  <a:solidFill>
                    <a:srgbClr val="C00000"/>
                  </a:solidFill>
                  <a:latin typeface="Avenir Book" panose="020B0503020203020204" pitchFamily="34" charset="-78"/>
                  <a:cs typeface="Avenir Book" panose="020B0503020203020204" pitchFamily="34" charset="-78"/>
                </a:rPr>
                <a:t>AS3,X</a:t>
              </a:r>
            </a:p>
          </p:txBody>
        </p:sp>
        <p:sp>
          <p:nvSpPr>
            <p:cNvPr id="285" name="TextBox 284">
              <a:extLst>
                <a:ext uri="{FF2B5EF4-FFF2-40B4-BE49-F238E27FC236}">
                  <a16:creationId xmlns:a16="http://schemas.microsoft.com/office/drawing/2014/main" id="{E2EDF494-5495-EE49-97EB-E62100D879AF}"/>
                </a:ext>
              </a:extLst>
            </p:cNvPr>
            <p:cNvSpPr txBox="1"/>
            <p:nvPr/>
          </p:nvSpPr>
          <p:spPr>
            <a:xfrm>
              <a:off x="1365356" y="3061858"/>
              <a:ext cx="733535" cy="338555"/>
            </a:xfrm>
            <a:prstGeom prst="rect">
              <a:avLst/>
            </a:prstGeom>
            <a:noFill/>
          </p:spPr>
          <p:txBody>
            <a:bodyPr wrap="none" rtlCol="0">
              <a:spAutoFit/>
            </a:bodyPr>
            <a:lstStyle/>
            <a:p>
              <a:r>
                <a:rPr lang="en-US" sz="1050" dirty="0">
                  <a:solidFill>
                    <a:srgbClr val="C00000"/>
                  </a:solidFill>
                  <a:latin typeface="Avenir Book" panose="020B0503020203020204" pitchFamily="34" charset="-78"/>
                  <a:cs typeface="Avenir Book" panose="020B0503020203020204" pitchFamily="34" charset="-78"/>
                </a:rPr>
                <a:t>AS3,X</a:t>
              </a:r>
            </a:p>
          </p:txBody>
        </p:sp>
        <p:sp>
          <p:nvSpPr>
            <p:cNvPr id="286" name="TextBox 285">
              <a:extLst>
                <a:ext uri="{FF2B5EF4-FFF2-40B4-BE49-F238E27FC236}">
                  <a16:creationId xmlns:a16="http://schemas.microsoft.com/office/drawing/2014/main" id="{7E410066-C6E9-B44F-AAFC-4640D9619FDB}"/>
                </a:ext>
              </a:extLst>
            </p:cNvPr>
            <p:cNvSpPr txBox="1"/>
            <p:nvPr/>
          </p:nvSpPr>
          <p:spPr>
            <a:xfrm>
              <a:off x="1391251" y="3775929"/>
              <a:ext cx="733535" cy="338555"/>
            </a:xfrm>
            <a:prstGeom prst="rect">
              <a:avLst/>
            </a:prstGeom>
            <a:noFill/>
          </p:spPr>
          <p:txBody>
            <a:bodyPr wrap="none" rtlCol="0">
              <a:spAutoFit/>
            </a:bodyPr>
            <a:lstStyle/>
            <a:p>
              <a:r>
                <a:rPr lang="en-US" sz="1050" dirty="0">
                  <a:solidFill>
                    <a:srgbClr val="C00000"/>
                  </a:solidFill>
                  <a:latin typeface="Avenir Book" panose="020B0503020203020204" pitchFamily="34" charset="-78"/>
                  <a:cs typeface="Avenir Book" panose="020B0503020203020204" pitchFamily="34" charset="-78"/>
                </a:rPr>
                <a:t>AS3,X</a:t>
              </a:r>
            </a:p>
          </p:txBody>
        </p:sp>
      </p:grpSp>
    </p:spTree>
    <p:extLst>
      <p:ext uri="{BB962C8B-B14F-4D97-AF65-F5344CB8AC3E}">
        <p14:creationId xmlns:p14="http://schemas.microsoft.com/office/powerpoint/2010/main" val="36652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dissolve">
                                      <p:cBhvr>
                                        <p:cTn id="7" dur="500"/>
                                        <p:tgtEl>
                                          <p:spTgt spid="384"/>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335"/>
                                        </p:tgtEl>
                                      </p:cBhvr>
                                    </p:animEffect>
                                    <p:set>
                                      <p:cBhvr>
                                        <p:cTn id="11" dur="1" fill="hold">
                                          <p:stCondLst>
                                            <p:cond delay="499"/>
                                          </p:stCondLst>
                                        </p:cTn>
                                        <p:tgtEl>
                                          <p:spTgt spid="335"/>
                                        </p:tgtEl>
                                        <p:attrNameLst>
                                          <p:attrName>style.visibility</p:attrName>
                                        </p:attrNameLst>
                                      </p:cBhvr>
                                      <p:to>
                                        <p:strVal val="hidden"/>
                                      </p:to>
                                    </p:set>
                                  </p:childTnLst>
                                </p:cTn>
                              </p:par>
                              <p:par>
                                <p:cTn id="12" presetID="9" presetClass="exit" presetSubtype="0" fill="hold" nodeType="withEffect">
                                  <p:stCondLst>
                                    <p:cond delay="0"/>
                                  </p:stCondLst>
                                  <p:childTnLst>
                                    <p:animEffect transition="out" filter="dissolve">
                                      <p:cBhvr>
                                        <p:cTn id="13" dur="500"/>
                                        <p:tgtEl>
                                          <p:spTgt spid="246"/>
                                        </p:tgtEl>
                                      </p:cBhvr>
                                    </p:animEffect>
                                    <p:set>
                                      <p:cBhvr>
                                        <p:cTn id="14" dur="1" fill="hold">
                                          <p:stCondLst>
                                            <p:cond delay="499"/>
                                          </p:stCondLst>
                                        </p:cTn>
                                        <p:tgtEl>
                                          <p:spTgt spid="246"/>
                                        </p:tgtEl>
                                        <p:attrNameLst>
                                          <p:attrName>style.visibility</p:attrName>
                                        </p:attrNameLst>
                                      </p:cBhvr>
                                      <p:to>
                                        <p:strVal val="hidden"/>
                                      </p:to>
                                    </p:set>
                                  </p:childTnLst>
                                </p:cTn>
                              </p:par>
                              <p:par>
                                <p:cTn id="15" presetID="9" presetClass="exit" presetSubtype="0" fill="hold" nodeType="withEffect">
                                  <p:stCondLst>
                                    <p:cond delay="0"/>
                                  </p:stCondLst>
                                  <p:childTnLst>
                                    <p:animEffect transition="out" filter="dissolve">
                                      <p:cBhvr>
                                        <p:cTn id="16" dur="500"/>
                                        <p:tgtEl>
                                          <p:spTgt spid="231"/>
                                        </p:tgtEl>
                                      </p:cBhvr>
                                    </p:animEffect>
                                    <p:set>
                                      <p:cBhvr>
                                        <p:cTn id="17" dur="1" fill="hold">
                                          <p:stCondLst>
                                            <p:cond delay="499"/>
                                          </p:stCondLst>
                                        </p:cTn>
                                        <p:tgtEl>
                                          <p:spTgt spid="23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9"/>
                                        </p:tgtEl>
                                        <p:attrNameLst>
                                          <p:attrName>style.visibility</p:attrName>
                                        </p:attrNameLst>
                                      </p:cBhvr>
                                      <p:to>
                                        <p:strVal val="visible"/>
                                      </p:to>
                                    </p:set>
                                    <p:animEffect transition="in" filter="wipe(up)">
                                      <p:cBhvr>
                                        <p:cTn id="22" dur="1000"/>
                                        <p:tgtEl>
                                          <p:spTgt spid="389"/>
                                        </p:tgtEl>
                                      </p:cBhvr>
                                    </p:animEffect>
                                  </p:childTnLst>
                                </p:cTn>
                              </p:par>
                              <p:par>
                                <p:cTn id="23" presetID="9" presetClass="entr" presetSubtype="0"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animEffect transition="in" filter="dissolve">
                                      <p:cBhvr>
                                        <p:cTn id="25" dur="500"/>
                                        <p:tgtEl>
                                          <p:spTgt spid="13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83"/>
                                        </p:tgtEl>
                                        <p:attrNameLst>
                                          <p:attrName>style.visibility</p:attrName>
                                        </p:attrNameLst>
                                      </p:cBhvr>
                                      <p:to>
                                        <p:strVal val="visible"/>
                                      </p:to>
                                    </p:set>
                                    <p:animEffect transition="in" filter="dissolve">
                                      <p:cBhvr>
                                        <p:cTn id="28" dur="500"/>
                                        <p:tgtEl>
                                          <p:spTgt spid="38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28"/>
                                        </p:tgtEl>
                                        <p:attrNameLst>
                                          <p:attrName>style.visibility</p:attrName>
                                        </p:attrNameLst>
                                      </p:cBhvr>
                                      <p:to>
                                        <p:strVal val="visible"/>
                                      </p:to>
                                    </p:set>
                                    <p:animEffect transition="in" filter="dissolve">
                                      <p:cBhvr>
                                        <p:cTn id="36" dur="500"/>
                                        <p:tgtEl>
                                          <p:spTgt spid="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 grpId="0"/>
      <p:bldP spid="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9" name="Group 708">
            <a:extLst>
              <a:ext uri="{FF2B5EF4-FFF2-40B4-BE49-F238E27FC236}">
                <a16:creationId xmlns:a16="http://schemas.microsoft.com/office/drawing/2014/main" id="{1F41E039-69B1-C84B-A231-87568310385C}"/>
              </a:ext>
            </a:extLst>
          </p:cNvPr>
          <p:cNvGrpSpPr/>
          <p:nvPr/>
        </p:nvGrpSpPr>
        <p:grpSpPr>
          <a:xfrm>
            <a:off x="2344239" y="1116550"/>
            <a:ext cx="7484499" cy="2157356"/>
            <a:chOff x="935182" y="1064076"/>
            <a:chExt cx="9979331" cy="2876474"/>
          </a:xfrm>
        </p:grpSpPr>
        <p:grpSp>
          <p:nvGrpSpPr>
            <p:cNvPr id="710" name="Group 709">
              <a:extLst>
                <a:ext uri="{FF2B5EF4-FFF2-40B4-BE49-F238E27FC236}">
                  <a16:creationId xmlns:a16="http://schemas.microsoft.com/office/drawing/2014/main" id="{358F421E-8ED0-8E45-B17C-02ACEF578637}"/>
                </a:ext>
              </a:extLst>
            </p:cNvPr>
            <p:cNvGrpSpPr/>
            <p:nvPr/>
          </p:nvGrpSpPr>
          <p:grpSpPr>
            <a:xfrm>
              <a:off x="935182" y="1064076"/>
              <a:ext cx="9979331" cy="2876474"/>
              <a:chOff x="1248332" y="3694542"/>
              <a:chExt cx="9979331" cy="2876474"/>
            </a:xfrm>
          </p:grpSpPr>
          <p:grpSp>
            <p:nvGrpSpPr>
              <p:cNvPr id="712" name="Group 711">
                <a:extLst>
                  <a:ext uri="{FF2B5EF4-FFF2-40B4-BE49-F238E27FC236}">
                    <a16:creationId xmlns:a16="http://schemas.microsoft.com/office/drawing/2014/main" id="{1BC421A3-D5D4-D44E-B01C-625A8BEB17CB}"/>
                  </a:ext>
                </a:extLst>
              </p:cNvPr>
              <p:cNvGrpSpPr/>
              <p:nvPr/>
            </p:nvGrpSpPr>
            <p:grpSpPr>
              <a:xfrm>
                <a:off x="1248332" y="3694542"/>
                <a:ext cx="9427763" cy="2876474"/>
                <a:chOff x="1248332" y="3694542"/>
                <a:chExt cx="9427763" cy="2876474"/>
              </a:xfrm>
            </p:grpSpPr>
            <p:grpSp>
              <p:nvGrpSpPr>
                <p:cNvPr id="730" name="Group 729">
                  <a:extLst>
                    <a:ext uri="{FF2B5EF4-FFF2-40B4-BE49-F238E27FC236}">
                      <a16:creationId xmlns:a16="http://schemas.microsoft.com/office/drawing/2014/main" id="{ABD7D0B3-FF50-7F41-A3A6-44EAF38A4B70}"/>
                    </a:ext>
                  </a:extLst>
                </p:cNvPr>
                <p:cNvGrpSpPr/>
                <p:nvPr/>
              </p:nvGrpSpPr>
              <p:grpSpPr>
                <a:xfrm>
                  <a:off x="4625977" y="4850481"/>
                  <a:ext cx="2545688" cy="1720535"/>
                  <a:chOff x="4625977" y="4850481"/>
                  <a:chExt cx="2545688" cy="1720535"/>
                </a:xfrm>
              </p:grpSpPr>
              <p:grpSp>
                <p:nvGrpSpPr>
                  <p:cNvPr id="864" name="Group 863">
                    <a:extLst>
                      <a:ext uri="{FF2B5EF4-FFF2-40B4-BE49-F238E27FC236}">
                        <a16:creationId xmlns:a16="http://schemas.microsoft.com/office/drawing/2014/main" id="{DD424EE1-85A8-444D-A8D1-7D38FAD08860}"/>
                      </a:ext>
                    </a:extLst>
                  </p:cNvPr>
                  <p:cNvGrpSpPr/>
                  <p:nvPr/>
                </p:nvGrpSpPr>
                <p:grpSpPr>
                  <a:xfrm>
                    <a:off x="4625977" y="4850481"/>
                    <a:ext cx="2545688" cy="1720535"/>
                    <a:chOff x="-2170772" y="2784954"/>
                    <a:chExt cx="2712783" cy="1853712"/>
                  </a:xfrm>
                </p:grpSpPr>
                <p:sp>
                  <p:nvSpPr>
                    <p:cNvPr id="866" name="Freeform 2">
                      <a:extLst>
                        <a:ext uri="{FF2B5EF4-FFF2-40B4-BE49-F238E27FC236}">
                          <a16:creationId xmlns:a16="http://schemas.microsoft.com/office/drawing/2014/main" id="{A08F267F-4261-B94D-A420-8BAFE1C906D9}"/>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867" name="Group 866">
                      <a:extLst>
                        <a:ext uri="{FF2B5EF4-FFF2-40B4-BE49-F238E27FC236}">
                          <a16:creationId xmlns:a16="http://schemas.microsoft.com/office/drawing/2014/main" id="{6C152276-B4D4-DD40-9914-32913FAF7494}"/>
                        </a:ext>
                      </a:extLst>
                    </p:cNvPr>
                    <p:cNvGrpSpPr/>
                    <p:nvPr/>
                  </p:nvGrpSpPr>
                  <p:grpSpPr>
                    <a:xfrm>
                      <a:off x="-1935370" y="2935816"/>
                      <a:ext cx="2333625" cy="1652396"/>
                      <a:chOff x="833331" y="2873352"/>
                      <a:chExt cx="2333625" cy="1652396"/>
                    </a:xfrm>
                  </p:grpSpPr>
                  <p:grpSp>
                    <p:nvGrpSpPr>
                      <p:cNvPr id="868" name="Group 867">
                        <a:extLst>
                          <a:ext uri="{FF2B5EF4-FFF2-40B4-BE49-F238E27FC236}">
                            <a16:creationId xmlns:a16="http://schemas.microsoft.com/office/drawing/2014/main" id="{984DD8A4-E214-7F4B-90A9-8295BFEB5C28}"/>
                          </a:ext>
                        </a:extLst>
                      </p:cNvPr>
                      <p:cNvGrpSpPr/>
                      <p:nvPr/>
                    </p:nvGrpSpPr>
                    <p:grpSpPr>
                      <a:xfrm>
                        <a:off x="1736090" y="2873352"/>
                        <a:ext cx="583636" cy="431079"/>
                        <a:chOff x="1736090" y="2873352"/>
                        <a:chExt cx="583636" cy="431079"/>
                      </a:xfrm>
                    </p:grpSpPr>
                    <p:grpSp>
                      <p:nvGrpSpPr>
                        <p:cNvPr id="914" name="Group 327">
                          <a:extLst>
                            <a:ext uri="{FF2B5EF4-FFF2-40B4-BE49-F238E27FC236}">
                              <a16:creationId xmlns:a16="http://schemas.microsoft.com/office/drawing/2014/main" id="{16416F8E-73DA-7E44-A2E1-11F9A389B401}"/>
                            </a:ext>
                          </a:extLst>
                        </p:cNvPr>
                        <p:cNvGrpSpPr>
                          <a:grpSpLocks/>
                        </p:cNvGrpSpPr>
                        <p:nvPr/>
                      </p:nvGrpSpPr>
                      <p:grpSpPr bwMode="auto">
                        <a:xfrm>
                          <a:off x="1736090" y="2893762"/>
                          <a:ext cx="565150" cy="292100"/>
                          <a:chOff x="1871277" y="1576300"/>
                          <a:chExt cx="1128371" cy="437861"/>
                        </a:xfrm>
                      </p:grpSpPr>
                      <p:sp>
                        <p:nvSpPr>
                          <p:cNvPr id="918" name="Oval 917">
                            <a:extLst>
                              <a:ext uri="{FF2B5EF4-FFF2-40B4-BE49-F238E27FC236}">
                                <a16:creationId xmlns:a16="http://schemas.microsoft.com/office/drawing/2014/main" id="{45F6DB6D-85EE-CF48-AC13-61C36E83062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19" name="Rectangle 918">
                            <a:extLst>
                              <a:ext uri="{FF2B5EF4-FFF2-40B4-BE49-F238E27FC236}">
                                <a16:creationId xmlns:a16="http://schemas.microsoft.com/office/drawing/2014/main" id="{3A14DF77-624B-E44E-87A5-E8B586AC488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20" name="Oval 919">
                            <a:extLst>
                              <a:ext uri="{FF2B5EF4-FFF2-40B4-BE49-F238E27FC236}">
                                <a16:creationId xmlns:a16="http://schemas.microsoft.com/office/drawing/2014/main" id="{C264CA65-7553-FD42-9C26-EB736D772FB4}"/>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21" name="Freeform 920">
                            <a:extLst>
                              <a:ext uri="{FF2B5EF4-FFF2-40B4-BE49-F238E27FC236}">
                                <a16:creationId xmlns:a16="http://schemas.microsoft.com/office/drawing/2014/main" id="{9D17FB0D-D5F8-D24E-A415-30E6C2573D3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22" name="Freeform 921">
                            <a:extLst>
                              <a:ext uri="{FF2B5EF4-FFF2-40B4-BE49-F238E27FC236}">
                                <a16:creationId xmlns:a16="http://schemas.microsoft.com/office/drawing/2014/main" id="{F9A51000-975B-EB40-8B99-2B6B64AC2436}"/>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23" name="Freeform 922">
                            <a:extLst>
                              <a:ext uri="{FF2B5EF4-FFF2-40B4-BE49-F238E27FC236}">
                                <a16:creationId xmlns:a16="http://schemas.microsoft.com/office/drawing/2014/main" id="{CBF9A2EE-5BAF-6347-8868-546C1DA662E5}"/>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24" name="Freeform 923">
                            <a:extLst>
                              <a:ext uri="{FF2B5EF4-FFF2-40B4-BE49-F238E27FC236}">
                                <a16:creationId xmlns:a16="http://schemas.microsoft.com/office/drawing/2014/main" id="{66A8568D-930B-A144-96E9-3A6098D46662}"/>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25" name="Straight Connector 924">
                            <a:extLst>
                              <a:ext uri="{FF2B5EF4-FFF2-40B4-BE49-F238E27FC236}">
                                <a16:creationId xmlns:a16="http://schemas.microsoft.com/office/drawing/2014/main" id="{B45965DA-8119-F346-B78B-95D8507549C3}"/>
                              </a:ext>
                            </a:extLst>
                          </p:cNvPr>
                          <p:cNvCxnSpPr>
                            <a:endCxn id="92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26" name="Straight Connector 925">
                            <a:extLst>
                              <a:ext uri="{FF2B5EF4-FFF2-40B4-BE49-F238E27FC236}">
                                <a16:creationId xmlns:a16="http://schemas.microsoft.com/office/drawing/2014/main" id="{358648E1-B6D7-BB4E-B30C-0ABC3A20459F}"/>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15" name="Group 914">
                          <a:extLst>
                            <a:ext uri="{FF2B5EF4-FFF2-40B4-BE49-F238E27FC236}">
                              <a16:creationId xmlns:a16="http://schemas.microsoft.com/office/drawing/2014/main" id="{6E3FD144-ACD9-8B46-8DFA-31013DF10219}"/>
                            </a:ext>
                          </a:extLst>
                        </p:cNvPr>
                        <p:cNvGrpSpPr/>
                        <p:nvPr/>
                      </p:nvGrpSpPr>
                      <p:grpSpPr>
                        <a:xfrm>
                          <a:off x="1770362" y="2873352"/>
                          <a:ext cx="549364" cy="431079"/>
                          <a:chOff x="667045" y="1708643"/>
                          <a:chExt cx="549364" cy="431079"/>
                        </a:xfrm>
                      </p:grpSpPr>
                      <p:sp>
                        <p:nvSpPr>
                          <p:cNvPr id="916" name="Oval 915">
                            <a:extLst>
                              <a:ext uri="{FF2B5EF4-FFF2-40B4-BE49-F238E27FC236}">
                                <a16:creationId xmlns:a16="http://schemas.microsoft.com/office/drawing/2014/main" id="{521E7560-3C19-5445-8F40-2B5FD84E923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17" name="TextBox 916">
                            <a:extLst>
                              <a:ext uri="{FF2B5EF4-FFF2-40B4-BE49-F238E27FC236}">
                                <a16:creationId xmlns:a16="http://schemas.microsoft.com/office/drawing/2014/main" id="{6CC18FED-8C8E-6746-82C1-76A1B1E31A06}"/>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2b</a:t>
                            </a:r>
                          </a:p>
                        </p:txBody>
                      </p:sp>
                    </p:grpSp>
                  </p:grpSp>
                  <p:grpSp>
                    <p:nvGrpSpPr>
                      <p:cNvPr id="869" name="Group 868">
                        <a:extLst>
                          <a:ext uri="{FF2B5EF4-FFF2-40B4-BE49-F238E27FC236}">
                            <a16:creationId xmlns:a16="http://schemas.microsoft.com/office/drawing/2014/main" id="{24CDA961-8A3C-1A4A-87FF-9ED829FB0BB9}"/>
                          </a:ext>
                        </a:extLst>
                      </p:cNvPr>
                      <p:cNvGrpSpPr/>
                      <p:nvPr/>
                    </p:nvGrpSpPr>
                    <p:grpSpPr>
                      <a:xfrm>
                        <a:off x="1740320" y="4094669"/>
                        <a:ext cx="583636" cy="431079"/>
                        <a:chOff x="1736090" y="2873352"/>
                        <a:chExt cx="583636" cy="431079"/>
                      </a:xfrm>
                    </p:grpSpPr>
                    <p:grpSp>
                      <p:nvGrpSpPr>
                        <p:cNvPr id="901" name="Group 327">
                          <a:extLst>
                            <a:ext uri="{FF2B5EF4-FFF2-40B4-BE49-F238E27FC236}">
                              <a16:creationId xmlns:a16="http://schemas.microsoft.com/office/drawing/2014/main" id="{FBB55B34-4F76-4F45-A2E1-FE6143EE8638}"/>
                            </a:ext>
                          </a:extLst>
                        </p:cNvPr>
                        <p:cNvGrpSpPr>
                          <a:grpSpLocks/>
                        </p:cNvGrpSpPr>
                        <p:nvPr/>
                      </p:nvGrpSpPr>
                      <p:grpSpPr bwMode="auto">
                        <a:xfrm>
                          <a:off x="1736090" y="2893762"/>
                          <a:ext cx="565150" cy="292100"/>
                          <a:chOff x="1871277" y="1576300"/>
                          <a:chExt cx="1128371" cy="437861"/>
                        </a:xfrm>
                      </p:grpSpPr>
                      <p:sp>
                        <p:nvSpPr>
                          <p:cNvPr id="905" name="Oval 904">
                            <a:extLst>
                              <a:ext uri="{FF2B5EF4-FFF2-40B4-BE49-F238E27FC236}">
                                <a16:creationId xmlns:a16="http://schemas.microsoft.com/office/drawing/2014/main" id="{9C6C507D-6C63-294A-B3E6-403FABD134BF}"/>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06" name="Rectangle 905">
                            <a:extLst>
                              <a:ext uri="{FF2B5EF4-FFF2-40B4-BE49-F238E27FC236}">
                                <a16:creationId xmlns:a16="http://schemas.microsoft.com/office/drawing/2014/main" id="{9E22BB70-F61E-D04A-A519-1D0AF342067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07" name="Oval 906">
                            <a:extLst>
                              <a:ext uri="{FF2B5EF4-FFF2-40B4-BE49-F238E27FC236}">
                                <a16:creationId xmlns:a16="http://schemas.microsoft.com/office/drawing/2014/main" id="{D1104472-DC58-0E48-A05B-CA908F609B9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08" name="Freeform 907">
                            <a:extLst>
                              <a:ext uri="{FF2B5EF4-FFF2-40B4-BE49-F238E27FC236}">
                                <a16:creationId xmlns:a16="http://schemas.microsoft.com/office/drawing/2014/main" id="{DEA263ED-CEC5-DA4F-B4B0-51403C49CE08}"/>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09" name="Freeform 908">
                            <a:extLst>
                              <a:ext uri="{FF2B5EF4-FFF2-40B4-BE49-F238E27FC236}">
                                <a16:creationId xmlns:a16="http://schemas.microsoft.com/office/drawing/2014/main" id="{397C235E-CDFA-4049-BB15-744CA4F7611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10" name="Freeform 909">
                            <a:extLst>
                              <a:ext uri="{FF2B5EF4-FFF2-40B4-BE49-F238E27FC236}">
                                <a16:creationId xmlns:a16="http://schemas.microsoft.com/office/drawing/2014/main" id="{FCD39440-5B9B-7746-A7C3-024B9988D5C9}"/>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11" name="Freeform 910">
                            <a:extLst>
                              <a:ext uri="{FF2B5EF4-FFF2-40B4-BE49-F238E27FC236}">
                                <a16:creationId xmlns:a16="http://schemas.microsoft.com/office/drawing/2014/main" id="{6BC1008D-C639-2946-B788-616DC1D442E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12" name="Straight Connector 911">
                            <a:extLst>
                              <a:ext uri="{FF2B5EF4-FFF2-40B4-BE49-F238E27FC236}">
                                <a16:creationId xmlns:a16="http://schemas.microsoft.com/office/drawing/2014/main" id="{52AF9C52-A2A0-DB45-B6D1-87BCCD857535}"/>
                              </a:ext>
                            </a:extLst>
                          </p:cNvPr>
                          <p:cNvCxnSpPr>
                            <a:endCxn id="90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13" name="Straight Connector 912">
                            <a:extLst>
                              <a:ext uri="{FF2B5EF4-FFF2-40B4-BE49-F238E27FC236}">
                                <a16:creationId xmlns:a16="http://schemas.microsoft.com/office/drawing/2014/main" id="{3045BEB5-088F-4041-BC9C-FC941866539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02" name="Group 901">
                          <a:extLst>
                            <a:ext uri="{FF2B5EF4-FFF2-40B4-BE49-F238E27FC236}">
                              <a16:creationId xmlns:a16="http://schemas.microsoft.com/office/drawing/2014/main" id="{2A51E43C-BAA7-0042-8AAA-798AC7449271}"/>
                            </a:ext>
                          </a:extLst>
                        </p:cNvPr>
                        <p:cNvGrpSpPr/>
                        <p:nvPr/>
                      </p:nvGrpSpPr>
                      <p:grpSpPr>
                        <a:xfrm>
                          <a:off x="1770362" y="2873352"/>
                          <a:ext cx="549364" cy="431079"/>
                          <a:chOff x="667045" y="1708643"/>
                          <a:chExt cx="549364" cy="431079"/>
                        </a:xfrm>
                      </p:grpSpPr>
                      <p:sp>
                        <p:nvSpPr>
                          <p:cNvPr id="903" name="Oval 902">
                            <a:extLst>
                              <a:ext uri="{FF2B5EF4-FFF2-40B4-BE49-F238E27FC236}">
                                <a16:creationId xmlns:a16="http://schemas.microsoft.com/office/drawing/2014/main" id="{50FB2868-EF79-8146-9629-D6ED30AF39B2}"/>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04" name="TextBox 903">
                            <a:extLst>
                              <a:ext uri="{FF2B5EF4-FFF2-40B4-BE49-F238E27FC236}">
                                <a16:creationId xmlns:a16="http://schemas.microsoft.com/office/drawing/2014/main" id="{BF56E4DD-3E9B-734D-A27A-A1D220E3D2EA}"/>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2d</a:t>
                            </a:r>
                          </a:p>
                        </p:txBody>
                      </p:sp>
                    </p:grpSp>
                  </p:grpSp>
                  <p:grpSp>
                    <p:nvGrpSpPr>
                      <p:cNvPr id="870" name="Group 869">
                        <a:extLst>
                          <a:ext uri="{FF2B5EF4-FFF2-40B4-BE49-F238E27FC236}">
                            <a16:creationId xmlns:a16="http://schemas.microsoft.com/office/drawing/2014/main" id="{D438F4A2-E4FF-7F41-B86F-D77DCC378D3C}"/>
                          </a:ext>
                        </a:extLst>
                      </p:cNvPr>
                      <p:cNvGrpSpPr/>
                      <p:nvPr/>
                    </p:nvGrpSpPr>
                    <p:grpSpPr>
                      <a:xfrm>
                        <a:off x="2601806" y="3485072"/>
                        <a:ext cx="565150" cy="431079"/>
                        <a:chOff x="1736090" y="2873352"/>
                        <a:chExt cx="565150" cy="431079"/>
                      </a:xfrm>
                    </p:grpSpPr>
                    <p:grpSp>
                      <p:nvGrpSpPr>
                        <p:cNvPr id="888" name="Group 327">
                          <a:extLst>
                            <a:ext uri="{FF2B5EF4-FFF2-40B4-BE49-F238E27FC236}">
                              <a16:creationId xmlns:a16="http://schemas.microsoft.com/office/drawing/2014/main" id="{8C7E775C-1367-9049-B5AD-A39C7DC7FCC5}"/>
                            </a:ext>
                          </a:extLst>
                        </p:cNvPr>
                        <p:cNvGrpSpPr>
                          <a:grpSpLocks/>
                        </p:cNvGrpSpPr>
                        <p:nvPr/>
                      </p:nvGrpSpPr>
                      <p:grpSpPr bwMode="auto">
                        <a:xfrm>
                          <a:off x="1736090" y="2893762"/>
                          <a:ext cx="565150" cy="292100"/>
                          <a:chOff x="1871277" y="1576300"/>
                          <a:chExt cx="1128371" cy="437861"/>
                        </a:xfrm>
                      </p:grpSpPr>
                      <p:sp>
                        <p:nvSpPr>
                          <p:cNvPr id="892" name="Oval 891">
                            <a:extLst>
                              <a:ext uri="{FF2B5EF4-FFF2-40B4-BE49-F238E27FC236}">
                                <a16:creationId xmlns:a16="http://schemas.microsoft.com/office/drawing/2014/main" id="{0599E5C5-DAA9-0242-9F3C-91363C5B82B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93" name="Rectangle 892">
                            <a:extLst>
                              <a:ext uri="{FF2B5EF4-FFF2-40B4-BE49-F238E27FC236}">
                                <a16:creationId xmlns:a16="http://schemas.microsoft.com/office/drawing/2014/main" id="{97711880-E256-7746-83DE-1059E47DA5FD}"/>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94" name="Oval 893">
                            <a:extLst>
                              <a:ext uri="{FF2B5EF4-FFF2-40B4-BE49-F238E27FC236}">
                                <a16:creationId xmlns:a16="http://schemas.microsoft.com/office/drawing/2014/main" id="{0F65D2F0-AA32-2143-A1DA-1FB3459451D1}"/>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95" name="Freeform 894">
                            <a:extLst>
                              <a:ext uri="{FF2B5EF4-FFF2-40B4-BE49-F238E27FC236}">
                                <a16:creationId xmlns:a16="http://schemas.microsoft.com/office/drawing/2014/main" id="{7F060615-5429-5F4F-8931-4F3531FAC56D}"/>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96" name="Freeform 895">
                            <a:extLst>
                              <a:ext uri="{FF2B5EF4-FFF2-40B4-BE49-F238E27FC236}">
                                <a16:creationId xmlns:a16="http://schemas.microsoft.com/office/drawing/2014/main" id="{0227F0D2-46F1-DD48-99E9-CCE7B0B163B6}"/>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97" name="Freeform 896">
                            <a:extLst>
                              <a:ext uri="{FF2B5EF4-FFF2-40B4-BE49-F238E27FC236}">
                                <a16:creationId xmlns:a16="http://schemas.microsoft.com/office/drawing/2014/main" id="{B2AE2C46-5E54-B949-B61D-DDDAF1F92C3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98" name="Freeform 897">
                            <a:extLst>
                              <a:ext uri="{FF2B5EF4-FFF2-40B4-BE49-F238E27FC236}">
                                <a16:creationId xmlns:a16="http://schemas.microsoft.com/office/drawing/2014/main" id="{E62940AD-612B-3640-8ED1-AFA8A7AEC6A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899" name="Straight Connector 898">
                            <a:extLst>
                              <a:ext uri="{FF2B5EF4-FFF2-40B4-BE49-F238E27FC236}">
                                <a16:creationId xmlns:a16="http://schemas.microsoft.com/office/drawing/2014/main" id="{C783DA74-AC98-084E-8C9B-9A40409A8290}"/>
                              </a:ext>
                            </a:extLst>
                          </p:cNvPr>
                          <p:cNvCxnSpPr>
                            <a:endCxn id="89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00" name="Straight Connector 899">
                            <a:extLst>
                              <a:ext uri="{FF2B5EF4-FFF2-40B4-BE49-F238E27FC236}">
                                <a16:creationId xmlns:a16="http://schemas.microsoft.com/office/drawing/2014/main" id="{FCA5460F-9A86-9E48-A6D1-6448FEB282C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889" name="Group 888">
                          <a:extLst>
                            <a:ext uri="{FF2B5EF4-FFF2-40B4-BE49-F238E27FC236}">
                              <a16:creationId xmlns:a16="http://schemas.microsoft.com/office/drawing/2014/main" id="{418A8BBE-82F4-0447-8BAD-72DBA791E424}"/>
                            </a:ext>
                          </a:extLst>
                        </p:cNvPr>
                        <p:cNvGrpSpPr/>
                        <p:nvPr/>
                      </p:nvGrpSpPr>
                      <p:grpSpPr>
                        <a:xfrm>
                          <a:off x="1770362" y="2873352"/>
                          <a:ext cx="522033" cy="431079"/>
                          <a:chOff x="667045" y="1708643"/>
                          <a:chExt cx="522033" cy="431079"/>
                        </a:xfrm>
                      </p:grpSpPr>
                      <p:sp>
                        <p:nvSpPr>
                          <p:cNvPr id="890" name="Oval 889">
                            <a:extLst>
                              <a:ext uri="{FF2B5EF4-FFF2-40B4-BE49-F238E27FC236}">
                                <a16:creationId xmlns:a16="http://schemas.microsoft.com/office/drawing/2014/main" id="{68C1CC24-1322-304B-AA91-1A45B88054C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91" name="TextBox 890">
                            <a:extLst>
                              <a:ext uri="{FF2B5EF4-FFF2-40B4-BE49-F238E27FC236}">
                                <a16:creationId xmlns:a16="http://schemas.microsoft.com/office/drawing/2014/main" id="{3736B38C-24F8-7F45-A7AB-38AF3A9B596A}"/>
                              </a:ext>
                            </a:extLst>
                          </p:cNvPr>
                          <p:cNvSpPr txBox="1"/>
                          <p:nvPr/>
                        </p:nvSpPr>
                        <p:spPr>
                          <a:xfrm>
                            <a:off x="667045" y="1708643"/>
                            <a:ext cx="522033"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2c</a:t>
                            </a:r>
                          </a:p>
                        </p:txBody>
                      </p:sp>
                    </p:grpSp>
                  </p:grpSp>
                  <p:grpSp>
                    <p:nvGrpSpPr>
                      <p:cNvPr id="871" name="Group 870">
                        <a:extLst>
                          <a:ext uri="{FF2B5EF4-FFF2-40B4-BE49-F238E27FC236}">
                            <a16:creationId xmlns:a16="http://schemas.microsoft.com/office/drawing/2014/main" id="{2C74275F-BBFE-6447-843A-7EC70E8CD1D1}"/>
                          </a:ext>
                        </a:extLst>
                      </p:cNvPr>
                      <p:cNvGrpSpPr/>
                      <p:nvPr/>
                    </p:nvGrpSpPr>
                    <p:grpSpPr>
                      <a:xfrm>
                        <a:off x="833331" y="3478719"/>
                        <a:ext cx="569970" cy="431079"/>
                        <a:chOff x="1736090" y="2873352"/>
                        <a:chExt cx="569970" cy="431079"/>
                      </a:xfrm>
                    </p:grpSpPr>
                    <p:grpSp>
                      <p:nvGrpSpPr>
                        <p:cNvPr id="875" name="Group 327">
                          <a:extLst>
                            <a:ext uri="{FF2B5EF4-FFF2-40B4-BE49-F238E27FC236}">
                              <a16:creationId xmlns:a16="http://schemas.microsoft.com/office/drawing/2014/main" id="{D0AE3EC0-5AED-5C42-A3E9-2B6A4F31A3D5}"/>
                            </a:ext>
                          </a:extLst>
                        </p:cNvPr>
                        <p:cNvGrpSpPr>
                          <a:grpSpLocks/>
                        </p:cNvGrpSpPr>
                        <p:nvPr/>
                      </p:nvGrpSpPr>
                      <p:grpSpPr bwMode="auto">
                        <a:xfrm>
                          <a:off x="1736090" y="2893762"/>
                          <a:ext cx="565150" cy="292100"/>
                          <a:chOff x="1871277" y="1576300"/>
                          <a:chExt cx="1128371" cy="437861"/>
                        </a:xfrm>
                      </p:grpSpPr>
                      <p:sp>
                        <p:nvSpPr>
                          <p:cNvPr id="879" name="Oval 878">
                            <a:extLst>
                              <a:ext uri="{FF2B5EF4-FFF2-40B4-BE49-F238E27FC236}">
                                <a16:creationId xmlns:a16="http://schemas.microsoft.com/office/drawing/2014/main" id="{6A1C7C0B-D9BE-5B47-BAEA-4ECE7B460324}"/>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80" name="Rectangle 879">
                            <a:extLst>
                              <a:ext uri="{FF2B5EF4-FFF2-40B4-BE49-F238E27FC236}">
                                <a16:creationId xmlns:a16="http://schemas.microsoft.com/office/drawing/2014/main" id="{FC785F69-7AC5-DD41-9551-7E83D1AEAC3E}"/>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81" name="Oval 880">
                            <a:extLst>
                              <a:ext uri="{FF2B5EF4-FFF2-40B4-BE49-F238E27FC236}">
                                <a16:creationId xmlns:a16="http://schemas.microsoft.com/office/drawing/2014/main" id="{B93AB64D-3B6F-C24C-83B6-D356C7CDB59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82" name="Freeform 881">
                            <a:extLst>
                              <a:ext uri="{FF2B5EF4-FFF2-40B4-BE49-F238E27FC236}">
                                <a16:creationId xmlns:a16="http://schemas.microsoft.com/office/drawing/2014/main" id="{41809955-8183-3142-B344-7571F9E26B27}"/>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83" name="Freeform 882">
                            <a:extLst>
                              <a:ext uri="{FF2B5EF4-FFF2-40B4-BE49-F238E27FC236}">
                                <a16:creationId xmlns:a16="http://schemas.microsoft.com/office/drawing/2014/main" id="{C8469625-6E06-9845-8260-D6163EBF6C6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84" name="Freeform 883">
                            <a:extLst>
                              <a:ext uri="{FF2B5EF4-FFF2-40B4-BE49-F238E27FC236}">
                                <a16:creationId xmlns:a16="http://schemas.microsoft.com/office/drawing/2014/main" id="{136A834D-35D4-0D44-942B-5144B62D80A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85" name="Freeform 884">
                            <a:extLst>
                              <a:ext uri="{FF2B5EF4-FFF2-40B4-BE49-F238E27FC236}">
                                <a16:creationId xmlns:a16="http://schemas.microsoft.com/office/drawing/2014/main" id="{B9D90F43-3AD5-FF4B-BA60-21F0FEAC369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886" name="Straight Connector 885">
                            <a:extLst>
                              <a:ext uri="{FF2B5EF4-FFF2-40B4-BE49-F238E27FC236}">
                                <a16:creationId xmlns:a16="http://schemas.microsoft.com/office/drawing/2014/main" id="{7F23707A-76AD-2347-B654-9F3BCB3429D2}"/>
                              </a:ext>
                            </a:extLst>
                          </p:cNvPr>
                          <p:cNvCxnSpPr>
                            <a:endCxn id="88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887" name="Straight Connector 886">
                            <a:extLst>
                              <a:ext uri="{FF2B5EF4-FFF2-40B4-BE49-F238E27FC236}">
                                <a16:creationId xmlns:a16="http://schemas.microsoft.com/office/drawing/2014/main" id="{9F19899B-1A48-7049-8FFC-A709621ECD1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876" name="Group 875">
                          <a:extLst>
                            <a:ext uri="{FF2B5EF4-FFF2-40B4-BE49-F238E27FC236}">
                              <a16:creationId xmlns:a16="http://schemas.microsoft.com/office/drawing/2014/main" id="{7BBC5130-A420-2445-99B2-7B8D78F70D8C}"/>
                            </a:ext>
                          </a:extLst>
                        </p:cNvPr>
                        <p:cNvGrpSpPr/>
                        <p:nvPr/>
                      </p:nvGrpSpPr>
                      <p:grpSpPr>
                        <a:xfrm>
                          <a:off x="1770362" y="2873352"/>
                          <a:ext cx="535698" cy="431079"/>
                          <a:chOff x="667045" y="1708643"/>
                          <a:chExt cx="535698" cy="431079"/>
                        </a:xfrm>
                      </p:grpSpPr>
                      <p:sp>
                        <p:nvSpPr>
                          <p:cNvPr id="877" name="Oval 876">
                            <a:extLst>
                              <a:ext uri="{FF2B5EF4-FFF2-40B4-BE49-F238E27FC236}">
                                <a16:creationId xmlns:a16="http://schemas.microsoft.com/office/drawing/2014/main" id="{4A4979ED-9DB5-5B43-B1BD-990D4B3E3B8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78" name="TextBox 877">
                            <a:extLst>
                              <a:ext uri="{FF2B5EF4-FFF2-40B4-BE49-F238E27FC236}">
                                <a16:creationId xmlns:a16="http://schemas.microsoft.com/office/drawing/2014/main" id="{C37287CE-B17F-944D-9D74-B45F5DB31878}"/>
                              </a:ext>
                            </a:extLst>
                          </p:cNvPr>
                          <p:cNvSpPr txBox="1"/>
                          <p:nvPr/>
                        </p:nvSpPr>
                        <p:spPr>
                          <a:xfrm>
                            <a:off x="667045" y="1708643"/>
                            <a:ext cx="535698"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2a</a:t>
                            </a:r>
                          </a:p>
                        </p:txBody>
                      </p:sp>
                    </p:grpSp>
                  </p:grpSp>
                  <p:cxnSp>
                    <p:nvCxnSpPr>
                      <p:cNvPr id="872" name="Straight Connector 871">
                        <a:extLst>
                          <a:ext uri="{FF2B5EF4-FFF2-40B4-BE49-F238E27FC236}">
                            <a16:creationId xmlns:a16="http://schemas.microsoft.com/office/drawing/2014/main" id="{53A5BF8E-8026-7544-B095-2B0810EC45C7}"/>
                          </a:ext>
                        </a:extLst>
                      </p:cNvPr>
                      <p:cNvCxnSpPr>
                        <a:stCxn id="918"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73" name="Straight Connector 872">
                        <a:extLst>
                          <a:ext uri="{FF2B5EF4-FFF2-40B4-BE49-F238E27FC236}">
                            <a16:creationId xmlns:a16="http://schemas.microsoft.com/office/drawing/2014/main" id="{ACB55289-44C7-324C-BFC9-1ED03EFCF8F9}"/>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74" name="Straight Connector 873">
                        <a:extLst>
                          <a:ext uri="{FF2B5EF4-FFF2-40B4-BE49-F238E27FC236}">
                            <a16:creationId xmlns:a16="http://schemas.microsoft.com/office/drawing/2014/main" id="{1EC0EB31-5ADC-0C48-AFEC-E9E36690E86E}"/>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865" name="TextBox 864">
                    <a:extLst>
                      <a:ext uri="{FF2B5EF4-FFF2-40B4-BE49-F238E27FC236}">
                        <a16:creationId xmlns:a16="http://schemas.microsoft.com/office/drawing/2014/main" id="{7C5DA395-36E1-DD47-882C-C99275A9433C}"/>
                      </a:ext>
                    </a:extLst>
                  </p:cNvPr>
                  <p:cNvSpPr txBox="1"/>
                  <p:nvPr/>
                </p:nvSpPr>
                <p:spPr>
                  <a:xfrm>
                    <a:off x="4833576" y="4910165"/>
                    <a:ext cx="801929" cy="430886"/>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2</a:t>
                    </a:r>
                  </a:p>
                </p:txBody>
              </p:sp>
            </p:grpSp>
            <p:grpSp>
              <p:nvGrpSpPr>
                <p:cNvPr id="731" name="Group 730">
                  <a:extLst>
                    <a:ext uri="{FF2B5EF4-FFF2-40B4-BE49-F238E27FC236}">
                      <a16:creationId xmlns:a16="http://schemas.microsoft.com/office/drawing/2014/main" id="{0C916CC7-B4E3-6E47-B4D4-FF966179F5F8}"/>
                    </a:ext>
                  </a:extLst>
                </p:cNvPr>
                <p:cNvGrpSpPr/>
                <p:nvPr/>
              </p:nvGrpSpPr>
              <p:grpSpPr>
                <a:xfrm>
                  <a:off x="8100574" y="3694542"/>
                  <a:ext cx="2575521" cy="1672516"/>
                  <a:chOff x="8100574" y="3694542"/>
                  <a:chExt cx="2575521" cy="1672516"/>
                </a:xfrm>
              </p:grpSpPr>
              <p:sp>
                <p:nvSpPr>
                  <p:cNvPr id="799" name="Freeform 2">
                    <a:extLst>
                      <a:ext uri="{FF2B5EF4-FFF2-40B4-BE49-F238E27FC236}">
                        <a16:creationId xmlns:a16="http://schemas.microsoft.com/office/drawing/2014/main" id="{C9F1C8EF-9CA0-DF4E-BF7B-98289E3B0EAD}"/>
                      </a:ext>
                    </a:extLst>
                  </p:cNvPr>
                  <p:cNvSpPr>
                    <a:spLocks/>
                  </p:cNvSpPr>
                  <p:nvPr/>
                </p:nvSpPr>
                <p:spPr bwMode="auto">
                  <a:xfrm>
                    <a:off x="8100574" y="3694542"/>
                    <a:ext cx="2575521" cy="1672516"/>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800" name="Group 799">
                    <a:extLst>
                      <a:ext uri="{FF2B5EF4-FFF2-40B4-BE49-F238E27FC236}">
                        <a16:creationId xmlns:a16="http://schemas.microsoft.com/office/drawing/2014/main" id="{326D4158-E78D-4546-871D-E05C73E9AA2C}"/>
                      </a:ext>
                    </a:extLst>
                  </p:cNvPr>
                  <p:cNvGrpSpPr/>
                  <p:nvPr/>
                </p:nvGrpSpPr>
                <p:grpSpPr>
                  <a:xfrm>
                    <a:off x="8136838" y="3735782"/>
                    <a:ext cx="2402775" cy="1596920"/>
                    <a:chOff x="8136838" y="3735782"/>
                    <a:chExt cx="2402775" cy="1596920"/>
                  </a:xfrm>
                </p:grpSpPr>
                <p:grpSp>
                  <p:nvGrpSpPr>
                    <p:cNvPr id="801" name="Group 800">
                      <a:extLst>
                        <a:ext uri="{FF2B5EF4-FFF2-40B4-BE49-F238E27FC236}">
                          <a16:creationId xmlns:a16="http://schemas.microsoft.com/office/drawing/2014/main" id="{AC187CFF-80D8-C74D-B9E1-7BF4C1B951FF}"/>
                        </a:ext>
                      </a:extLst>
                    </p:cNvPr>
                    <p:cNvGrpSpPr/>
                    <p:nvPr/>
                  </p:nvGrpSpPr>
                  <p:grpSpPr>
                    <a:xfrm>
                      <a:off x="8324065" y="3830657"/>
                      <a:ext cx="2215548" cy="1502045"/>
                      <a:chOff x="833331" y="2873352"/>
                      <a:chExt cx="2333625" cy="1664773"/>
                    </a:xfrm>
                  </p:grpSpPr>
                  <p:grpSp>
                    <p:nvGrpSpPr>
                      <p:cNvPr id="803" name="Group 802">
                        <a:extLst>
                          <a:ext uri="{FF2B5EF4-FFF2-40B4-BE49-F238E27FC236}">
                            <a16:creationId xmlns:a16="http://schemas.microsoft.com/office/drawing/2014/main" id="{CB08FB85-D943-144F-B125-69A1C14B73A0}"/>
                          </a:ext>
                        </a:extLst>
                      </p:cNvPr>
                      <p:cNvGrpSpPr/>
                      <p:nvPr/>
                    </p:nvGrpSpPr>
                    <p:grpSpPr>
                      <a:xfrm>
                        <a:off x="1736090" y="2873352"/>
                        <a:ext cx="577272" cy="443456"/>
                        <a:chOff x="1736090" y="2873352"/>
                        <a:chExt cx="577272" cy="443456"/>
                      </a:xfrm>
                    </p:grpSpPr>
                    <p:grpSp>
                      <p:nvGrpSpPr>
                        <p:cNvPr id="851" name="Group 327">
                          <a:extLst>
                            <a:ext uri="{FF2B5EF4-FFF2-40B4-BE49-F238E27FC236}">
                              <a16:creationId xmlns:a16="http://schemas.microsoft.com/office/drawing/2014/main" id="{2B8FE84F-C44F-EA4C-A549-35EA36422370}"/>
                            </a:ext>
                          </a:extLst>
                        </p:cNvPr>
                        <p:cNvGrpSpPr>
                          <a:grpSpLocks/>
                        </p:cNvGrpSpPr>
                        <p:nvPr/>
                      </p:nvGrpSpPr>
                      <p:grpSpPr bwMode="auto">
                        <a:xfrm>
                          <a:off x="1736090" y="2893762"/>
                          <a:ext cx="565150" cy="292100"/>
                          <a:chOff x="1871277" y="1576300"/>
                          <a:chExt cx="1128371" cy="437861"/>
                        </a:xfrm>
                      </p:grpSpPr>
                      <p:sp>
                        <p:nvSpPr>
                          <p:cNvPr id="855" name="Oval 854">
                            <a:extLst>
                              <a:ext uri="{FF2B5EF4-FFF2-40B4-BE49-F238E27FC236}">
                                <a16:creationId xmlns:a16="http://schemas.microsoft.com/office/drawing/2014/main" id="{AE2BBEA1-8076-5645-86CE-C5805362D83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56" name="Rectangle 855">
                            <a:extLst>
                              <a:ext uri="{FF2B5EF4-FFF2-40B4-BE49-F238E27FC236}">
                                <a16:creationId xmlns:a16="http://schemas.microsoft.com/office/drawing/2014/main" id="{B8A5768D-3F4A-7C4D-878E-9B015CD110BD}"/>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57" name="Oval 856">
                            <a:extLst>
                              <a:ext uri="{FF2B5EF4-FFF2-40B4-BE49-F238E27FC236}">
                                <a16:creationId xmlns:a16="http://schemas.microsoft.com/office/drawing/2014/main" id="{6BD7EA63-23AB-0241-9C6E-B4354EAF50F6}"/>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58" name="Freeform 857">
                            <a:extLst>
                              <a:ext uri="{FF2B5EF4-FFF2-40B4-BE49-F238E27FC236}">
                                <a16:creationId xmlns:a16="http://schemas.microsoft.com/office/drawing/2014/main" id="{0AF22987-4194-544D-A544-71116358FA66}"/>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59" name="Freeform 858">
                            <a:extLst>
                              <a:ext uri="{FF2B5EF4-FFF2-40B4-BE49-F238E27FC236}">
                                <a16:creationId xmlns:a16="http://schemas.microsoft.com/office/drawing/2014/main" id="{4CED5FED-05FD-9D48-A262-AE91D9D25F10}"/>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60" name="Freeform 859">
                            <a:extLst>
                              <a:ext uri="{FF2B5EF4-FFF2-40B4-BE49-F238E27FC236}">
                                <a16:creationId xmlns:a16="http://schemas.microsoft.com/office/drawing/2014/main" id="{ED6BD9FD-C89E-0949-9804-02451005F431}"/>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61" name="Freeform 860">
                            <a:extLst>
                              <a:ext uri="{FF2B5EF4-FFF2-40B4-BE49-F238E27FC236}">
                                <a16:creationId xmlns:a16="http://schemas.microsoft.com/office/drawing/2014/main" id="{2DBBB645-187E-5747-84B2-B71897F6E882}"/>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862" name="Straight Connector 861">
                            <a:extLst>
                              <a:ext uri="{FF2B5EF4-FFF2-40B4-BE49-F238E27FC236}">
                                <a16:creationId xmlns:a16="http://schemas.microsoft.com/office/drawing/2014/main" id="{443D5C88-8856-7D41-93D0-8D377BB3ABAE}"/>
                              </a:ext>
                            </a:extLst>
                          </p:cNvPr>
                          <p:cNvCxnSpPr>
                            <a:endCxn id="85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863" name="Straight Connector 862">
                            <a:extLst>
                              <a:ext uri="{FF2B5EF4-FFF2-40B4-BE49-F238E27FC236}">
                                <a16:creationId xmlns:a16="http://schemas.microsoft.com/office/drawing/2014/main" id="{94FB2721-9B50-6F47-9890-E9309552F94A}"/>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852" name="Group 851">
                          <a:extLst>
                            <a:ext uri="{FF2B5EF4-FFF2-40B4-BE49-F238E27FC236}">
                              <a16:creationId xmlns:a16="http://schemas.microsoft.com/office/drawing/2014/main" id="{9C98ECD3-27C8-D14F-A2E7-A4C3DEE23636}"/>
                            </a:ext>
                          </a:extLst>
                        </p:cNvPr>
                        <p:cNvGrpSpPr/>
                        <p:nvPr/>
                      </p:nvGrpSpPr>
                      <p:grpSpPr>
                        <a:xfrm>
                          <a:off x="1770362" y="2873352"/>
                          <a:ext cx="543000" cy="443456"/>
                          <a:chOff x="667045" y="1708643"/>
                          <a:chExt cx="543000" cy="443456"/>
                        </a:xfrm>
                      </p:grpSpPr>
                      <p:sp>
                        <p:nvSpPr>
                          <p:cNvPr id="853" name="Oval 852">
                            <a:extLst>
                              <a:ext uri="{FF2B5EF4-FFF2-40B4-BE49-F238E27FC236}">
                                <a16:creationId xmlns:a16="http://schemas.microsoft.com/office/drawing/2014/main" id="{936E1921-DF37-F041-A022-931108C16025}"/>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54" name="TextBox 853">
                            <a:extLst>
                              <a:ext uri="{FF2B5EF4-FFF2-40B4-BE49-F238E27FC236}">
                                <a16:creationId xmlns:a16="http://schemas.microsoft.com/office/drawing/2014/main" id="{35F627A8-A033-7649-A179-1DD10B438F94}"/>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3b</a:t>
                            </a:r>
                          </a:p>
                        </p:txBody>
                      </p:sp>
                    </p:grpSp>
                  </p:grpSp>
                  <p:grpSp>
                    <p:nvGrpSpPr>
                      <p:cNvPr id="804" name="Group 803">
                        <a:extLst>
                          <a:ext uri="{FF2B5EF4-FFF2-40B4-BE49-F238E27FC236}">
                            <a16:creationId xmlns:a16="http://schemas.microsoft.com/office/drawing/2014/main" id="{721F473A-15B1-574E-9233-E08F643328FE}"/>
                          </a:ext>
                        </a:extLst>
                      </p:cNvPr>
                      <p:cNvGrpSpPr/>
                      <p:nvPr/>
                    </p:nvGrpSpPr>
                    <p:grpSpPr>
                      <a:xfrm>
                        <a:off x="1740320" y="4094669"/>
                        <a:ext cx="577272" cy="443456"/>
                        <a:chOff x="1736090" y="2873352"/>
                        <a:chExt cx="577272" cy="443456"/>
                      </a:xfrm>
                    </p:grpSpPr>
                    <p:grpSp>
                      <p:nvGrpSpPr>
                        <p:cNvPr id="838" name="Group 327">
                          <a:extLst>
                            <a:ext uri="{FF2B5EF4-FFF2-40B4-BE49-F238E27FC236}">
                              <a16:creationId xmlns:a16="http://schemas.microsoft.com/office/drawing/2014/main" id="{5D2FFA4B-7F26-084C-89F3-0B3F268F8032}"/>
                            </a:ext>
                          </a:extLst>
                        </p:cNvPr>
                        <p:cNvGrpSpPr>
                          <a:grpSpLocks/>
                        </p:cNvGrpSpPr>
                        <p:nvPr/>
                      </p:nvGrpSpPr>
                      <p:grpSpPr bwMode="auto">
                        <a:xfrm>
                          <a:off x="1736090" y="2893762"/>
                          <a:ext cx="565150" cy="292100"/>
                          <a:chOff x="1871277" y="1576300"/>
                          <a:chExt cx="1128371" cy="437861"/>
                        </a:xfrm>
                      </p:grpSpPr>
                      <p:sp>
                        <p:nvSpPr>
                          <p:cNvPr id="842" name="Oval 841">
                            <a:extLst>
                              <a:ext uri="{FF2B5EF4-FFF2-40B4-BE49-F238E27FC236}">
                                <a16:creationId xmlns:a16="http://schemas.microsoft.com/office/drawing/2014/main" id="{2E44E194-EC26-FE4B-B328-D97C450E3250}"/>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43" name="Rectangle 842">
                            <a:extLst>
                              <a:ext uri="{FF2B5EF4-FFF2-40B4-BE49-F238E27FC236}">
                                <a16:creationId xmlns:a16="http://schemas.microsoft.com/office/drawing/2014/main" id="{617D718E-FF6F-1145-A08E-49249BADA56E}"/>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44" name="Oval 843">
                            <a:extLst>
                              <a:ext uri="{FF2B5EF4-FFF2-40B4-BE49-F238E27FC236}">
                                <a16:creationId xmlns:a16="http://schemas.microsoft.com/office/drawing/2014/main" id="{64E6AA91-8404-E040-8791-0DA5B730A101}"/>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45" name="Freeform 844">
                            <a:extLst>
                              <a:ext uri="{FF2B5EF4-FFF2-40B4-BE49-F238E27FC236}">
                                <a16:creationId xmlns:a16="http://schemas.microsoft.com/office/drawing/2014/main" id="{35AA234B-14C9-934A-A247-AB3777025398}"/>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46" name="Freeform 845">
                            <a:extLst>
                              <a:ext uri="{FF2B5EF4-FFF2-40B4-BE49-F238E27FC236}">
                                <a16:creationId xmlns:a16="http://schemas.microsoft.com/office/drawing/2014/main" id="{0C22DB79-CD97-234D-847F-E68CC9693D20}"/>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47" name="Freeform 846">
                            <a:extLst>
                              <a:ext uri="{FF2B5EF4-FFF2-40B4-BE49-F238E27FC236}">
                                <a16:creationId xmlns:a16="http://schemas.microsoft.com/office/drawing/2014/main" id="{26401730-ACB4-104C-9FA1-7653AED3B8D7}"/>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48" name="Freeform 847">
                            <a:extLst>
                              <a:ext uri="{FF2B5EF4-FFF2-40B4-BE49-F238E27FC236}">
                                <a16:creationId xmlns:a16="http://schemas.microsoft.com/office/drawing/2014/main" id="{E10FF36F-2EBF-2648-8C45-ADE3962380F7}"/>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849" name="Straight Connector 848">
                            <a:extLst>
                              <a:ext uri="{FF2B5EF4-FFF2-40B4-BE49-F238E27FC236}">
                                <a16:creationId xmlns:a16="http://schemas.microsoft.com/office/drawing/2014/main" id="{0F24D3EE-9895-C640-A0C0-61A7B1299E3E}"/>
                              </a:ext>
                            </a:extLst>
                          </p:cNvPr>
                          <p:cNvCxnSpPr>
                            <a:endCxn id="84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850" name="Straight Connector 849">
                            <a:extLst>
                              <a:ext uri="{FF2B5EF4-FFF2-40B4-BE49-F238E27FC236}">
                                <a16:creationId xmlns:a16="http://schemas.microsoft.com/office/drawing/2014/main" id="{765EDC04-7E30-954A-B0F3-00CCC7404803}"/>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839" name="Group 838">
                          <a:extLst>
                            <a:ext uri="{FF2B5EF4-FFF2-40B4-BE49-F238E27FC236}">
                              <a16:creationId xmlns:a16="http://schemas.microsoft.com/office/drawing/2014/main" id="{57BB86FC-7295-EB45-932B-17FAD0875FBB}"/>
                            </a:ext>
                          </a:extLst>
                        </p:cNvPr>
                        <p:cNvGrpSpPr/>
                        <p:nvPr/>
                      </p:nvGrpSpPr>
                      <p:grpSpPr>
                        <a:xfrm>
                          <a:off x="1770362" y="2873352"/>
                          <a:ext cx="543000" cy="443456"/>
                          <a:chOff x="667045" y="1708643"/>
                          <a:chExt cx="543000" cy="443456"/>
                        </a:xfrm>
                      </p:grpSpPr>
                      <p:sp>
                        <p:nvSpPr>
                          <p:cNvPr id="840" name="Oval 839">
                            <a:extLst>
                              <a:ext uri="{FF2B5EF4-FFF2-40B4-BE49-F238E27FC236}">
                                <a16:creationId xmlns:a16="http://schemas.microsoft.com/office/drawing/2014/main" id="{C03DDE60-B168-F24E-BAB8-C9ED48A56DC8}"/>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41" name="TextBox 840">
                            <a:extLst>
                              <a:ext uri="{FF2B5EF4-FFF2-40B4-BE49-F238E27FC236}">
                                <a16:creationId xmlns:a16="http://schemas.microsoft.com/office/drawing/2014/main" id="{532CEA14-D8F9-F44B-8A93-C1D4196FFA2D}"/>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3d</a:t>
                            </a:r>
                          </a:p>
                        </p:txBody>
                      </p:sp>
                    </p:grpSp>
                  </p:grpSp>
                  <p:grpSp>
                    <p:nvGrpSpPr>
                      <p:cNvPr id="805" name="Group 804">
                        <a:extLst>
                          <a:ext uri="{FF2B5EF4-FFF2-40B4-BE49-F238E27FC236}">
                            <a16:creationId xmlns:a16="http://schemas.microsoft.com/office/drawing/2014/main" id="{71F2ABB3-1F37-1749-A71A-D55C4164C6D3}"/>
                          </a:ext>
                        </a:extLst>
                      </p:cNvPr>
                      <p:cNvGrpSpPr/>
                      <p:nvPr/>
                    </p:nvGrpSpPr>
                    <p:grpSpPr>
                      <a:xfrm>
                        <a:off x="2601806" y="3485072"/>
                        <a:ext cx="565150" cy="443457"/>
                        <a:chOff x="1736090" y="2873352"/>
                        <a:chExt cx="565150" cy="443457"/>
                      </a:xfrm>
                    </p:grpSpPr>
                    <p:grpSp>
                      <p:nvGrpSpPr>
                        <p:cNvPr id="825" name="Group 327">
                          <a:extLst>
                            <a:ext uri="{FF2B5EF4-FFF2-40B4-BE49-F238E27FC236}">
                              <a16:creationId xmlns:a16="http://schemas.microsoft.com/office/drawing/2014/main" id="{2651DCEF-09B4-C942-A0F3-FA87951DD865}"/>
                            </a:ext>
                          </a:extLst>
                        </p:cNvPr>
                        <p:cNvGrpSpPr>
                          <a:grpSpLocks/>
                        </p:cNvGrpSpPr>
                        <p:nvPr/>
                      </p:nvGrpSpPr>
                      <p:grpSpPr bwMode="auto">
                        <a:xfrm>
                          <a:off x="1736090" y="2893762"/>
                          <a:ext cx="565150" cy="292100"/>
                          <a:chOff x="1871277" y="1576300"/>
                          <a:chExt cx="1128371" cy="437861"/>
                        </a:xfrm>
                      </p:grpSpPr>
                      <p:sp>
                        <p:nvSpPr>
                          <p:cNvPr id="829" name="Oval 828">
                            <a:extLst>
                              <a:ext uri="{FF2B5EF4-FFF2-40B4-BE49-F238E27FC236}">
                                <a16:creationId xmlns:a16="http://schemas.microsoft.com/office/drawing/2014/main" id="{CA0BA046-ADD1-DF43-9064-2BD897B3CAB8}"/>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30" name="Rectangle 829">
                            <a:extLst>
                              <a:ext uri="{FF2B5EF4-FFF2-40B4-BE49-F238E27FC236}">
                                <a16:creationId xmlns:a16="http://schemas.microsoft.com/office/drawing/2014/main" id="{882472DD-BC97-CA41-B9FE-B478A85C5FC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31" name="Oval 830">
                            <a:extLst>
                              <a:ext uri="{FF2B5EF4-FFF2-40B4-BE49-F238E27FC236}">
                                <a16:creationId xmlns:a16="http://schemas.microsoft.com/office/drawing/2014/main" id="{0DF677DC-458B-4249-9F0B-4BEA8992A46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32" name="Freeform 831">
                            <a:extLst>
                              <a:ext uri="{FF2B5EF4-FFF2-40B4-BE49-F238E27FC236}">
                                <a16:creationId xmlns:a16="http://schemas.microsoft.com/office/drawing/2014/main" id="{0F164491-88B9-F549-89BF-3249CF0EC7A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33" name="Freeform 832">
                            <a:extLst>
                              <a:ext uri="{FF2B5EF4-FFF2-40B4-BE49-F238E27FC236}">
                                <a16:creationId xmlns:a16="http://schemas.microsoft.com/office/drawing/2014/main" id="{2758E550-A851-E74D-8E4C-C8A45774D081}"/>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34" name="Freeform 833">
                            <a:extLst>
                              <a:ext uri="{FF2B5EF4-FFF2-40B4-BE49-F238E27FC236}">
                                <a16:creationId xmlns:a16="http://schemas.microsoft.com/office/drawing/2014/main" id="{1350CAC8-6F9F-564A-823C-89EC27BAC74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35" name="Freeform 834">
                            <a:extLst>
                              <a:ext uri="{FF2B5EF4-FFF2-40B4-BE49-F238E27FC236}">
                                <a16:creationId xmlns:a16="http://schemas.microsoft.com/office/drawing/2014/main" id="{97B1F333-DA1A-0F4B-B54D-DB2B8B8F2B9B}"/>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836" name="Straight Connector 835">
                            <a:extLst>
                              <a:ext uri="{FF2B5EF4-FFF2-40B4-BE49-F238E27FC236}">
                                <a16:creationId xmlns:a16="http://schemas.microsoft.com/office/drawing/2014/main" id="{0A3849EA-872C-6847-A5A3-116B6EC439E7}"/>
                              </a:ext>
                            </a:extLst>
                          </p:cNvPr>
                          <p:cNvCxnSpPr>
                            <a:endCxn id="83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837" name="Straight Connector 836">
                            <a:extLst>
                              <a:ext uri="{FF2B5EF4-FFF2-40B4-BE49-F238E27FC236}">
                                <a16:creationId xmlns:a16="http://schemas.microsoft.com/office/drawing/2014/main" id="{56B8C882-098F-AD46-B77F-9CC83FFDFA3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826" name="Group 825">
                          <a:extLst>
                            <a:ext uri="{FF2B5EF4-FFF2-40B4-BE49-F238E27FC236}">
                              <a16:creationId xmlns:a16="http://schemas.microsoft.com/office/drawing/2014/main" id="{250BE9B6-B57D-F94F-BCB6-B73C86BEC82D}"/>
                            </a:ext>
                          </a:extLst>
                        </p:cNvPr>
                        <p:cNvGrpSpPr/>
                        <p:nvPr/>
                      </p:nvGrpSpPr>
                      <p:grpSpPr>
                        <a:xfrm>
                          <a:off x="1770362" y="2873352"/>
                          <a:ext cx="515985" cy="443457"/>
                          <a:chOff x="667045" y="1708643"/>
                          <a:chExt cx="515985" cy="443457"/>
                        </a:xfrm>
                      </p:grpSpPr>
                      <p:sp>
                        <p:nvSpPr>
                          <p:cNvPr id="827" name="Oval 826">
                            <a:extLst>
                              <a:ext uri="{FF2B5EF4-FFF2-40B4-BE49-F238E27FC236}">
                                <a16:creationId xmlns:a16="http://schemas.microsoft.com/office/drawing/2014/main" id="{440673B1-5B90-3B47-B433-5B745BEF7ED0}"/>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28" name="TextBox 827">
                            <a:extLst>
                              <a:ext uri="{FF2B5EF4-FFF2-40B4-BE49-F238E27FC236}">
                                <a16:creationId xmlns:a16="http://schemas.microsoft.com/office/drawing/2014/main" id="{CEFFE0E5-506B-494E-9F80-E0ED1385C913}"/>
                              </a:ext>
                            </a:extLst>
                          </p:cNvPr>
                          <p:cNvSpPr txBox="1"/>
                          <p:nvPr/>
                        </p:nvSpPr>
                        <p:spPr>
                          <a:xfrm>
                            <a:off x="667045" y="1708643"/>
                            <a:ext cx="515985"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3c</a:t>
                            </a:r>
                          </a:p>
                        </p:txBody>
                      </p:sp>
                    </p:grpSp>
                  </p:grpSp>
                  <p:grpSp>
                    <p:nvGrpSpPr>
                      <p:cNvPr id="806" name="Group 805">
                        <a:extLst>
                          <a:ext uri="{FF2B5EF4-FFF2-40B4-BE49-F238E27FC236}">
                            <a16:creationId xmlns:a16="http://schemas.microsoft.com/office/drawing/2014/main" id="{934EAAF5-7899-6048-985B-55771C310E30}"/>
                          </a:ext>
                        </a:extLst>
                      </p:cNvPr>
                      <p:cNvGrpSpPr/>
                      <p:nvPr/>
                    </p:nvGrpSpPr>
                    <p:grpSpPr>
                      <a:xfrm>
                        <a:off x="833331" y="3478719"/>
                        <a:ext cx="565150" cy="443457"/>
                        <a:chOff x="1736090" y="2873352"/>
                        <a:chExt cx="565150" cy="443457"/>
                      </a:xfrm>
                    </p:grpSpPr>
                    <p:grpSp>
                      <p:nvGrpSpPr>
                        <p:cNvPr id="812" name="Group 327">
                          <a:extLst>
                            <a:ext uri="{FF2B5EF4-FFF2-40B4-BE49-F238E27FC236}">
                              <a16:creationId xmlns:a16="http://schemas.microsoft.com/office/drawing/2014/main" id="{EA2F9A36-B4FF-064C-8E95-B92BA1EFBC03}"/>
                            </a:ext>
                          </a:extLst>
                        </p:cNvPr>
                        <p:cNvGrpSpPr>
                          <a:grpSpLocks/>
                        </p:cNvGrpSpPr>
                        <p:nvPr/>
                      </p:nvGrpSpPr>
                      <p:grpSpPr bwMode="auto">
                        <a:xfrm>
                          <a:off x="1736090" y="2893762"/>
                          <a:ext cx="565150" cy="292100"/>
                          <a:chOff x="1871277" y="1576300"/>
                          <a:chExt cx="1128371" cy="437861"/>
                        </a:xfrm>
                      </p:grpSpPr>
                      <p:sp>
                        <p:nvSpPr>
                          <p:cNvPr id="816" name="Oval 815">
                            <a:extLst>
                              <a:ext uri="{FF2B5EF4-FFF2-40B4-BE49-F238E27FC236}">
                                <a16:creationId xmlns:a16="http://schemas.microsoft.com/office/drawing/2014/main" id="{C9B42101-EA24-6842-96B2-075E8CDEE55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17" name="Rectangle 816">
                            <a:extLst>
                              <a:ext uri="{FF2B5EF4-FFF2-40B4-BE49-F238E27FC236}">
                                <a16:creationId xmlns:a16="http://schemas.microsoft.com/office/drawing/2014/main" id="{DD6446F3-EBED-4C4E-98E8-DFA3342992A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18" name="Oval 817">
                            <a:extLst>
                              <a:ext uri="{FF2B5EF4-FFF2-40B4-BE49-F238E27FC236}">
                                <a16:creationId xmlns:a16="http://schemas.microsoft.com/office/drawing/2014/main" id="{276754CC-BC24-D645-88C4-AD8ABBDAC205}"/>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819" name="Freeform 818">
                            <a:extLst>
                              <a:ext uri="{FF2B5EF4-FFF2-40B4-BE49-F238E27FC236}">
                                <a16:creationId xmlns:a16="http://schemas.microsoft.com/office/drawing/2014/main" id="{5A8BD987-737D-FA44-B273-88A8F35DF04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20" name="Freeform 819">
                            <a:extLst>
                              <a:ext uri="{FF2B5EF4-FFF2-40B4-BE49-F238E27FC236}">
                                <a16:creationId xmlns:a16="http://schemas.microsoft.com/office/drawing/2014/main" id="{F85E71B3-F6FD-5D41-8B69-1BEF4807052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21" name="Freeform 820">
                            <a:extLst>
                              <a:ext uri="{FF2B5EF4-FFF2-40B4-BE49-F238E27FC236}">
                                <a16:creationId xmlns:a16="http://schemas.microsoft.com/office/drawing/2014/main" id="{D1004E37-7132-B444-A2A9-00EFCF8A5B13}"/>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22" name="Freeform 821">
                            <a:extLst>
                              <a:ext uri="{FF2B5EF4-FFF2-40B4-BE49-F238E27FC236}">
                                <a16:creationId xmlns:a16="http://schemas.microsoft.com/office/drawing/2014/main" id="{D1933192-6FC3-1F4C-A774-BFD867FD86BB}"/>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823" name="Straight Connector 822">
                            <a:extLst>
                              <a:ext uri="{FF2B5EF4-FFF2-40B4-BE49-F238E27FC236}">
                                <a16:creationId xmlns:a16="http://schemas.microsoft.com/office/drawing/2014/main" id="{90A448BE-7308-2149-A3B1-04243C3579A4}"/>
                              </a:ext>
                            </a:extLst>
                          </p:cNvPr>
                          <p:cNvCxnSpPr>
                            <a:endCxn id="81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824" name="Straight Connector 823">
                            <a:extLst>
                              <a:ext uri="{FF2B5EF4-FFF2-40B4-BE49-F238E27FC236}">
                                <a16:creationId xmlns:a16="http://schemas.microsoft.com/office/drawing/2014/main" id="{3D23F772-4772-4944-9814-58585E15D2CC}"/>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813" name="Group 812">
                          <a:extLst>
                            <a:ext uri="{FF2B5EF4-FFF2-40B4-BE49-F238E27FC236}">
                              <a16:creationId xmlns:a16="http://schemas.microsoft.com/office/drawing/2014/main" id="{3960218D-0B99-B847-9F2F-6D6844AA31C6}"/>
                            </a:ext>
                          </a:extLst>
                        </p:cNvPr>
                        <p:cNvGrpSpPr/>
                        <p:nvPr/>
                      </p:nvGrpSpPr>
                      <p:grpSpPr>
                        <a:xfrm>
                          <a:off x="1770362" y="2873352"/>
                          <a:ext cx="529493" cy="443457"/>
                          <a:chOff x="667045" y="1708643"/>
                          <a:chExt cx="529493" cy="443457"/>
                        </a:xfrm>
                      </p:grpSpPr>
                      <p:sp>
                        <p:nvSpPr>
                          <p:cNvPr id="814" name="Oval 813">
                            <a:extLst>
                              <a:ext uri="{FF2B5EF4-FFF2-40B4-BE49-F238E27FC236}">
                                <a16:creationId xmlns:a16="http://schemas.microsoft.com/office/drawing/2014/main" id="{5EA97AFC-9556-FA4F-A9FC-32D54BB6DE7D}"/>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15" name="TextBox 814">
                            <a:extLst>
                              <a:ext uri="{FF2B5EF4-FFF2-40B4-BE49-F238E27FC236}">
                                <a16:creationId xmlns:a16="http://schemas.microsoft.com/office/drawing/2014/main" id="{ADC46399-42EC-C546-9364-6036E45185B9}"/>
                              </a:ext>
                            </a:extLst>
                          </p:cNvPr>
                          <p:cNvSpPr txBox="1"/>
                          <p:nvPr/>
                        </p:nvSpPr>
                        <p:spPr>
                          <a:xfrm>
                            <a:off x="667045" y="1708643"/>
                            <a:ext cx="529493"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3a</a:t>
                            </a:r>
                          </a:p>
                        </p:txBody>
                      </p:sp>
                    </p:grpSp>
                  </p:grpSp>
                  <p:cxnSp>
                    <p:nvCxnSpPr>
                      <p:cNvPr id="807" name="Straight Connector 806">
                        <a:extLst>
                          <a:ext uri="{FF2B5EF4-FFF2-40B4-BE49-F238E27FC236}">
                            <a16:creationId xmlns:a16="http://schemas.microsoft.com/office/drawing/2014/main" id="{D595D77F-9B17-014B-A773-8B7499AF21FE}"/>
                          </a:ext>
                        </a:extLst>
                      </p:cNvPr>
                      <p:cNvCxnSpPr>
                        <a:stCxn id="854" idx="2"/>
                        <a:endCxn id="841" idx="0"/>
                      </p:cNvCxnSpPr>
                      <p:nvPr/>
                    </p:nvCxnSpPr>
                    <p:spPr bwMode="auto">
                      <a:xfrm>
                        <a:off x="2041862" y="3316808"/>
                        <a:ext cx="4230" cy="77786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08" name="Straight Connector 807">
                        <a:extLst>
                          <a:ext uri="{FF2B5EF4-FFF2-40B4-BE49-F238E27FC236}">
                            <a16:creationId xmlns:a16="http://schemas.microsoft.com/office/drawing/2014/main" id="{B60EB8E1-3F2D-124E-9763-9324DE9A9749}"/>
                          </a:ext>
                        </a:extLst>
                      </p:cNvPr>
                      <p:cNvCxnSpPr/>
                      <p:nvPr/>
                    </p:nvCxnSpPr>
                    <p:spPr bwMode="auto">
                      <a:xfrm>
                        <a:off x="1407477" y="3648621"/>
                        <a:ext cx="1204913" cy="635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09" name="Straight Connector 808">
                        <a:extLst>
                          <a:ext uri="{FF2B5EF4-FFF2-40B4-BE49-F238E27FC236}">
                            <a16:creationId xmlns:a16="http://schemas.microsoft.com/office/drawing/2014/main" id="{C0B2D073-9741-6549-9449-917E9E16C403}"/>
                          </a:ext>
                        </a:extLst>
                      </p:cNvPr>
                      <p:cNvCxnSpPr>
                        <a:stCxn id="855"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10" name="Straight Connector 809">
                        <a:extLst>
                          <a:ext uri="{FF2B5EF4-FFF2-40B4-BE49-F238E27FC236}">
                            <a16:creationId xmlns:a16="http://schemas.microsoft.com/office/drawing/2014/main" id="{4D5C178E-157A-D64F-AE50-0F9655E535BF}"/>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11" name="Straight Connector 810">
                        <a:extLst>
                          <a:ext uri="{FF2B5EF4-FFF2-40B4-BE49-F238E27FC236}">
                            <a16:creationId xmlns:a16="http://schemas.microsoft.com/office/drawing/2014/main" id="{A5E3182C-7425-E749-BFC7-44DF79905B35}"/>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802" name="TextBox 801">
                      <a:extLst>
                        <a:ext uri="{FF2B5EF4-FFF2-40B4-BE49-F238E27FC236}">
                          <a16:creationId xmlns:a16="http://schemas.microsoft.com/office/drawing/2014/main" id="{19BEA4DD-02C9-1742-B68A-DDA636E66254}"/>
                        </a:ext>
                      </a:extLst>
                    </p:cNvPr>
                    <p:cNvSpPr txBox="1"/>
                    <p:nvPr/>
                  </p:nvSpPr>
                  <p:spPr>
                    <a:xfrm>
                      <a:off x="8136838" y="3735782"/>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3</a:t>
                      </a:r>
                    </a:p>
                  </p:txBody>
                </p:sp>
              </p:grpSp>
            </p:grpSp>
            <p:grpSp>
              <p:nvGrpSpPr>
                <p:cNvPr id="732" name="Group 731">
                  <a:extLst>
                    <a:ext uri="{FF2B5EF4-FFF2-40B4-BE49-F238E27FC236}">
                      <a16:creationId xmlns:a16="http://schemas.microsoft.com/office/drawing/2014/main" id="{25B703B0-45F9-AF4D-95BF-5DCFD65E5FBA}"/>
                    </a:ext>
                  </a:extLst>
                </p:cNvPr>
                <p:cNvGrpSpPr/>
                <p:nvPr/>
              </p:nvGrpSpPr>
              <p:grpSpPr>
                <a:xfrm>
                  <a:off x="1248332" y="4136253"/>
                  <a:ext cx="3630708" cy="1719017"/>
                  <a:chOff x="1248332" y="4136253"/>
                  <a:chExt cx="3630708" cy="1719017"/>
                </a:xfrm>
              </p:grpSpPr>
              <p:grpSp>
                <p:nvGrpSpPr>
                  <p:cNvPr id="734" name="Group 733">
                    <a:extLst>
                      <a:ext uri="{FF2B5EF4-FFF2-40B4-BE49-F238E27FC236}">
                        <a16:creationId xmlns:a16="http://schemas.microsoft.com/office/drawing/2014/main" id="{61CE85DF-9928-444A-87E7-24AA52EF627D}"/>
                      </a:ext>
                    </a:extLst>
                  </p:cNvPr>
                  <p:cNvGrpSpPr/>
                  <p:nvPr/>
                </p:nvGrpSpPr>
                <p:grpSpPr>
                  <a:xfrm>
                    <a:off x="1426553" y="4136253"/>
                    <a:ext cx="2557336" cy="1719017"/>
                    <a:chOff x="-2170772" y="2784954"/>
                    <a:chExt cx="2712783" cy="1853712"/>
                  </a:xfrm>
                </p:grpSpPr>
                <p:sp>
                  <p:nvSpPr>
                    <p:cNvPr id="737" name="Freeform 2">
                      <a:extLst>
                        <a:ext uri="{FF2B5EF4-FFF2-40B4-BE49-F238E27FC236}">
                          <a16:creationId xmlns:a16="http://schemas.microsoft.com/office/drawing/2014/main" id="{E74A625E-9A5E-C54E-9177-7F6CDAD9708F}"/>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38" name="Group 737">
                      <a:extLst>
                        <a:ext uri="{FF2B5EF4-FFF2-40B4-BE49-F238E27FC236}">
                          <a16:creationId xmlns:a16="http://schemas.microsoft.com/office/drawing/2014/main" id="{005DCEEF-EFC7-514E-8C89-60C23B8D1004}"/>
                        </a:ext>
                      </a:extLst>
                    </p:cNvPr>
                    <p:cNvGrpSpPr/>
                    <p:nvPr/>
                  </p:nvGrpSpPr>
                  <p:grpSpPr>
                    <a:xfrm>
                      <a:off x="-1935370" y="2935816"/>
                      <a:ext cx="2333625" cy="1652777"/>
                      <a:chOff x="833331" y="2873352"/>
                      <a:chExt cx="2333625" cy="1652777"/>
                    </a:xfrm>
                  </p:grpSpPr>
                  <p:grpSp>
                    <p:nvGrpSpPr>
                      <p:cNvPr id="739" name="Group 738">
                        <a:extLst>
                          <a:ext uri="{FF2B5EF4-FFF2-40B4-BE49-F238E27FC236}">
                            <a16:creationId xmlns:a16="http://schemas.microsoft.com/office/drawing/2014/main" id="{AAB72804-6BE8-5748-9B24-6E0EE728AADC}"/>
                          </a:ext>
                        </a:extLst>
                      </p:cNvPr>
                      <p:cNvGrpSpPr/>
                      <p:nvPr/>
                    </p:nvGrpSpPr>
                    <p:grpSpPr>
                      <a:xfrm>
                        <a:off x="1736090" y="2873352"/>
                        <a:ext cx="581134" cy="431460"/>
                        <a:chOff x="1736090" y="2873352"/>
                        <a:chExt cx="581134" cy="431460"/>
                      </a:xfrm>
                    </p:grpSpPr>
                    <p:grpSp>
                      <p:nvGrpSpPr>
                        <p:cNvPr id="786" name="Group 327">
                          <a:extLst>
                            <a:ext uri="{FF2B5EF4-FFF2-40B4-BE49-F238E27FC236}">
                              <a16:creationId xmlns:a16="http://schemas.microsoft.com/office/drawing/2014/main" id="{FA68E032-55E8-8B40-ABAE-F05183A62D56}"/>
                            </a:ext>
                          </a:extLst>
                        </p:cNvPr>
                        <p:cNvGrpSpPr>
                          <a:grpSpLocks/>
                        </p:cNvGrpSpPr>
                        <p:nvPr/>
                      </p:nvGrpSpPr>
                      <p:grpSpPr bwMode="auto">
                        <a:xfrm>
                          <a:off x="1736090" y="2893762"/>
                          <a:ext cx="565150" cy="292100"/>
                          <a:chOff x="1871277" y="1576300"/>
                          <a:chExt cx="1128371" cy="437861"/>
                        </a:xfrm>
                      </p:grpSpPr>
                      <p:sp>
                        <p:nvSpPr>
                          <p:cNvPr id="790" name="Oval 789">
                            <a:extLst>
                              <a:ext uri="{FF2B5EF4-FFF2-40B4-BE49-F238E27FC236}">
                                <a16:creationId xmlns:a16="http://schemas.microsoft.com/office/drawing/2014/main" id="{BD10E64F-4CF2-F34E-AEB0-AD8997DFD8BD}"/>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91" name="Rectangle 790">
                            <a:extLst>
                              <a:ext uri="{FF2B5EF4-FFF2-40B4-BE49-F238E27FC236}">
                                <a16:creationId xmlns:a16="http://schemas.microsoft.com/office/drawing/2014/main" id="{AE94B377-C034-D840-B45A-4702304B1614}"/>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92" name="Oval 791">
                            <a:extLst>
                              <a:ext uri="{FF2B5EF4-FFF2-40B4-BE49-F238E27FC236}">
                                <a16:creationId xmlns:a16="http://schemas.microsoft.com/office/drawing/2014/main" id="{58728178-E5A9-DC40-B418-327E8A4F9D8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93" name="Freeform 792">
                            <a:extLst>
                              <a:ext uri="{FF2B5EF4-FFF2-40B4-BE49-F238E27FC236}">
                                <a16:creationId xmlns:a16="http://schemas.microsoft.com/office/drawing/2014/main" id="{5AEB7CD2-090F-794C-AA70-233ED633DA2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94" name="Freeform 793">
                            <a:extLst>
                              <a:ext uri="{FF2B5EF4-FFF2-40B4-BE49-F238E27FC236}">
                                <a16:creationId xmlns:a16="http://schemas.microsoft.com/office/drawing/2014/main" id="{83125BAA-FA09-E747-974E-E0F54A470A46}"/>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95" name="Freeform 794">
                            <a:extLst>
                              <a:ext uri="{FF2B5EF4-FFF2-40B4-BE49-F238E27FC236}">
                                <a16:creationId xmlns:a16="http://schemas.microsoft.com/office/drawing/2014/main" id="{87103A88-30C2-5345-982D-0F945134F71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96" name="Freeform 795">
                            <a:extLst>
                              <a:ext uri="{FF2B5EF4-FFF2-40B4-BE49-F238E27FC236}">
                                <a16:creationId xmlns:a16="http://schemas.microsoft.com/office/drawing/2014/main" id="{5047CBF9-975B-9C45-99F0-408800C1BB7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797" name="Straight Connector 796">
                            <a:extLst>
                              <a:ext uri="{FF2B5EF4-FFF2-40B4-BE49-F238E27FC236}">
                                <a16:creationId xmlns:a16="http://schemas.microsoft.com/office/drawing/2014/main" id="{AD2BA30B-6DEF-894C-907B-399D236BCF34}"/>
                              </a:ext>
                            </a:extLst>
                          </p:cNvPr>
                          <p:cNvCxnSpPr>
                            <a:endCxn id="79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798" name="Straight Connector 797">
                            <a:extLst>
                              <a:ext uri="{FF2B5EF4-FFF2-40B4-BE49-F238E27FC236}">
                                <a16:creationId xmlns:a16="http://schemas.microsoft.com/office/drawing/2014/main" id="{F207D725-2B15-474F-90B1-EFB0D8D008A9}"/>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787" name="Group 786">
                          <a:extLst>
                            <a:ext uri="{FF2B5EF4-FFF2-40B4-BE49-F238E27FC236}">
                              <a16:creationId xmlns:a16="http://schemas.microsoft.com/office/drawing/2014/main" id="{B2436551-7EC1-D94E-88A5-A751023040D5}"/>
                            </a:ext>
                          </a:extLst>
                        </p:cNvPr>
                        <p:cNvGrpSpPr/>
                        <p:nvPr/>
                      </p:nvGrpSpPr>
                      <p:grpSpPr>
                        <a:xfrm>
                          <a:off x="1770362" y="2873352"/>
                          <a:ext cx="546862" cy="431460"/>
                          <a:chOff x="667045" y="1708643"/>
                          <a:chExt cx="546862" cy="431460"/>
                        </a:xfrm>
                      </p:grpSpPr>
                      <p:sp>
                        <p:nvSpPr>
                          <p:cNvPr id="788" name="Oval 787">
                            <a:extLst>
                              <a:ext uri="{FF2B5EF4-FFF2-40B4-BE49-F238E27FC236}">
                                <a16:creationId xmlns:a16="http://schemas.microsoft.com/office/drawing/2014/main" id="{ACD4F590-5511-8C49-856C-D9F61EC3A6F1}"/>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89" name="TextBox 788">
                            <a:extLst>
                              <a:ext uri="{FF2B5EF4-FFF2-40B4-BE49-F238E27FC236}">
                                <a16:creationId xmlns:a16="http://schemas.microsoft.com/office/drawing/2014/main" id="{C2CDE2C1-D78A-0441-8274-26D8DC0CF38C}"/>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1b</a:t>
                            </a:r>
                          </a:p>
                        </p:txBody>
                      </p:sp>
                    </p:grpSp>
                  </p:grpSp>
                  <p:grpSp>
                    <p:nvGrpSpPr>
                      <p:cNvPr id="740" name="Group 739">
                        <a:extLst>
                          <a:ext uri="{FF2B5EF4-FFF2-40B4-BE49-F238E27FC236}">
                            <a16:creationId xmlns:a16="http://schemas.microsoft.com/office/drawing/2014/main" id="{30B06503-E49F-DC47-9B3A-3731490D11BE}"/>
                          </a:ext>
                        </a:extLst>
                      </p:cNvPr>
                      <p:cNvGrpSpPr/>
                      <p:nvPr/>
                    </p:nvGrpSpPr>
                    <p:grpSpPr>
                      <a:xfrm>
                        <a:off x="1740320" y="4094669"/>
                        <a:ext cx="581134" cy="431460"/>
                        <a:chOff x="1736090" y="2873352"/>
                        <a:chExt cx="581134" cy="431460"/>
                      </a:xfrm>
                    </p:grpSpPr>
                    <p:grpSp>
                      <p:nvGrpSpPr>
                        <p:cNvPr id="773" name="Group 327">
                          <a:extLst>
                            <a:ext uri="{FF2B5EF4-FFF2-40B4-BE49-F238E27FC236}">
                              <a16:creationId xmlns:a16="http://schemas.microsoft.com/office/drawing/2014/main" id="{2DF5F91E-84FA-834A-B744-DDF2B6BE2C6B}"/>
                            </a:ext>
                          </a:extLst>
                        </p:cNvPr>
                        <p:cNvGrpSpPr>
                          <a:grpSpLocks/>
                        </p:cNvGrpSpPr>
                        <p:nvPr/>
                      </p:nvGrpSpPr>
                      <p:grpSpPr bwMode="auto">
                        <a:xfrm>
                          <a:off x="1736090" y="2893762"/>
                          <a:ext cx="565150" cy="292100"/>
                          <a:chOff x="1871277" y="1576300"/>
                          <a:chExt cx="1128371" cy="437861"/>
                        </a:xfrm>
                      </p:grpSpPr>
                      <p:sp>
                        <p:nvSpPr>
                          <p:cNvPr id="777" name="Oval 776">
                            <a:extLst>
                              <a:ext uri="{FF2B5EF4-FFF2-40B4-BE49-F238E27FC236}">
                                <a16:creationId xmlns:a16="http://schemas.microsoft.com/office/drawing/2014/main" id="{E9733A7F-2AA5-2E4A-A2DB-9A5E4827636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78" name="Rectangle 777">
                            <a:extLst>
                              <a:ext uri="{FF2B5EF4-FFF2-40B4-BE49-F238E27FC236}">
                                <a16:creationId xmlns:a16="http://schemas.microsoft.com/office/drawing/2014/main" id="{42A70AC3-35DD-6C4E-81FA-829BE6DA3CA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79" name="Oval 778">
                            <a:extLst>
                              <a:ext uri="{FF2B5EF4-FFF2-40B4-BE49-F238E27FC236}">
                                <a16:creationId xmlns:a16="http://schemas.microsoft.com/office/drawing/2014/main" id="{A2304BF1-3DDD-9340-8A84-AE9C369F51D4}"/>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80" name="Freeform 779">
                            <a:extLst>
                              <a:ext uri="{FF2B5EF4-FFF2-40B4-BE49-F238E27FC236}">
                                <a16:creationId xmlns:a16="http://schemas.microsoft.com/office/drawing/2014/main" id="{C3970DA3-3E29-074C-AC04-97FF17D7508B}"/>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81" name="Freeform 780">
                            <a:extLst>
                              <a:ext uri="{FF2B5EF4-FFF2-40B4-BE49-F238E27FC236}">
                                <a16:creationId xmlns:a16="http://schemas.microsoft.com/office/drawing/2014/main" id="{A39C2CAD-8AE3-D646-96F8-76FA1622C78A}"/>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82" name="Freeform 781">
                            <a:extLst>
                              <a:ext uri="{FF2B5EF4-FFF2-40B4-BE49-F238E27FC236}">
                                <a16:creationId xmlns:a16="http://schemas.microsoft.com/office/drawing/2014/main" id="{8E58313C-9438-C241-BDDB-74043441908A}"/>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83" name="Freeform 782">
                            <a:extLst>
                              <a:ext uri="{FF2B5EF4-FFF2-40B4-BE49-F238E27FC236}">
                                <a16:creationId xmlns:a16="http://schemas.microsoft.com/office/drawing/2014/main" id="{9CBF95A9-3F3A-1444-B368-813148C6B13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784" name="Straight Connector 783">
                            <a:extLst>
                              <a:ext uri="{FF2B5EF4-FFF2-40B4-BE49-F238E27FC236}">
                                <a16:creationId xmlns:a16="http://schemas.microsoft.com/office/drawing/2014/main" id="{A0367D39-3CC9-2441-B780-91D982F2F0E8}"/>
                              </a:ext>
                            </a:extLst>
                          </p:cNvPr>
                          <p:cNvCxnSpPr>
                            <a:endCxn id="77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785" name="Straight Connector 784">
                            <a:extLst>
                              <a:ext uri="{FF2B5EF4-FFF2-40B4-BE49-F238E27FC236}">
                                <a16:creationId xmlns:a16="http://schemas.microsoft.com/office/drawing/2014/main" id="{8F40F5A7-D40E-8B4C-AFDC-FC86F9537BCD}"/>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774" name="Group 773">
                          <a:extLst>
                            <a:ext uri="{FF2B5EF4-FFF2-40B4-BE49-F238E27FC236}">
                              <a16:creationId xmlns:a16="http://schemas.microsoft.com/office/drawing/2014/main" id="{192D6118-E0AD-F84C-A99E-31288D389E76}"/>
                            </a:ext>
                          </a:extLst>
                        </p:cNvPr>
                        <p:cNvGrpSpPr/>
                        <p:nvPr/>
                      </p:nvGrpSpPr>
                      <p:grpSpPr>
                        <a:xfrm>
                          <a:off x="1770362" y="2873352"/>
                          <a:ext cx="546862" cy="431460"/>
                          <a:chOff x="667045" y="1708643"/>
                          <a:chExt cx="546862" cy="431460"/>
                        </a:xfrm>
                      </p:grpSpPr>
                      <p:sp>
                        <p:nvSpPr>
                          <p:cNvPr id="775" name="Oval 774">
                            <a:extLst>
                              <a:ext uri="{FF2B5EF4-FFF2-40B4-BE49-F238E27FC236}">
                                <a16:creationId xmlns:a16="http://schemas.microsoft.com/office/drawing/2014/main" id="{FD8BB520-2A90-7449-A407-C092110AE6D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76" name="TextBox 775">
                            <a:extLst>
                              <a:ext uri="{FF2B5EF4-FFF2-40B4-BE49-F238E27FC236}">
                                <a16:creationId xmlns:a16="http://schemas.microsoft.com/office/drawing/2014/main" id="{0F6981BB-37AF-5849-86B5-6BCEE26BBDC0}"/>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1d</a:t>
                            </a:r>
                          </a:p>
                        </p:txBody>
                      </p:sp>
                    </p:grpSp>
                  </p:grpSp>
                  <p:grpSp>
                    <p:nvGrpSpPr>
                      <p:cNvPr id="741" name="Group 740">
                        <a:extLst>
                          <a:ext uri="{FF2B5EF4-FFF2-40B4-BE49-F238E27FC236}">
                            <a16:creationId xmlns:a16="http://schemas.microsoft.com/office/drawing/2014/main" id="{32F58F87-527B-1B40-ACA5-ACBABC3E3937}"/>
                          </a:ext>
                        </a:extLst>
                      </p:cNvPr>
                      <p:cNvGrpSpPr/>
                      <p:nvPr/>
                    </p:nvGrpSpPr>
                    <p:grpSpPr>
                      <a:xfrm>
                        <a:off x="2601806" y="3485072"/>
                        <a:ext cx="565150" cy="431460"/>
                        <a:chOff x="1736090" y="2873352"/>
                        <a:chExt cx="565150" cy="431460"/>
                      </a:xfrm>
                    </p:grpSpPr>
                    <p:grpSp>
                      <p:nvGrpSpPr>
                        <p:cNvPr id="760" name="Group 327">
                          <a:extLst>
                            <a:ext uri="{FF2B5EF4-FFF2-40B4-BE49-F238E27FC236}">
                              <a16:creationId xmlns:a16="http://schemas.microsoft.com/office/drawing/2014/main" id="{26A2847C-9B2E-3B4D-A0A8-23BF9E8573CE}"/>
                            </a:ext>
                          </a:extLst>
                        </p:cNvPr>
                        <p:cNvGrpSpPr>
                          <a:grpSpLocks/>
                        </p:cNvGrpSpPr>
                        <p:nvPr/>
                      </p:nvGrpSpPr>
                      <p:grpSpPr bwMode="auto">
                        <a:xfrm>
                          <a:off x="1736090" y="2893762"/>
                          <a:ext cx="565150" cy="292100"/>
                          <a:chOff x="1871277" y="1576300"/>
                          <a:chExt cx="1128371" cy="437861"/>
                        </a:xfrm>
                      </p:grpSpPr>
                      <p:sp>
                        <p:nvSpPr>
                          <p:cNvPr id="764" name="Oval 763">
                            <a:extLst>
                              <a:ext uri="{FF2B5EF4-FFF2-40B4-BE49-F238E27FC236}">
                                <a16:creationId xmlns:a16="http://schemas.microsoft.com/office/drawing/2014/main" id="{30C26719-CE59-9542-89AE-113EE4378C1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65" name="Rectangle 764">
                            <a:extLst>
                              <a:ext uri="{FF2B5EF4-FFF2-40B4-BE49-F238E27FC236}">
                                <a16:creationId xmlns:a16="http://schemas.microsoft.com/office/drawing/2014/main" id="{A8E5EF72-8959-A141-A27F-DCBB3B6FC5F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66" name="Oval 765">
                            <a:extLst>
                              <a:ext uri="{FF2B5EF4-FFF2-40B4-BE49-F238E27FC236}">
                                <a16:creationId xmlns:a16="http://schemas.microsoft.com/office/drawing/2014/main" id="{DB0E1E96-6E05-444E-AFE1-7FED441A28DB}"/>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67" name="Freeform 766">
                            <a:extLst>
                              <a:ext uri="{FF2B5EF4-FFF2-40B4-BE49-F238E27FC236}">
                                <a16:creationId xmlns:a16="http://schemas.microsoft.com/office/drawing/2014/main" id="{D804BAE9-01C9-F04F-864A-DC69CA8704C8}"/>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68" name="Freeform 767">
                            <a:extLst>
                              <a:ext uri="{FF2B5EF4-FFF2-40B4-BE49-F238E27FC236}">
                                <a16:creationId xmlns:a16="http://schemas.microsoft.com/office/drawing/2014/main" id="{B80D1005-8D7E-794B-B66A-BBEE9BB83D4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69" name="Freeform 768">
                            <a:extLst>
                              <a:ext uri="{FF2B5EF4-FFF2-40B4-BE49-F238E27FC236}">
                                <a16:creationId xmlns:a16="http://schemas.microsoft.com/office/drawing/2014/main" id="{26061C07-030E-2943-8233-ED972C0F1DE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70" name="Freeform 769">
                            <a:extLst>
                              <a:ext uri="{FF2B5EF4-FFF2-40B4-BE49-F238E27FC236}">
                                <a16:creationId xmlns:a16="http://schemas.microsoft.com/office/drawing/2014/main" id="{3BC56B66-F93D-6E4E-9C3A-FA330ACFD48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771" name="Straight Connector 770">
                            <a:extLst>
                              <a:ext uri="{FF2B5EF4-FFF2-40B4-BE49-F238E27FC236}">
                                <a16:creationId xmlns:a16="http://schemas.microsoft.com/office/drawing/2014/main" id="{FA079037-40EF-364F-8071-B27874032277}"/>
                              </a:ext>
                            </a:extLst>
                          </p:cNvPr>
                          <p:cNvCxnSpPr>
                            <a:endCxn id="76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772" name="Straight Connector 771">
                            <a:extLst>
                              <a:ext uri="{FF2B5EF4-FFF2-40B4-BE49-F238E27FC236}">
                                <a16:creationId xmlns:a16="http://schemas.microsoft.com/office/drawing/2014/main" id="{D68AD61A-014B-2C44-AEA7-6534E8E342D2}"/>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761" name="Group 760">
                          <a:extLst>
                            <a:ext uri="{FF2B5EF4-FFF2-40B4-BE49-F238E27FC236}">
                              <a16:creationId xmlns:a16="http://schemas.microsoft.com/office/drawing/2014/main" id="{87F5F90C-BD59-C24C-B311-C965CD629E11}"/>
                            </a:ext>
                          </a:extLst>
                        </p:cNvPr>
                        <p:cNvGrpSpPr/>
                        <p:nvPr/>
                      </p:nvGrpSpPr>
                      <p:grpSpPr>
                        <a:xfrm>
                          <a:off x="1770362" y="2873352"/>
                          <a:ext cx="519654" cy="431460"/>
                          <a:chOff x="667045" y="1708643"/>
                          <a:chExt cx="519654" cy="431460"/>
                        </a:xfrm>
                      </p:grpSpPr>
                      <p:sp>
                        <p:nvSpPr>
                          <p:cNvPr id="762" name="Oval 761">
                            <a:extLst>
                              <a:ext uri="{FF2B5EF4-FFF2-40B4-BE49-F238E27FC236}">
                                <a16:creationId xmlns:a16="http://schemas.microsoft.com/office/drawing/2014/main" id="{7C520CBA-321F-F843-9FC1-D6E80EC7AED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63" name="TextBox 762">
                            <a:extLst>
                              <a:ext uri="{FF2B5EF4-FFF2-40B4-BE49-F238E27FC236}">
                                <a16:creationId xmlns:a16="http://schemas.microsoft.com/office/drawing/2014/main" id="{ECCEE075-3442-A44F-BF70-46ED02410670}"/>
                              </a:ext>
                            </a:extLst>
                          </p:cNvPr>
                          <p:cNvSpPr txBox="1"/>
                          <p:nvPr/>
                        </p:nvSpPr>
                        <p:spPr>
                          <a:xfrm>
                            <a:off x="667045" y="1708643"/>
                            <a:ext cx="519654"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1c</a:t>
                            </a:r>
                          </a:p>
                        </p:txBody>
                      </p:sp>
                    </p:grpSp>
                  </p:grpSp>
                  <p:grpSp>
                    <p:nvGrpSpPr>
                      <p:cNvPr id="742" name="Group 741">
                        <a:extLst>
                          <a:ext uri="{FF2B5EF4-FFF2-40B4-BE49-F238E27FC236}">
                            <a16:creationId xmlns:a16="http://schemas.microsoft.com/office/drawing/2014/main" id="{A020CA2E-AA9F-4E45-9B49-88BD8CF4D581}"/>
                          </a:ext>
                        </a:extLst>
                      </p:cNvPr>
                      <p:cNvGrpSpPr/>
                      <p:nvPr/>
                    </p:nvGrpSpPr>
                    <p:grpSpPr>
                      <a:xfrm>
                        <a:off x="833331" y="3478719"/>
                        <a:ext cx="567530" cy="431460"/>
                        <a:chOff x="1736090" y="2873352"/>
                        <a:chExt cx="567530" cy="431460"/>
                      </a:xfrm>
                    </p:grpSpPr>
                    <p:grpSp>
                      <p:nvGrpSpPr>
                        <p:cNvPr id="747" name="Group 327">
                          <a:extLst>
                            <a:ext uri="{FF2B5EF4-FFF2-40B4-BE49-F238E27FC236}">
                              <a16:creationId xmlns:a16="http://schemas.microsoft.com/office/drawing/2014/main" id="{1D1A1E72-3B17-A940-AC16-3BF9D55AC222}"/>
                            </a:ext>
                          </a:extLst>
                        </p:cNvPr>
                        <p:cNvGrpSpPr>
                          <a:grpSpLocks/>
                        </p:cNvGrpSpPr>
                        <p:nvPr/>
                      </p:nvGrpSpPr>
                      <p:grpSpPr bwMode="auto">
                        <a:xfrm>
                          <a:off x="1736090" y="2893762"/>
                          <a:ext cx="565150" cy="292100"/>
                          <a:chOff x="1871277" y="1576300"/>
                          <a:chExt cx="1128371" cy="437861"/>
                        </a:xfrm>
                      </p:grpSpPr>
                      <p:sp>
                        <p:nvSpPr>
                          <p:cNvPr id="751" name="Oval 750">
                            <a:extLst>
                              <a:ext uri="{FF2B5EF4-FFF2-40B4-BE49-F238E27FC236}">
                                <a16:creationId xmlns:a16="http://schemas.microsoft.com/office/drawing/2014/main" id="{B433E55A-8E54-A948-BFFA-495C9897ED5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52" name="Rectangle 751">
                            <a:extLst>
                              <a:ext uri="{FF2B5EF4-FFF2-40B4-BE49-F238E27FC236}">
                                <a16:creationId xmlns:a16="http://schemas.microsoft.com/office/drawing/2014/main" id="{1FAC2971-718D-8749-B0A3-A391F5616E3E}"/>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53" name="Oval 752">
                            <a:extLst>
                              <a:ext uri="{FF2B5EF4-FFF2-40B4-BE49-F238E27FC236}">
                                <a16:creationId xmlns:a16="http://schemas.microsoft.com/office/drawing/2014/main" id="{9CB00B62-F2EF-4245-907B-8857ED29453C}"/>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54" name="Freeform 753">
                            <a:extLst>
                              <a:ext uri="{FF2B5EF4-FFF2-40B4-BE49-F238E27FC236}">
                                <a16:creationId xmlns:a16="http://schemas.microsoft.com/office/drawing/2014/main" id="{776591EF-CB11-1B4F-8B98-2BD585425445}"/>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55" name="Freeform 754">
                            <a:extLst>
                              <a:ext uri="{FF2B5EF4-FFF2-40B4-BE49-F238E27FC236}">
                                <a16:creationId xmlns:a16="http://schemas.microsoft.com/office/drawing/2014/main" id="{70168348-6BB3-A44B-B3DC-B315B168EF41}"/>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56" name="Freeform 755">
                            <a:extLst>
                              <a:ext uri="{FF2B5EF4-FFF2-40B4-BE49-F238E27FC236}">
                                <a16:creationId xmlns:a16="http://schemas.microsoft.com/office/drawing/2014/main" id="{5BBBC961-9879-9F47-83D3-63D60E7E761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57" name="Freeform 756">
                            <a:extLst>
                              <a:ext uri="{FF2B5EF4-FFF2-40B4-BE49-F238E27FC236}">
                                <a16:creationId xmlns:a16="http://schemas.microsoft.com/office/drawing/2014/main" id="{9F7AF4E8-DF0D-574C-AE6D-C228DDB0043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758" name="Straight Connector 757">
                            <a:extLst>
                              <a:ext uri="{FF2B5EF4-FFF2-40B4-BE49-F238E27FC236}">
                                <a16:creationId xmlns:a16="http://schemas.microsoft.com/office/drawing/2014/main" id="{AFD7AD8E-766C-EF47-B73B-8661F3511F9F}"/>
                              </a:ext>
                            </a:extLst>
                          </p:cNvPr>
                          <p:cNvCxnSpPr>
                            <a:endCxn id="75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759" name="Straight Connector 758">
                            <a:extLst>
                              <a:ext uri="{FF2B5EF4-FFF2-40B4-BE49-F238E27FC236}">
                                <a16:creationId xmlns:a16="http://schemas.microsoft.com/office/drawing/2014/main" id="{18A9AECB-70DF-CD4B-8109-6E3587A404D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748" name="Group 747">
                          <a:extLst>
                            <a:ext uri="{FF2B5EF4-FFF2-40B4-BE49-F238E27FC236}">
                              <a16:creationId xmlns:a16="http://schemas.microsoft.com/office/drawing/2014/main" id="{6DBAAB73-EF58-DC45-99FD-A7CCF2A13445}"/>
                            </a:ext>
                          </a:extLst>
                        </p:cNvPr>
                        <p:cNvGrpSpPr/>
                        <p:nvPr/>
                      </p:nvGrpSpPr>
                      <p:grpSpPr>
                        <a:xfrm>
                          <a:off x="1770362" y="2873352"/>
                          <a:ext cx="533258" cy="431460"/>
                          <a:chOff x="667045" y="1708643"/>
                          <a:chExt cx="533258" cy="431460"/>
                        </a:xfrm>
                      </p:grpSpPr>
                      <p:sp>
                        <p:nvSpPr>
                          <p:cNvPr id="749" name="Oval 748">
                            <a:extLst>
                              <a:ext uri="{FF2B5EF4-FFF2-40B4-BE49-F238E27FC236}">
                                <a16:creationId xmlns:a16="http://schemas.microsoft.com/office/drawing/2014/main" id="{81F5B65C-090F-864B-9D3D-6862C07634E5}"/>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50" name="TextBox 749">
                            <a:extLst>
                              <a:ext uri="{FF2B5EF4-FFF2-40B4-BE49-F238E27FC236}">
                                <a16:creationId xmlns:a16="http://schemas.microsoft.com/office/drawing/2014/main" id="{C53E106B-77FA-C14C-9B6D-EE6DFB6EC332}"/>
                              </a:ext>
                            </a:extLst>
                          </p:cNvPr>
                          <p:cNvSpPr txBox="1"/>
                          <p:nvPr/>
                        </p:nvSpPr>
                        <p:spPr>
                          <a:xfrm>
                            <a:off x="667045" y="1708643"/>
                            <a:ext cx="533258"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1a</a:t>
                            </a:r>
                          </a:p>
                        </p:txBody>
                      </p:sp>
                    </p:grpSp>
                  </p:grpSp>
                  <p:cxnSp>
                    <p:nvCxnSpPr>
                      <p:cNvPr id="743" name="Straight Connector 742">
                        <a:extLst>
                          <a:ext uri="{FF2B5EF4-FFF2-40B4-BE49-F238E27FC236}">
                            <a16:creationId xmlns:a16="http://schemas.microsoft.com/office/drawing/2014/main" id="{E4797E7A-8ED8-6C41-8674-EAEC8D18D707}"/>
                          </a:ext>
                        </a:extLst>
                      </p:cNvPr>
                      <p:cNvCxnSpPr>
                        <a:stCxn id="790"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44" name="Straight Connector 743">
                        <a:extLst>
                          <a:ext uri="{FF2B5EF4-FFF2-40B4-BE49-F238E27FC236}">
                            <a16:creationId xmlns:a16="http://schemas.microsoft.com/office/drawing/2014/main" id="{54F17AFF-28C1-274F-9EF2-34DCACE28535}"/>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45" name="Straight Connector 744">
                        <a:extLst>
                          <a:ext uri="{FF2B5EF4-FFF2-40B4-BE49-F238E27FC236}">
                            <a16:creationId xmlns:a16="http://schemas.microsoft.com/office/drawing/2014/main" id="{AFC3917C-96A3-2D47-9010-605714E6DC3A}"/>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46" name="Straight Connector 745">
                        <a:extLst>
                          <a:ext uri="{FF2B5EF4-FFF2-40B4-BE49-F238E27FC236}">
                            <a16:creationId xmlns:a16="http://schemas.microsoft.com/office/drawing/2014/main" id="{FDD35AF7-CBC3-BA4C-88CF-D5CCFA98DA28}"/>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735" name="TextBox 734">
                    <a:extLst>
                      <a:ext uri="{FF2B5EF4-FFF2-40B4-BE49-F238E27FC236}">
                        <a16:creationId xmlns:a16="http://schemas.microsoft.com/office/drawing/2014/main" id="{3A6530A1-EBC7-8447-8BD9-642637A446B5}"/>
                      </a:ext>
                    </a:extLst>
                  </p:cNvPr>
                  <p:cNvSpPr txBox="1"/>
                  <p:nvPr/>
                </p:nvSpPr>
                <p:spPr>
                  <a:xfrm>
                    <a:off x="1248332" y="4247082"/>
                    <a:ext cx="935888" cy="430887"/>
                  </a:xfrm>
                  <a:prstGeom prst="rect">
                    <a:avLst/>
                  </a:prstGeom>
                  <a:noFill/>
                </p:spPr>
                <p:txBody>
                  <a:bodyPr wrap="squar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1</a:t>
                    </a:r>
                  </a:p>
                </p:txBody>
              </p:sp>
              <p:cxnSp>
                <p:nvCxnSpPr>
                  <p:cNvPr id="736" name="Straight Connector 735">
                    <a:extLst>
                      <a:ext uri="{FF2B5EF4-FFF2-40B4-BE49-F238E27FC236}">
                        <a16:creationId xmlns:a16="http://schemas.microsoft.com/office/drawing/2014/main" id="{E0FCBE3F-E795-4C4B-B0C1-FC7BC0309C04}"/>
                      </a:ext>
                    </a:extLst>
                  </p:cNvPr>
                  <p:cNvCxnSpPr>
                    <a:cxnSpLocks/>
                    <a:stCxn id="878" idx="1"/>
                  </p:cNvCxnSpPr>
                  <p:nvPr/>
                </p:nvCxnSpPr>
                <p:spPr bwMode="auto">
                  <a:xfrm flipH="1" flipV="1">
                    <a:off x="3848374" y="5024787"/>
                    <a:ext cx="1030666"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733" name="Straight Connector 732">
                  <a:extLst>
                    <a:ext uri="{FF2B5EF4-FFF2-40B4-BE49-F238E27FC236}">
                      <a16:creationId xmlns:a16="http://schemas.microsoft.com/office/drawing/2014/main" id="{CE901D66-734E-3F4B-9A7E-8C2A3FBAE777}"/>
                    </a:ext>
                  </a:extLst>
                </p:cNvPr>
                <p:cNvCxnSpPr>
                  <a:cxnSpLocks/>
                  <a:stCxn id="894" idx="5"/>
                  <a:endCxn id="815" idx="1"/>
                </p:cNvCxnSpPr>
                <p:nvPr/>
              </p:nvCxnSpPr>
              <p:spPr bwMode="auto">
                <a:xfrm flipV="1">
                  <a:off x="6957825" y="4543468"/>
                  <a:ext cx="1398778" cy="1062884"/>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713" name="Group 712">
                <a:extLst>
                  <a:ext uri="{FF2B5EF4-FFF2-40B4-BE49-F238E27FC236}">
                    <a16:creationId xmlns:a16="http://schemas.microsoft.com/office/drawing/2014/main" id="{1D597A85-C1F2-AB46-89D9-E4C6C845E8E2}"/>
                  </a:ext>
                </a:extLst>
              </p:cNvPr>
              <p:cNvGrpSpPr/>
              <p:nvPr/>
            </p:nvGrpSpPr>
            <p:grpSpPr>
              <a:xfrm>
                <a:off x="9525929" y="4809915"/>
                <a:ext cx="1701734" cy="616172"/>
                <a:chOff x="6935906" y="5482318"/>
                <a:chExt cx="1701734" cy="616172"/>
              </a:xfrm>
            </p:grpSpPr>
            <p:grpSp>
              <p:nvGrpSpPr>
                <p:cNvPr id="714" name="Group 713">
                  <a:extLst>
                    <a:ext uri="{FF2B5EF4-FFF2-40B4-BE49-F238E27FC236}">
                      <a16:creationId xmlns:a16="http://schemas.microsoft.com/office/drawing/2014/main" id="{006FF1F8-A5A0-924F-A5B5-1B52B2E05516}"/>
                    </a:ext>
                  </a:extLst>
                </p:cNvPr>
                <p:cNvGrpSpPr/>
                <p:nvPr/>
              </p:nvGrpSpPr>
              <p:grpSpPr>
                <a:xfrm>
                  <a:off x="6935906" y="5482318"/>
                  <a:ext cx="1701734" cy="616172"/>
                  <a:chOff x="6808463" y="5108795"/>
                  <a:chExt cx="1701734" cy="616172"/>
                </a:xfrm>
              </p:grpSpPr>
              <p:sp>
                <p:nvSpPr>
                  <p:cNvPr id="716" name="Freeform 2">
                    <a:extLst>
                      <a:ext uri="{FF2B5EF4-FFF2-40B4-BE49-F238E27FC236}">
                        <a16:creationId xmlns:a16="http://schemas.microsoft.com/office/drawing/2014/main" id="{FC1D2B11-E513-554D-8A7B-8D69AC28C804}"/>
                      </a:ext>
                    </a:extLst>
                  </p:cNvPr>
                  <p:cNvSpPr>
                    <a:spLocks/>
                  </p:cNvSpPr>
                  <p:nvPr/>
                </p:nvSpPr>
                <p:spPr bwMode="auto">
                  <a:xfrm>
                    <a:off x="6808463" y="5108795"/>
                    <a:ext cx="1701734" cy="61617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 w 9959"/>
                      <a:gd name="connsiteY0" fmla="*/ 5593 h 11352"/>
                      <a:gd name="connsiteX1" fmla="*/ 1089 w 9959"/>
                      <a:gd name="connsiteY1" fmla="*/ 469 h 11352"/>
                      <a:gd name="connsiteX2" fmla="*/ 4845 w 9959"/>
                      <a:gd name="connsiteY2" fmla="*/ 561 h 11352"/>
                      <a:gd name="connsiteX3" fmla="*/ 8027 w 9959"/>
                      <a:gd name="connsiteY3" fmla="*/ 3370 h 11352"/>
                      <a:gd name="connsiteX4" fmla="*/ 9955 w 9959"/>
                      <a:gd name="connsiteY4" fmla="*/ 5970 h 11352"/>
                      <a:gd name="connsiteX5" fmla="*/ 8435 w 9959"/>
                      <a:gd name="connsiteY5" fmla="*/ 7863 h 11352"/>
                      <a:gd name="connsiteX6" fmla="*/ 5161 w 9959"/>
                      <a:gd name="connsiteY6" fmla="*/ 11352 h 11352"/>
                      <a:gd name="connsiteX7" fmla="*/ 2712 w 9959"/>
                      <a:gd name="connsiteY7" fmla="*/ 8240 h 11352"/>
                      <a:gd name="connsiteX8" fmla="*/ 1334 w 9959"/>
                      <a:gd name="connsiteY8" fmla="*/ 7922 h 11352"/>
                      <a:gd name="connsiteX9" fmla="*/ 4 w 9959"/>
                      <a:gd name="connsiteY9" fmla="*/ 5593 h 11352"/>
                      <a:gd name="connsiteX0" fmla="*/ 0 w 11223"/>
                      <a:gd name="connsiteY0" fmla="*/ 3835 h 9929"/>
                      <a:gd name="connsiteX1" fmla="*/ 2316 w 11223"/>
                      <a:gd name="connsiteY1" fmla="*/ 342 h 9929"/>
                      <a:gd name="connsiteX2" fmla="*/ 6088 w 11223"/>
                      <a:gd name="connsiteY2" fmla="*/ 423 h 9929"/>
                      <a:gd name="connsiteX3" fmla="*/ 9283 w 11223"/>
                      <a:gd name="connsiteY3" fmla="*/ 2898 h 9929"/>
                      <a:gd name="connsiteX4" fmla="*/ 11219 w 11223"/>
                      <a:gd name="connsiteY4" fmla="*/ 5188 h 9929"/>
                      <a:gd name="connsiteX5" fmla="*/ 9693 w 11223"/>
                      <a:gd name="connsiteY5" fmla="*/ 6856 h 9929"/>
                      <a:gd name="connsiteX6" fmla="*/ 6405 w 11223"/>
                      <a:gd name="connsiteY6" fmla="*/ 9929 h 9929"/>
                      <a:gd name="connsiteX7" fmla="*/ 3946 w 11223"/>
                      <a:gd name="connsiteY7" fmla="*/ 7188 h 9929"/>
                      <a:gd name="connsiteX8" fmla="*/ 2562 w 11223"/>
                      <a:gd name="connsiteY8" fmla="*/ 6908 h 9929"/>
                      <a:gd name="connsiteX9" fmla="*/ 0 w 11223"/>
                      <a:gd name="connsiteY9" fmla="*/ 3835 h 9929"/>
                      <a:gd name="connsiteX0" fmla="*/ 0 w 9999"/>
                      <a:gd name="connsiteY0" fmla="*/ 3862 h 10000"/>
                      <a:gd name="connsiteX1" fmla="*/ 2064 w 9999"/>
                      <a:gd name="connsiteY1" fmla="*/ 344 h 10000"/>
                      <a:gd name="connsiteX2" fmla="*/ 5425 w 9999"/>
                      <a:gd name="connsiteY2" fmla="*/ 426 h 10000"/>
                      <a:gd name="connsiteX3" fmla="*/ 8271 w 9999"/>
                      <a:gd name="connsiteY3" fmla="*/ 2919 h 10000"/>
                      <a:gd name="connsiteX4" fmla="*/ 9996 w 9999"/>
                      <a:gd name="connsiteY4" fmla="*/ 5225 h 10000"/>
                      <a:gd name="connsiteX5" fmla="*/ 8637 w 9999"/>
                      <a:gd name="connsiteY5" fmla="*/ 6905 h 10000"/>
                      <a:gd name="connsiteX6" fmla="*/ 5707 w 9999"/>
                      <a:gd name="connsiteY6" fmla="*/ 10000 h 10000"/>
                      <a:gd name="connsiteX7" fmla="*/ 2283 w 9999"/>
                      <a:gd name="connsiteY7" fmla="*/ 6957 h 10000"/>
                      <a:gd name="connsiteX8" fmla="*/ 0 w 9999"/>
                      <a:gd name="connsiteY8" fmla="*/ 3862 h 10000"/>
                      <a:gd name="connsiteX0" fmla="*/ 124 w 10124"/>
                      <a:gd name="connsiteY0" fmla="*/ 3862 h 10000"/>
                      <a:gd name="connsiteX1" fmla="*/ 2188 w 10124"/>
                      <a:gd name="connsiteY1" fmla="*/ 344 h 10000"/>
                      <a:gd name="connsiteX2" fmla="*/ 5550 w 10124"/>
                      <a:gd name="connsiteY2" fmla="*/ 426 h 10000"/>
                      <a:gd name="connsiteX3" fmla="*/ 8396 w 10124"/>
                      <a:gd name="connsiteY3" fmla="*/ 2919 h 10000"/>
                      <a:gd name="connsiteX4" fmla="*/ 10121 w 10124"/>
                      <a:gd name="connsiteY4" fmla="*/ 5225 h 10000"/>
                      <a:gd name="connsiteX5" fmla="*/ 8762 w 10124"/>
                      <a:gd name="connsiteY5" fmla="*/ 6905 h 10000"/>
                      <a:gd name="connsiteX6" fmla="*/ 5832 w 10124"/>
                      <a:gd name="connsiteY6" fmla="*/ 10000 h 10000"/>
                      <a:gd name="connsiteX7" fmla="*/ 124 w 10124"/>
                      <a:gd name="connsiteY7" fmla="*/ 3862 h 10000"/>
                      <a:gd name="connsiteX0" fmla="*/ 43 w 10045"/>
                      <a:gd name="connsiteY0" fmla="*/ 3862 h 6912"/>
                      <a:gd name="connsiteX1" fmla="*/ 2107 w 10045"/>
                      <a:gd name="connsiteY1" fmla="*/ 344 h 6912"/>
                      <a:gd name="connsiteX2" fmla="*/ 5469 w 10045"/>
                      <a:gd name="connsiteY2" fmla="*/ 426 h 6912"/>
                      <a:gd name="connsiteX3" fmla="*/ 8315 w 10045"/>
                      <a:gd name="connsiteY3" fmla="*/ 2919 h 6912"/>
                      <a:gd name="connsiteX4" fmla="*/ 10040 w 10045"/>
                      <a:gd name="connsiteY4" fmla="*/ 5225 h 6912"/>
                      <a:gd name="connsiteX5" fmla="*/ 8681 w 10045"/>
                      <a:gd name="connsiteY5" fmla="*/ 6905 h 6912"/>
                      <a:gd name="connsiteX6" fmla="*/ 3967 w 10045"/>
                      <a:gd name="connsiteY6" fmla="*/ 5885 h 6912"/>
                      <a:gd name="connsiteX7" fmla="*/ 43 w 10045"/>
                      <a:gd name="connsiteY7" fmla="*/ 3862 h 6912"/>
                      <a:gd name="connsiteX0" fmla="*/ 47 w 10004"/>
                      <a:gd name="connsiteY0" fmla="*/ 5106 h 9519"/>
                      <a:gd name="connsiteX1" fmla="*/ 2102 w 10004"/>
                      <a:gd name="connsiteY1" fmla="*/ 17 h 9519"/>
                      <a:gd name="connsiteX2" fmla="*/ 6651 w 10004"/>
                      <a:gd name="connsiteY2" fmla="*/ 3484 h 9519"/>
                      <a:gd name="connsiteX3" fmla="*/ 8282 w 10004"/>
                      <a:gd name="connsiteY3" fmla="*/ 3742 h 9519"/>
                      <a:gd name="connsiteX4" fmla="*/ 9999 w 10004"/>
                      <a:gd name="connsiteY4" fmla="*/ 7078 h 9519"/>
                      <a:gd name="connsiteX5" fmla="*/ 8646 w 10004"/>
                      <a:gd name="connsiteY5" fmla="*/ 9509 h 9519"/>
                      <a:gd name="connsiteX6" fmla="*/ 3953 w 10004"/>
                      <a:gd name="connsiteY6" fmla="*/ 8033 h 9519"/>
                      <a:gd name="connsiteX7" fmla="*/ 47 w 10004"/>
                      <a:gd name="connsiteY7" fmla="*/ 5106 h 9519"/>
                      <a:gd name="connsiteX0" fmla="*/ 43 w 9996"/>
                      <a:gd name="connsiteY0" fmla="*/ 6232 h 10868"/>
                      <a:gd name="connsiteX1" fmla="*/ 2097 w 9996"/>
                      <a:gd name="connsiteY1" fmla="*/ 886 h 10868"/>
                      <a:gd name="connsiteX2" fmla="*/ 5642 w 9996"/>
                      <a:gd name="connsiteY2" fmla="*/ 385 h 10868"/>
                      <a:gd name="connsiteX3" fmla="*/ 8275 w 9996"/>
                      <a:gd name="connsiteY3" fmla="*/ 4799 h 10868"/>
                      <a:gd name="connsiteX4" fmla="*/ 9991 w 9996"/>
                      <a:gd name="connsiteY4" fmla="*/ 8304 h 10868"/>
                      <a:gd name="connsiteX5" fmla="*/ 8639 w 9996"/>
                      <a:gd name="connsiteY5" fmla="*/ 10857 h 10868"/>
                      <a:gd name="connsiteX6" fmla="*/ 3947 w 9996"/>
                      <a:gd name="connsiteY6" fmla="*/ 9307 h 10868"/>
                      <a:gd name="connsiteX7" fmla="*/ 43 w 9996"/>
                      <a:gd name="connsiteY7" fmla="*/ 6232 h 10868"/>
                      <a:gd name="connsiteX0" fmla="*/ 43 w 10004"/>
                      <a:gd name="connsiteY0" fmla="*/ 5543 h 9809"/>
                      <a:gd name="connsiteX1" fmla="*/ 2098 w 10004"/>
                      <a:gd name="connsiteY1" fmla="*/ 624 h 9809"/>
                      <a:gd name="connsiteX2" fmla="*/ 5644 w 10004"/>
                      <a:gd name="connsiteY2" fmla="*/ 163 h 9809"/>
                      <a:gd name="connsiteX3" fmla="*/ 8163 w 10004"/>
                      <a:gd name="connsiteY3" fmla="*/ 1492 h 9809"/>
                      <a:gd name="connsiteX4" fmla="*/ 9995 w 10004"/>
                      <a:gd name="connsiteY4" fmla="*/ 7450 h 9809"/>
                      <a:gd name="connsiteX5" fmla="*/ 8642 w 10004"/>
                      <a:gd name="connsiteY5" fmla="*/ 9799 h 9809"/>
                      <a:gd name="connsiteX6" fmla="*/ 3949 w 10004"/>
                      <a:gd name="connsiteY6" fmla="*/ 8373 h 9809"/>
                      <a:gd name="connsiteX7" fmla="*/ 43 w 10004"/>
                      <a:gd name="connsiteY7" fmla="*/ 5543 h 9809"/>
                      <a:gd name="connsiteX0" fmla="*/ 43 w 8950"/>
                      <a:gd name="connsiteY0" fmla="*/ 5651 h 10081"/>
                      <a:gd name="connsiteX1" fmla="*/ 2097 w 8950"/>
                      <a:gd name="connsiteY1" fmla="*/ 636 h 10081"/>
                      <a:gd name="connsiteX2" fmla="*/ 5642 w 8950"/>
                      <a:gd name="connsiteY2" fmla="*/ 166 h 10081"/>
                      <a:gd name="connsiteX3" fmla="*/ 8160 w 8950"/>
                      <a:gd name="connsiteY3" fmla="*/ 1521 h 10081"/>
                      <a:gd name="connsiteX4" fmla="*/ 8473 w 8950"/>
                      <a:gd name="connsiteY4" fmla="*/ 5322 h 10081"/>
                      <a:gd name="connsiteX5" fmla="*/ 8639 w 8950"/>
                      <a:gd name="connsiteY5" fmla="*/ 9990 h 10081"/>
                      <a:gd name="connsiteX6" fmla="*/ 3947 w 8950"/>
                      <a:gd name="connsiteY6" fmla="*/ 8536 h 10081"/>
                      <a:gd name="connsiteX7" fmla="*/ 43 w 8950"/>
                      <a:gd name="connsiteY7" fmla="*/ 5651 h 10081"/>
                      <a:gd name="connsiteX0" fmla="*/ 48 w 9651"/>
                      <a:gd name="connsiteY0" fmla="*/ 5606 h 8648"/>
                      <a:gd name="connsiteX1" fmla="*/ 2343 w 9651"/>
                      <a:gd name="connsiteY1" fmla="*/ 631 h 8648"/>
                      <a:gd name="connsiteX2" fmla="*/ 6304 w 9651"/>
                      <a:gd name="connsiteY2" fmla="*/ 165 h 8648"/>
                      <a:gd name="connsiteX3" fmla="*/ 9117 w 9651"/>
                      <a:gd name="connsiteY3" fmla="*/ 1509 h 8648"/>
                      <a:gd name="connsiteX4" fmla="*/ 9467 w 9651"/>
                      <a:gd name="connsiteY4" fmla="*/ 5279 h 8648"/>
                      <a:gd name="connsiteX5" fmla="*/ 6997 w 9651"/>
                      <a:gd name="connsiteY5" fmla="*/ 8019 h 8648"/>
                      <a:gd name="connsiteX6" fmla="*/ 4410 w 9651"/>
                      <a:gd name="connsiteY6" fmla="*/ 8467 h 8648"/>
                      <a:gd name="connsiteX7" fmla="*/ 48 w 9651"/>
                      <a:gd name="connsiteY7" fmla="*/ 5606 h 8648"/>
                      <a:gd name="connsiteX0" fmla="*/ 41 w 9991"/>
                      <a:gd name="connsiteY0" fmla="*/ 6482 h 9316"/>
                      <a:gd name="connsiteX1" fmla="*/ 2419 w 9991"/>
                      <a:gd name="connsiteY1" fmla="*/ 730 h 9316"/>
                      <a:gd name="connsiteX2" fmla="*/ 6523 w 9991"/>
                      <a:gd name="connsiteY2" fmla="*/ 191 h 9316"/>
                      <a:gd name="connsiteX3" fmla="*/ 9438 w 9991"/>
                      <a:gd name="connsiteY3" fmla="*/ 1745 h 9316"/>
                      <a:gd name="connsiteX4" fmla="*/ 9800 w 9991"/>
                      <a:gd name="connsiteY4" fmla="*/ 6104 h 9316"/>
                      <a:gd name="connsiteX5" fmla="*/ 7241 w 9991"/>
                      <a:gd name="connsiteY5" fmla="*/ 9273 h 9316"/>
                      <a:gd name="connsiteX6" fmla="*/ 1411 w 9991"/>
                      <a:gd name="connsiteY6" fmla="*/ 7856 h 9316"/>
                      <a:gd name="connsiteX7" fmla="*/ 41 w 9991"/>
                      <a:gd name="connsiteY7" fmla="*/ 6482 h 9316"/>
                      <a:gd name="connsiteX0" fmla="*/ 19 w 10708"/>
                      <a:gd name="connsiteY0" fmla="*/ 7721 h 10038"/>
                      <a:gd name="connsiteX1" fmla="*/ 3129 w 10708"/>
                      <a:gd name="connsiteY1" fmla="*/ 825 h 10038"/>
                      <a:gd name="connsiteX2" fmla="*/ 7237 w 10708"/>
                      <a:gd name="connsiteY2" fmla="*/ 246 h 10038"/>
                      <a:gd name="connsiteX3" fmla="*/ 10155 w 10708"/>
                      <a:gd name="connsiteY3" fmla="*/ 1914 h 10038"/>
                      <a:gd name="connsiteX4" fmla="*/ 10517 w 10708"/>
                      <a:gd name="connsiteY4" fmla="*/ 6593 h 10038"/>
                      <a:gd name="connsiteX5" fmla="*/ 7956 w 10708"/>
                      <a:gd name="connsiteY5" fmla="*/ 9995 h 10038"/>
                      <a:gd name="connsiteX6" fmla="*/ 2120 w 10708"/>
                      <a:gd name="connsiteY6" fmla="*/ 8474 h 10038"/>
                      <a:gd name="connsiteX7" fmla="*/ 19 w 10708"/>
                      <a:gd name="connsiteY7" fmla="*/ 7721 h 10038"/>
                      <a:gd name="connsiteX0" fmla="*/ 359 w 11048"/>
                      <a:gd name="connsiteY0" fmla="*/ 7721 h 10038"/>
                      <a:gd name="connsiteX1" fmla="*/ 3469 w 11048"/>
                      <a:gd name="connsiteY1" fmla="*/ 825 h 10038"/>
                      <a:gd name="connsiteX2" fmla="*/ 7577 w 11048"/>
                      <a:gd name="connsiteY2" fmla="*/ 246 h 10038"/>
                      <a:gd name="connsiteX3" fmla="*/ 10495 w 11048"/>
                      <a:gd name="connsiteY3" fmla="*/ 1914 h 10038"/>
                      <a:gd name="connsiteX4" fmla="*/ 10857 w 11048"/>
                      <a:gd name="connsiteY4" fmla="*/ 6593 h 10038"/>
                      <a:gd name="connsiteX5" fmla="*/ 8296 w 11048"/>
                      <a:gd name="connsiteY5" fmla="*/ 9995 h 10038"/>
                      <a:gd name="connsiteX6" fmla="*/ 2460 w 11048"/>
                      <a:gd name="connsiteY6" fmla="*/ 8474 h 10038"/>
                      <a:gd name="connsiteX7" fmla="*/ 359 w 11048"/>
                      <a:gd name="connsiteY7" fmla="*/ 7721 h 10038"/>
                      <a:gd name="connsiteX0" fmla="*/ 359 w 11048"/>
                      <a:gd name="connsiteY0" fmla="*/ 8392 h 10075"/>
                      <a:gd name="connsiteX1" fmla="*/ 3469 w 11048"/>
                      <a:gd name="connsiteY1" fmla="*/ 864 h 10075"/>
                      <a:gd name="connsiteX2" fmla="*/ 7577 w 11048"/>
                      <a:gd name="connsiteY2" fmla="*/ 285 h 10075"/>
                      <a:gd name="connsiteX3" fmla="*/ 10495 w 11048"/>
                      <a:gd name="connsiteY3" fmla="*/ 1953 h 10075"/>
                      <a:gd name="connsiteX4" fmla="*/ 10857 w 11048"/>
                      <a:gd name="connsiteY4" fmla="*/ 6632 h 10075"/>
                      <a:gd name="connsiteX5" fmla="*/ 8296 w 11048"/>
                      <a:gd name="connsiteY5" fmla="*/ 10034 h 10075"/>
                      <a:gd name="connsiteX6" fmla="*/ 2460 w 11048"/>
                      <a:gd name="connsiteY6" fmla="*/ 8513 h 10075"/>
                      <a:gd name="connsiteX7" fmla="*/ 359 w 11048"/>
                      <a:gd name="connsiteY7" fmla="*/ 8392 h 10075"/>
                      <a:gd name="connsiteX0" fmla="*/ 371 w 11060"/>
                      <a:gd name="connsiteY0" fmla="*/ 8392 h 10075"/>
                      <a:gd name="connsiteX1" fmla="*/ 3481 w 11060"/>
                      <a:gd name="connsiteY1" fmla="*/ 864 h 10075"/>
                      <a:gd name="connsiteX2" fmla="*/ 7589 w 11060"/>
                      <a:gd name="connsiteY2" fmla="*/ 285 h 10075"/>
                      <a:gd name="connsiteX3" fmla="*/ 10507 w 11060"/>
                      <a:gd name="connsiteY3" fmla="*/ 1953 h 10075"/>
                      <a:gd name="connsiteX4" fmla="*/ 10869 w 11060"/>
                      <a:gd name="connsiteY4" fmla="*/ 6632 h 10075"/>
                      <a:gd name="connsiteX5" fmla="*/ 8308 w 11060"/>
                      <a:gd name="connsiteY5" fmla="*/ 10034 h 10075"/>
                      <a:gd name="connsiteX6" fmla="*/ 2472 w 11060"/>
                      <a:gd name="connsiteY6" fmla="*/ 8513 h 10075"/>
                      <a:gd name="connsiteX7" fmla="*/ 371 w 11060"/>
                      <a:gd name="connsiteY7" fmla="*/ 8392 h 10075"/>
                      <a:gd name="connsiteX0" fmla="*/ 54 w 10743"/>
                      <a:gd name="connsiteY0" fmla="*/ 9468 h 11151"/>
                      <a:gd name="connsiteX1" fmla="*/ 4027 w 10743"/>
                      <a:gd name="connsiteY1" fmla="*/ 495 h 11151"/>
                      <a:gd name="connsiteX2" fmla="*/ 7272 w 10743"/>
                      <a:gd name="connsiteY2" fmla="*/ 1361 h 11151"/>
                      <a:gd name="connsiteX3" fmla="*/ 10190 w 10743"/>
                      <a:gd name="connsiteY3" fmla="*/ 3029 h 11151"/>
                      <a:gd name="connsiteX4" fmla="*/ 10552 w 10743"/>
                      <a:gd name="connsiteY4" fmla="*/ 7708 h 11151"/>
                      <a:gd name="connsiteX5" fmla="*/ 7991 w 10743"/>
                      <a:gd name="connsiteY5" fmla="*/ 11110 h 11151"/>
                      <a:gd name="connsiteX6" fmla="*/ 2155 w 10743"/>
                      <a:gd name="connsiteY6" fmla="*/ 9589 h 11151"/>
                      <a:gd name="connsiteX7" fmla="*/ 54 w 10743"/>
                      <a:gd name="connsiteY7" fmla="*/ 9468 h 11151"/>
                      <a:gd name="connsiteX0" fmla="*/ 54 w 10743"/>
                      <a:gd name="connsiteY0" fmla="*/ 9506 h 11189"/>
                      <a:gd name="connsiteX1" fmla="*/ 4027 w 10743"/>
                      <a:gd name="connsiteY1" fmla="*/ 533 h 11189"/>
                      <a:gd name="connsiteX2" fmla="*/ 7272 w 10743"/>
                      <a:gd name="connsiteY2" fmla="*/ 1399 h 11189"/>
                      <a:gd name="connsiteX3" fmla="*/ 10190 w 10743"/>
                      <a:gd name="connsiteY3" fmla="*/ 3067 h 11189"/>
                      <a:gd name="connsiteX4" fmla="*/ 10552 w 10743"/>
                      <a:gd name="connsiteY4" fmla="*/ 7746 h 11189"/>
                      <a:gd name="connsiteX5" fmla="*/ 7991 w 10743"/>
                      <a:gd name="connsiteY5" fmla="*/ 11148 h 11189"/>
                      <a:gd name="connsiteX6" fmla="*/ 2155 w 10743"/>
                      <a:gd name="connsiteY6" fmla="*/ 9627 h 11189"/>
                      <a:gd name="connsiteX7" fmla="*/ 54 w 10743"/>
                      <a:gd name="connsiteY7" fmla="*/ 9506 h 11189"/>
                      <a:gd name="connsiteX0" fmla="*/ 40 w 11293"/>
                      <a:gd name="connsiteY0" fmla="*/ 9082 h 11127"/>
                      <a:gd name="connsiteX1" fmla="*/ 4577 w 11293"/>
                      <a:gd name="connsiteY1" fmla="*/ 470 h 11127"/>
                      <a:gd name="connsiteX2" fmla="*/ 7822 w 11293"/>
                      <a:gd name="connsiteY2" fmla="*/ 1336 h 11127"/>
                      <a:gd name="connsiteX3" fmla="*/ 10740 w 11293"/>
                      <a:gd name="connsiteY3" fmla="*/ 3004 h 11127"/>
                      <a:gd name="connsiteX4" fmla="*/ 11102 w 11293"/>
                      <a:gd name="connsiteY4" fmla="*/ 7683 h 11127"/>
                      <a:gd name="connsiteX5" fmla="*/ 8541 w 11293"/>
                      <a:gd name="connsiteY5" fmla="*/ 11085 h 11127"/>
                      <a:gd name="connsiteX6" fmla="*/ 2705 w 11293"/>
                      <a:gd name="connsiteY6" fmla="*/ 9564 h 11127"/>
                      <a:gd name="connsiteX7" fmla="*/ 40 w 11293"/>
                      <a:gd name="connsiteY7" fmla="*/ 9082 h 1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3" h="11127">
                        <a:moveTo>
                          <a:pt x="40" y="9082"/>
                        </a:moveTo>
                        <a:cubicBezTo>
                          <a:pt x="352" y="7566"/>
                          <a:pt x="3280" y="1761"/>
                          <a:pt x="4577" y="470"/>
                        </a:cubicBezTo>
                        <a:cubicBezTo>
                          <a:pt x="5874" y="-821"/>
                          <a:pt x="6795" y="914"/>
                          <a:pt x="7822" y="1336"/>
                        </a:cubicBezTo>
                        <a:cubicBezTo>
                          <a:pt x="8849" y="1758"/>
                          <a:pt x="10193" y="1947"/>
                          <a:pt x="10740" y="3004"/>
                        </a:cubicBezTo>
                        <a:cubicBezTo>
                          <a:pt x="11287" y="4061"/>
                          <a:pt x="11468" y="6337"/>
                          <a:pt x="11102" y="7683"/>
                        </a:cubicBezTo>
                        <a:cubicBezTo>
                          <a:pt x="10736" y="9030"/>
                          <a:pt x="9940" y="10771"/>
                          <a:pt x="8541" y="11085"/>
                        </a:cubicBezTo>
                        <a:cubicBezTo>
                          <a:pt x="7141" y="11398"/>
                          <a:pt x="4122" y="9898"/>
                          <a:pt x="2705" y="9564"/>
                        </a:cubicBezTo>
                        <a:cubicBezTo>
                          <a:pt x="1288" y="9230"/>
                          <a:pt x="-272" y="10598"/>
                          <a:pt x="40" y="9082"/>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17" name="Group 327">
                    <a:extLst>
                      <a:ext uri="{FF2B5EF4-FFF2-40B4-BE49-F238E27FC236}">
                        <a16:creationId xmlns:a16="http://schemas.microsoft.com/office/drawing/2014/main" id="{71072E0A-A047-B247-A8EE-DF18CE2E5CD7}"/>
                      </a:ext>
                    </a:extLst>
                  </p:cNvPr>
                  <p:cNvGrpSpPr>
                    <a:grpSpLocks/>
                  </p:cNvGrpSpPr>
                  <p:nvPr/>
                </p:nvGrpSpPr>
                <p:grpSpPr bwMode="auto">
                  <a:xfrm>
                    <a:off x="7908175" y="5241780"/>
                    <a:ext cx="536554" cy="263548"/>
                    <a:chOff x="1871277" y="1576300"/>
                    <a:chExt cx="1128371" cy="437861"/>
                  </a:xfrm>
                </p:grpSpPr>
                <p:sp>
                  <p:nvSpPr>
                    <p:cNvPr id="721" name="Oval 720">
                      <a:extLst>
                        <a:ext uri="{FF2B5EF4-FFF2-40B4-BE49-F238E27FC236}">
                          <a16:creationId xmlns:a16="http://schemas.microsoft.com/office/drawing/2014/main" id="{91D06C98-59E7-614E-8273-42A55EA47213}"/>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22" name="Rectangle 721">
                      <a:extLst>
                        <a:ext uri="{FF2B5EF4-FFF2-40B4-BE49-F238E27FC236}">
                          <a16:creationId xmlns:a16="http://schemas.microsoft.com/office/drawing/2014/main" id="{09278EB9-8AC0-1447-BAD1-DD9B5D739E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23" name="Oval 722">
                      <a:extLst>
                        <a:ext uri="{FF2B5EF4-FFF2-40B4-BE49-F238E27FC236}">
                          <a16:creationId xmlns:a16="http://schemas.microsoft.com/office/drawing/2014/main" id="{2CBE7AD0-5785-9747-9E56-4BF8ABD881A5}"/>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724" name="Freeform 723">
                      <a:extLst>
                        <a:ext uri="{FF2B5EF4-FFF2-40B4-BE49-F238E27FC236}">
                          <a16:creationId xmlns:a16="http://schemas.microsoft.com/office/drawing/2014/main" id="{BFA7769B-9F89-0943-9A16-C637EBA41BDD}"/>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25" name="Freeform 724">
                      <a:extLst>
                        <a:ext uri="{FF2B5EF4-FFF2-40B4-BE49-F238E27FC236}">
                          <a16:creationId xmlns:a16="http://schemas.microsoft.com/office/drawing/2014/main" id="{2BA9B2FD-ED67-5C46-990C-DEBD4552CBE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26" name="Freeform 725">
                      <a:extLst>
                        <a:ext uri="{FF2B5EF4-FFF2-40B4-BE49-F238E27FC236}">
                          <a16:creationId xmlns:a16="http://schemas.microsoft.com/office/drawing/2014/main" id="{852C178C-5A80-FA47-96E6-19EA6DCEC68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27" name="Freeform 726">
                      <a:extLst>
                        <a:ext uri="{FF2B5EF4-FFF2-40B4-BE49-F238E27FC236}">
                          <a16:creationId xmlns:a16="http://schemas.microsoft.com/office/drawing/2014/main" id="{BCCDAE1A-37E6-A740-84AD-3651F301C81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728" name="Straight Connector 727">
                      <a:extLst>
                        <a:ext uri="{FF2B5EF4-FFF2-40B4-BE49-F238E27FC236}">
                          <a16:creationId xmlns:a16="http://schemas.microsoft.com/office/drawing/2014/main" id="{79278D10-2F66-4843-BE2D-75C1E444A3FF}"/>
                        </a:ext>
                      </a:extLst>
                    </p:cNvPr>
                    <p:cNvCxnSpPr>
                      <a:endCxn id="72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729" name="Straight Connector 728">
                      <a:extLst>
                        <a:ext uri="{FF2B5EF4-FFF2-40B4-BE49-F238E27FC236}">
                          <a16:creationId xmlns:a16="http://schemas.microsoft.com/office/drawing/2014/main" id="{64D394C8-4031-A04B-B39E-D20F1408177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718" name="Group 717">
                    <a:extLst>
                      <a:ext uri="{FF2B5EF4-FFF2-40B4-BE49-F238E27FC236}">
                        <a16:creationId xmlns:a16="http://schemas.microsoft.com/office/drawing/2014/main" id="{0BE34F3B-D7A6-C645-98A7-AC12A17D32D0}"/>
                      </a:ext>
                    </a:extLst>
                  </p:cNvPr>
                  <p:cNvGrpSpPr/>
                  <p:nvPr/>
                </p:nvGrpSpPr>
                <p:grpSpPr>
                  <a:xfrm>
                    <a:off x="7845852" y="5223362"/>
                    <a:ext cx="528350" cy="400108"/>
                    <a:chOff x="567129" y="1708643"/>
                    <a:chExt cx="556510" cy="443455"/>
                  </a:xfrm>
                </p:grpSpPr>
                <p:sp>
                  <p:nvSpPr>
                    <p:cNvPr id="719" name="Oval 718">
                      <a:extLst>
                        <a:ext uri="{FF2B5EF4-FFF2-40B4-BE49-F238E27FC236}">
                          <a16:creationId xmlns:a16="http://schemas.microsoft.com/office/drawing/2014/main" id="{D3AA4D2D-9268-D54B-A609-2916D44A7228}"/>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720" name="TextBox 719">
                      <a:extLst>
                        <a:ext uri="{FF2B5EF4-FFF2-40B4-BE49-F238E27FC236}">
                          <a16:creationId xmlns:a16="http://schemas.microsoft.com/office/drawing/2014/main" id="{D7C545A8-1974-314F-8B84-D3FC912EB8D6}"/>
                        </a:ext>
                      </a:extLst>
                    </p:cNvPr>
                    <p:cNvSpPr txBox="1"/>
                    <p:nvPr/>
                  </p:nvSpPr>
                  <p:spPr>
                    <a:xfrm>
                      <a:off x="567129" y="1708643"/>
                      <a:ext cx="556510" cy="443455"/>
                    </a:xfrm>
                    <a:prstGeom prst="rect">
                      <a:avLst/>
                    </a:prstGeom>
                    <a:noFill/>
                  </p:spPr>
                  <p:txBody>
                    <a:bodyPr wrap="none" rtlCol="0">
                      <a:spAutoFit/>
                    </a:body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X</a:t>
                      </a:r>
                    </a:p>
                  </p:txBody>
                </p:sp>
              </p:grpSp>
            </p:grpSp>
            <p:cxnSp>
              <p:nvCxnSpPr>
                <p:cNvPr id="715" name="Straight Connector 714">
                  <a:extLst>
                    <a:ext uri="{FF2B5EF4-FFF2-40B4-BE49-F238E27FC236}">
                      <a16:creationId xmlns:a16="http://schemas.microsoft.com/office/drawing/2014/main" id="{C7AD81D7-3B6A-D844-ABEA-CAF2858DD417}"/>
                    </a:ext>
                  </a:extLst>
                </p:cNvPr>
                <p:cNvCxnSpPr/>
                <p:nvPr/>
              </p:nvCxnSpPr>
              <p:spPr bwMode="auto">
                <a:xfrm flipH="1">
                  <a:off x="7158742" y="5764030"/>
                  <a:ext cx="870024" cy="9999"/>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cxnSp>
          <p:nvCxnSpPr>
            <p:cNvPr id="711" name="Straight Connector 710">
              <a:extLst>
                <a:ext uri="{FF2B5EF4-FFF2-40B4-BE49-F238E27FC236}">
                  <a16:creationId xmlns:a16="http://schemas.microsoft.com/office/drawing/2014/main" id="{A7F0587B-29EA-584F-81E3-E24C967738BB}"/>
                </a:ext>
              </a:extLst>
            </p:cNvPr>
            <p:cNvCxnSpPr>
              <a:cxnSpLocks/>
            </p:cNvCxnSpPr>
            <p:nvPr/>
          </p:nvCxnSpPr>
          <p:spPr bwMode="auto">
            <a:xfrm flipV="1">
              <a:off x="3540307" y="1929008"/>
              <a:ext cx="4451299" cy="422665"/>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233924" y="461158"/>
            <a:ext cx="7886700" cy="670967"/>
          </a:xfrm>
        </p:spPr>
        <p:txBody>
          <a:bodyPr>
            <a:normAutofit fontScale="90000"/>
          </a:bodyPr>
          <a:lstStyle/>
          <a:p>
            <a:r>
              <a:rPr lang="en-US" dirty="0"/>
              <a:t>BGP Route Selection</a:t>
            </a:r>
          </a:p>
        </p:txBody>
      </p:sp>
      <p:sp>
        <p:nvSpPr>
          <p:cNvPr id="382" name="Rectangle 4">
            <a:extLst>
              <a:ext uri="{FF2B5EF4-FFF2-40B4-BE49-F238E27FC236}">
                <a16:creationId xmlns:a16="http://schemas.microsoft.com/office/drawing/2014/main" id="{150C22F5-5F48-A74D-BE4D-A010E505643C}"/>
              </a:ext>
            </a:extLst>
          </p:cNvPr>
          <p:cNvSpPr txBox="1">
            <a:spLocks noChangeArrowheads="1"/>
          </p:cNvSpPr>
          <p:nvPr/>
        </p:nvSpPr>
        <p:spPr bwMode="auto">
          <a:xfrm>
            <a:off x="3953907" y="3698474"/>
            <a:ext cx="7658973" cy="413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19075" indent="-219075">
              <a:lnSpc>
                <a:spcPct val="90000"/>
              </a:lnSpc>
            </a:pPr>
            <a:r>
              <a:rPr lang="en-US" sz="1800" kern="0" dirty="0">
                <a:latin typeface="Avenir Book" panose="020B0503020203020204" pitchFamily="34" charset="-78"/>
                <a:cs typeface="Avenir Book" panose="020B0503020203020204" pitchFamily="34" charset="-78"/>
              </a:rPr>
              <a:t>1a, 1b, 1d learn via iBGP from 1c: “path to X goes through 1c”</a:t>
            </a:r>
          </a:p>
        </p:txBody>
      </p:sp>
      <p:sp>
        <p:nvSpPr>
          <p:cNvPr id="383" name="Rectangle 4">
            <a:extLst>
              <a:ext uri="{FF2B5EF4-FFF2-40B4-BE49-F238E27FC236}">
                <a16:creationId xmlns:a16="http://schemas.microsoft.com/office/drawing/2014/main" id="{A936D0A1-022F-4647-A4D0-30D9C829DC21}"/>
              </a:ext>
            </a:extLst>
          </p:cNvPr>
          <p:cNvSpPr txBox="1">
            <a:spLocks noChangeArrowheads="1"/>
          </p:cNvSpPr>
          <p:nvPr/>
        </p:nvSpPr>
        <p:spPr bwMode="auto">
          <a:xfrm>
            <a:off x="3951101" y="4031363"/>
            <a:ext cx="7262767" cy="383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90000"/>
              </a:lnSpc>
            </a:pPr>
            <a:r>
              <a:rPr lang="en-US" sz="1800" dirty="0">
                <a:solidFill>
                  <a:srgbClr val="000000"/>
                </a:solidFill>
                <a:latin typeface="Avenir Book" panose="020B0503020203020204" pitchFamily="34" charset="-78"/>
                <a:cs typeface="Avenir Book" panose="020B0503020203020204" pitchFamily="34" charset="-78"/>
              </a:rPr>
              <a:t>At 1d: OSPF intra-domain routing: to get to 1c, use  interface 1</a:t>
            </a:r>
          </a:p>
        </p:txBody>
      </p:sp>
      <p:grpSp>
        <p:nvGrpSpPr>
          <p:cNvPr id="384" name="Group 383">
            <a:extLst>
              <a:ext uri="{FF2B5EF4-FFF2-40B4-BE49-F238E27FC236}">
                <a16:creationId xmlns:a16="http://schemas.microsoft.com/office/drawing/2014/main" id="{ADFAD506-B45C-4B4C-8FC1-4EDFC6AC0ACA}"/>
              </a:ext>
            </a:extLst>
          </p:cNvPr>
          <p:cNvGrpSpPr/>
          <p:nvPr/>
        </p:nvGrpSpPr>
        <p:grpSpPr>
          <a:xfrm>
            <a:off x="2837906" y="1769477"/>
            <a:ext cx="305197" cy="627644"/>
            <a:chOff x="1089218" y="2245331"/>
            <a:chExt cx="406929" cy="836859"/>
          </a:xfrm>
        </p:grpSpPr>
        <p:sp>
          <p:nvSpPr>
            <p:cNvPr id="387" name="TextBox 386">
              <a:extLst>
                <a:ext uri="{FF2B5EF4-FFF2-40B4-BE49-F238E27FC236}">
                  <a16:creationId xmlns:a16="http://schemas.microsoft.com/office/drawing/2014/main" id="{F68B4CB0-326C-0D42-86AB-C27CF60EE3D4}"/>
                </a:ext>
              </a:extLst>
            </p:cNvPr>
            <p:cNvSpPr txBox="1"/>
            <p:nvPr/>
          </p:nvSpPr>
          <p:spPr>
            <a:xfrm>
              <a:off x="1149470" y="2245331"/>
              <a:ext cx="346677" cy="338555"/>
            </a:xfrm>
            <a:prstGeom prst="rect">
              <a:avLst/>
            </a:prstGeom>
            <a:noFill/>
          </p:spPr>
          <p:txBody>
            <a:bodyPr wrap="none" rtlCol="0">
              <a:spAutoFit/>
            </a:bodyPr>
            <a:lstStyle/>
            <a:p>
              <a:pPr eaLnBrk="0" fontAlgn="base" hangingPunct="0">
                <a:spcBef>
                  <a:spcPct val="0"/>
                </a:spcBef>
                <a:spcAft>
                  <a:spcPct val="0"/>
                </a:spcAft>
              </a:pPr>
              <a:r>
                <a:rPr lang="en-US" sz="1050" dirty="0">
                  <a:solidFill>
                    <a:srgbClr val="000000"/>
                  </a:solidFill>
                  <a:latin typeface="Avenir Book" panose="020B0503020203020204" pitchFamily="34" charset="-78"/>
                  <a:ea typeface="ＭＳ Ｐゴシック" charset="0"/>
                  <a:cs typeface="Avenir Book" panose="020B0503020203020204" pitchFamily="34" charset="-78"/>
                </a:rPr>
                <a:t>1</a:t>
              </a:r>
            </a:p>
          </p:txBody>
        </p:sp>
        <p:sp>
          <p:nvSpPr>
            <p:cNvPr id="388" name="TextBox 387">
              <a:extLst>
                <a:ext uri="{FF2B5EF4-FFF2-40B4-BE49-F238E27FC236}">
                  <a16:creationId xmlns:a16="http://schemas.microsoft.com/office/drawing/2014/main" id="{8B800090-4615-2944-BDA6-CB45A842F05A}"/>
                </a:ext>
              </a:extLst>
            </p:cNvPr>
            <p:cNvSpPr txBox="1"/>
            <p:nvPr/>
          </p:nvSpPr>
          <p:spPr>
            <a:xfrm>
              <a:off x="1089218" y="2743635"/>
              <a:ext cx="346677" cy="338555"/>
            </a:xfrm>
            <a:prstGeom prst="rect">
              <a:avLst/>
            </a:prstGeom>
            <a:noFill/>
          </p:spPr>
          <p:txBody>
            <a:bodyPr wrap="none" rtlCol="0">
              <a:spAutoFit/>
            </a:bodyPr>
            <a:lstStyle/>
            <a:p>
              <a:pPr eaLnBrk="0" fontAlgn="base" hangingPunct="0">
                <a:spcBef>
                  <a:spcPct val="0"/>
                </a:spcBef>
                <a:spcAft>
                  <a:spcPct val="0"/>
                </a:spcAft>
              </a:pPr>
              <a:r>
                <a:rPr lang="en-US" sz="1050" dirty="0">
                  <a:solidFill>
                    <a:srgbClr val="000000"/>
                  </a:solidFill>
                  <a:latin typeface="Avenir Book" panose="020B0503020203020204" pitchFamily="34" charset="-78"/>
                  <a:ea typeface="ＭＳ Ｐゴシック" charset="0"/>
                  <a:cs typeface="Avenir Book" panose="020B0503020203020204" pitchFamily="34" charset="-78"/>
                </a:rPr>
                <a:t>2</a:t>
              </a:r>
            </a:p>
          </p:txBody>
        </p:sp>
      </p:grpSp>
      <p:sp>
        <p:nvSpPr>
          <p:cNvPr id="428" name="Rectangle 4">
            <a:extLst>
              <a:ext uri="{FF2B5EF4-FFF2-40B4-BE49-F238E27FC236}">
                <a16:creationId xmlns:a16="http://schemas.microsoft.com/office/drawing/2014/main" id="{AACCBEA1-299A-5C44-A466-34FB8D29936F}"/>
              </a:ext>
            </a:extLst>
          </p:cNvPr>
          <p:cNvSpPr txBox="1">
            <a:spLocks noChangeArrowheads="1"/>
          </p:cNvSpPr>
          <p:nvPr/>
        </p:nvSpPr>
        <p:spPr bwMode="auto">
          <a:xfrm>
            <a:off x="3952668" y="4342948"/>
            <a:ext cx="6695936" cy="383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90000"/>
              </a:lnSpc>
            </a:pPr>
            <a:r>
              <a:rPr lang="en-US" sz="1800" dirty="0">
                <a:solidFill>
                  <a:srgbClr val="000000"/>
                </a:solidFill>
                <a:latin typeface="Avenir Book" panose="020B0503020203020204" pitchFamily="34" charset="-78"/>
                <a:cs typeface="Avenir Book" panose="020B0503020203020204" pitchFamily="34" charset="-78"/>
              </a:rPr>
              <a:t>At 1d: to get to X, use  interface 1</a:t>
            </a:r>
          </a:p>
        </p:txBody>
      </p:sp>
      <p:grpSp>
        <p:nvGrpSpPr>
          <p:cNvPr id="487" name="Group 486">
            <a:extLst>
              <a:ext uri="{FF2B5EF4-FFF2-40B4-BE49-F238E27FC236}">
                <a16:creationId xmlns:a16="http://schemas.microsoft.com/office/drawing/2014/main" id="{F09C0BF2-9D8F-9F4E-BEAE-ADE0E89D3AD2}"/>
              </a:ext>
            </a:extLst>
          </p:cNvPr>
          <p:cNvGrpSpPr/>
          <p:nvPr/>
        </p:nvGrpSpPr>
        <p:grpSpPr>
          <a:xfrm>
            <a:off x="1905174" y="2180952"/>
            <a:ext cx="1327918" cy="2717722"/>
            <a:chOff x="399867" y="2483278"/>
            <a:chExt cx="1770558" cy="3623629"/>
          </a:xfrm>
        </p:grpSpPr>
        <p:sp>
          <p:nvSpPr>
            <p:cNvPr id="373" name="Freeform 372">
              <a:extLst>
                <a:ext uri="{FF2B5EF4-FFF2-40B4-BE49-F238E27FC236}">
                  <a16:creationId xmlns:a16="http://schemas.microsoft.com/office/drawing/2014/main" id="{B02269C1-DF4A-1B42-BF2C-C32326D9EDE5}"/>
                </a:ext>
              </a:extLst>
            </p:cNvPr>
            <p:cNvSpPr/>
            <p:nvPr/>
          </p:nvSpPr>
          <p:spPr>
            <a:xfrm rot="10326036" flipH="1">
              <a:off x="668516" y="2483278"/>
              <a:ext cx="1196288" cy="137828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06934 w 1167285"/>
                <a:gd name="connsiteY0" fmla="*/ 967578 h 967578"/>
                <a:gd name="connsiteX1" fmla="*/ 0 w 1167285"/>
                <a:gd name="connsiteY1" fmla="*/ 0 h 967578"/>
                <a:gd name="connsiteX2" fmla="*/ 1005993 w 1167285"/>
                <a:gd name="connsiteY2" fmla="*/ 46284 h 967578"/>
                <a:gd name="connsiteX3" fmla="*/ 1167285 w 1167285"/>
                <a:gd name="connsiteY3" fmla="*/ 895852 h 967578"/>
                <a:gd name="connsiteX4" fmla="*/ 1006934 w 1167285"/>
                <a:gd name="connsiteY4" fmla="*/ 967578 h 967578"/>
                <a:gd name="connsiteX0" fmla="*/ 1006934 w 1167285"/>
                <a:gd name="connsiteY0" fmla="*/ 1132232 h 1132232"/>
                <a:gd name="connsiteX1" fmla="*/ 0 w 1167285"/>
                <a:gd name="connsiteY1" fmla="*/ 164654 h 1132232"/>
                <a:gd name="connsiteX2" fmla="*/ 991394 w 1167285"/>
                <a:gd name="connsiteY2" fmla="*/ 130 h 1132232"/>
                <a:gd name="connsiteX3" fmla="*/ 1167285 w 1167285"/>
                <a:gd name="connsiteY3" fmla="*/ 1060506 h 1132232"/>
                <a:gd name="connsiteX4" fmla="*/ 1006934 w 1167285"/>
                <a:gd name="connsiteY4" fmla="*/ 1132232 h 1132232"/>
                <a:gd name="connsiteX0" fmla="*/ 986900 w 1167285"/>
                <a:gd name="connsiteY0" fmla="*/ 1088164 h 1088164"/>
                <a:gd name="connsiteX1" fmla="*/ 0 w 1167285"/>
                <a:gd name="connsiteY1" fmla="*/ 164654 h 1088164"/>
                <a:gd name="connsiteX2" fmla="*/ 991394 w 1167285"/>
                <a:gd name="connsiteY2" fmla="*/ 130 h 1088164"/>
                <a:gd name="connsiteX3" fmla="*/ 1167285 w 1167285"/>
                <a:gd name="connsiteY3" fmla="*/ 1060506 h 1088164"/>
                <a:gd name="connsiteX4" fmla="*/ 986900 w 1167285"/>
                <a:gd name="connsiteY4" fmla="*/ 1088164 h 1088164"/>
                <a:gd name="connsiteX0" fmla="*/ 986900 w 1167285"/>
                <a:gd name="connsiteY0" fmla="*/ 1088164 h 1088164"/>
                <a:gd name="connsiteX1" fmla="*/ 0 w 1167285"/>
                <a:gd name="connsiteY1" fmla="*/ 164654 h 1088164"/>
                <a:gd name="connsiteX2" fmla="*/ 991394 w 1167285"/>
                <a:gd name="connsiteY2" fmla="*/ 130 h 1088164"/>
                <a:gd name="connsiteX3" fmla="*/ 1167285 w 1167285"/>
                <a:gd name="connsiteY3" fmla="*/ 1060506 h 1088164"/>
                <a:gd name="connsiteX4" fmla="*/ 986900 w 1167285"/>
                <a:gd name="connsiteY4" fmla="*/ 1088164 h 1088164"/>
                <a:gd name="connsiteX0" fmla="*/ 986900 w 1332977"/>
                <a:gd name="connsiteY0" fmla="*/ 1088164 h 1088164"/>
                <a:gd name="connsiteX1" fmla="*/ 0 w 1332977"/>
                <a:gd name="connsiteY1" fmla="*/ 164654 h 1088164"/>
                <a:gd name="connsiteX2" fmla="*/ 991394 w 1332977"/>
                <a:gd name="connsiteY2" fmla="*/ 130 h 1088164"/>
                <a:gd name="connsiteX3" fmla="*/ 1332977 w 1332977"/>
                <a:gd name="connsiteY3" fmla="*/ 1045574 h 1088164"/>
                <a:gd name="connsiteX4" fmla="*/ 986900 w 1332977"/>
                <a:gd name="connsiteY4" fmla="*/ 1088164 h 108816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1029955 w 1332977"/>
                <a:gd name="connsiteY0" fmla="*/ 1143414 h 1143414"/>
                <a:gd name="connsiteX1" fmla="*/ 0 w 1332977"/>
                <a:gd name="connsiteY1" fmla="*/ 164654 h 1143414"/>
                <a:gd name="connsiteX2" fmla="*/ 991394 w 1332977"/>
                <a:gd name="connsiteY2" fmla="*/ 130 h 1143414"/>
                <a:gd name="connsiteX3" fmla="*/ 1332977 w 1332977"/>
                <a:gd name="connsiteY3" fmla="*/ 1045574 h 1143414"/>
                <a:gd name="connsiteX4" fmla="*/ 1029955 w 1332977"/>
                <a:gd name="connsiteY4" fmla="*/ 1143414 h 1143414"/>
                <a:gd name="connsiteX0" fmla="*/ 302061 w 1332977"/>
                <a:gd name="connsiteY0" fmla="*/ 1951097 h 1951096"/>
                <a:gd name="connsiteX1" fmla="*/ 0 w 1332977"/>
                <a:gd name="connsiteY1" fmla="*/ 164654 h 1951096"/>
                <a:gd name="connsiteX2" fmla="*/ 991394 w 1332977"/>
                <a:gd name="connsiteY2" fmla="*/ 130 h 1951096"/>
                <a:gd name="connsiteX3" fmla="*/ 1332977 w 1332977"/>
                <a:gd name="connsiteY3" fmla="*/ 1045574 h 1951096"/>
                <a:gd name="connsiteX4" fmla="*/ 302061 w 1332977"/>
                <a:gd name="connsiteY4" fmla="*/ 1951097 h 1951096"/>
                <a:gd name="connsiteX0" fmla="*/ 302061 w 1008228"/>
                <a:gd name="connsiteY0" fmla="*/ 1951097 h 1951097"/>
                <a:gd name="connsiteX1" fmla="*/ 0 w 1008228"/>
                <a:gd name="connsiteY1" fmla="*/ 164654 h 1951097"/>
                <a:gd name="connsiteX2" fmla="*/ 991394 w 1008228"/>
                <a:gd name="connsiteY2" fmla="*/ 130 h 1951097"/>
                <a:gd name="connsiteX3" fmla="*/ 628320 w 1008228"/>
                <a:gd name="connsiteY3" fmla="*/ 1842100 h 1951097"/>
                <a:gd name="connsiteX4" fmla="*/ 302061 w 1008228"/>
                <a:gd name="connsiteY4" fmla="*/ 1951097 h 1951097"/>
                <a:gd name="connsiteX0" fmla="*/ 302061 w 1020405"/>
                <a:gd name="connsiteY0" fmla="*/ 1951097 h 1951097"/>
                <a:gd name="connsiteX1" fmla="*/ 0 w 1020405"/>
                <a:gd name="connsiteY1" fmla="*/ 164654 h 1951097"/>
                <a:gd name="connsiteX2" fmla="*/ 991394 w 1020405"/>
                <a:gd name="connsiteY2" fmla="*/ 130 h 1951097"/>
                <a:gd name="connsiteX3" fmla="*/ 628320 w 1020405"/>
                <a:gd name="connsiteY3" fmla="*/ 1842100 h 1951097"/>
                <a:gd name="connsiteX4" fmla="*/ 302061 w 1020405"/>
                <a:gd name="connsiteY4" fmla="*/ 1951097 h 1951097"/>
                <a:gd name="connsiteX0" fmla="*/ 302061 w 991394"/>
                <a:gd name="connsiteY0" fmla="*/ 1951097 h 1951097"/>
                <a:gd name="connsiteX1" fmla="*/ 0 w 991394"/>
                <a:gd name="connsiteY1" fmla="*/ 164654 h 1951097"/>
                <a:gd name="connsiteX2" fmla="*/ 991394 w 991394"/>
                <a:gd name="connsiteY2" fmla="*/ 130 h 1951097"/>
                <a:gd name="connsiteX3" fmla="*/ 628320 w 991394"/>
                <a:gd name="connsiteY3" fmla="*/ 1842100 h 1951097"/>
                <a:gd name="connsiteX4" fmla="*/ 302061 w 991394"/>
                <a:gd name="connsiteY4" fmla="*/ 1951097 h 1951097"/>
                <a:gd name="connsiteX0" fmla="*/ 271973 w 991394"/>
                <a:gd name="connsiteY0" fmla="*/ 1956074 h 1956074"/>
                <a:gd name="connsiteX1" fmla="*/ 0 w 991394"/>
                <a:gd name="connsiteY1" fmla="*/ 164654 h 1956074"/>
                <a:gd name="connsiteX2" fmla="*/ 991394 w 991394"/>
                <a:gd name="connsiteY2" fmla="*/ 130 h 1956074"/>
                <a:gd name="connsiteX3" fmla="*/ 628320 w 991394"/>
                <a:gd name="connsiteY3" fmla="*/ 1842100 h 1956074"/>
                <a:gd name="connsiteX4" fmla="*/ 271973 w 991394"/>
                <a:gd name="connsiteY4" fmla="*/ 1956074 h 1956074"/>
                <a:gd name="connsiteX0" fmla="*/ 271973 w 991394"/>
                <a:gd name="connsiteY0" fmla="*/ 1956074 h 1956074"/>
                <a:gd name="connsiteX1" fmla="*/ 0 w 991394"/>
                <a:gd name="connsiteY1" fmla="*/ 164654 h 1956074"/>
                <a:gd name="connsiteX2" fmla="*/ 991394 w 991394"/>
                <a:gd name="connsiteY2" fmla="*/ 130 h 1956074"/>
                <a:gd name="connsiteX3" fmla="*/ 628320 w 991394"/>
                <a:gd name="connsiteY3" fmla="*/ 1842100 h 1956074"/>
                <a:gd name="connsiteX4" fmla="*/ 271973 w 991394"/>
                <a:gd name="connsiteY4" fmla="*/ 1956074 h 1956074"/>
                <a:gd name="connsiteX0" fmla="*/ 271973 w 991394"/>
                <a:gd name="connsiteY0" fmla="*/ 1956074 h 1956074"/>
                <a:gd name="connsiteX1" fmla="*/ 0 w 991394"/>
                <a:gd name="connsiteY1" fmla="*/ 164654 h 1956074"/>
                <a:gd name="connsiteX2" fmla="*/ 991394 w 991394"/>
                <a:gd name="connsiteY2" fmla="*/ 130 h 1956074"/>
                <a:gd name="connsiteX3" fmla="*/ 628320 w 991394"/>
                <a:gd name="connsiteY3" fmla="*/ 1842100 h 1956074"/>
                <a:gd name="connsiteX4" fmla="*/ 271973 w 991394"/>
                <a:gd name="connsiteY4" fmla="*/ 1956074 h 1956074"/>
                <a:gd name="connsiteX0" fmla="*/ 271973 w 1196137"/>
                <a:gd name="connsiteY0" fmla="*/ 1956074 h 1956074"/>
                <a:gd name="connsiteX1" fmla="*/ 0 w 1196137"/>
                <a:gd name="connsiteY1" fmla="*/ 164654 h 1956074"/>
                <a:gd name="connsiteX2" fmla="*/ 991394 w 1196137"/>
                <a:gd name="connsiteY2" fmla="*/ 130 h 1956074"/>
                <a:gd name="connsiteX3" fmla="*/ 1173102 w 1196137"/>
                <a:gd name="connsiteY3" fmla="*/ 1525907 h 1956074"/>
                <a:gd name="connsiteX4" fmla="*/ 271973 w 1196137"/>
                <a:gd name="connsiteY4" fmla="*/ 1956074 h 1956074"/>
                <a:gd name="connsiteX0" fmla="*/ 271973 w 1173102"/>
                <a:gd name="connsiteY0" fmla="*/ 1956074 h 1956074"/>
                <a:gd name="connsiteX1" fmla="*/ 0 w 1173102"/>
                <a:gd name="connsiteY1" fmla="*/ 164654 h 1956074"/>
                <a:gd name="connsiteX2" fmla="*/ 991394 w 1173102"/>
                <a:gd name="connsiteY2" fmla="*/ 130 h 1956074"/>
                <a:gd name="connsiteX3" fmla="*/ 1173102 w 1173102"/>
                <a:gd name="connsiteY3" fmla="*/ 1525907 h 1956074"/>
                <a:gd name="connsiteX4" fmla="*/ 271973 w 1173102"/>
                <a:gd name="connsiteY4" fmla="*/ 1956074 h 1956074"/>
                <a:gd name="connsiteX0" fmla="*/ 873615 w 1173102"/>
                <a:gd name="connsiteY0" fmla="*/ 1585260 h 1585259"/>
                <a:gd name="connsiteX1" fmla="*/ 0 w 1173102"/>
                <a:gd name="connsiteY1" fmla="*/ 164654 h 1585259"/>
                <a:gd name="connsiteX2" fmla="*/ 991394 w 1173102"/>
                <a:gd name="connsiteY2" fmla="*/ 130 h 1585259"/>
                <a:gd name="connsiteX3" fmla="*/ 1173102 w 1173102"/>
                <a:gd name="connsiteY3" fmla="*/ 1525907 h 1585259"/>
                <a:gd name="connsiteX4" fmla="*/ 873615 w 1173102"/>
                <a:gd name="connsiteY4" fmla="*/ 1585260 h 1585259"/>
                <a:gd name="connsiteX0" fmla="*/ 873615 w 1173102"/>
                <a:gd name="connsiteY0" fmla="*/ 1585260 h 1585260"/>
                <a:gd name="connsiteX1" fmla="*/ 0 w 1173102"/>
                <a:gd name="connsiteY1" fmla="*/ 164654 h 1585260"/>
                <a:gd name="connsiteX2" fmla="*/ 991394 w 1173102"/>
                <a:gd name="connsiteY2" fmla="*/ 130 h 1585260"/>
                <a:gd name="connsiteX3" fmla="*/ 1173102 w 1173102"/>
                <a:gd name="connsiteY3" fmla="*/ 1525907 h 1585260"/>
                <a:gd name="connsiteX4" fmla="*/ 873615 w 1173102"/>
                <a:gd name="connsiteY4" fmla="*/ 1585260 h 1585260"/>
                <a:gd name="connsiteX0" fmla="*/ 873615 w 1173102"/>
                <a:gd name="connsiteY0" fmla="*/ 1585260 h 1585260"/>
                <a:gd name="connsiteX1" fmla="*/ 0 w 1173102"/>
                <a:gd name="connsiteY1" fmla="*/ 164654 h 1585260"/>
                <a:gd name="connsiteX2" fmla="*/ 991394 w 1173102"/>
                <a:gd name="connsiteY2" fmla="*/ 130 h 1585260"/>
                <a:gd name="connsiteX3" fmla="*/ 1173102 w 1173102"/>
                <a:gd name="connsiteY3" fmla="*/ 1525907 h 1585260"/>
                <a:gd name="connsiteX4" fmla="*/ 873615 w 1173102"/>
                <a:gd name="connsiteY4" fmla="*/ 1585260 h 1585260"/>
                <a:gd name="connsiteX0" fmla="*/ 873615 w 1196017"/>
                <a:gd name="connsiteY0" fmla="*/ 1585260 h 1585260"/>
                <a:gd name="connsiteX1" fmla="*/ 0 w 1196017"/>
                <a:gd name="connsiteY1" fmla="*/ 164654 h 1585260"/>
                <a:gd name="connsiteX2" fmla="*/ 991394 w 1196017"/>
                <a:gd name="connsiteY2" fmla="*/ 130 h 1585260"/>
                <a:gd name="connsiteX3" fmla="*/ 1196017 w 1196017"/>
                <a:gd name="connsiteY3" fmla="*/ 1546568 h 1585260"/>
                <a:gd name="connsiteX4" fmla="*/ 873615 w 1196017"/>
                <a:gd name="connsiteY4" fmla="*/ 1585260 h 1585260"/>
                <a:gd name="connsiteX0" fmla="*/ 851586 w 1196017"/>
                <a:gd name="connsiteY0" fmla="*/ 1642695 h 1642695"/>
                <a:gd name="connsiteX1" fmla="*/ 0 w 1196017"/>
                <a:gd name="connsiteY1" fmla="*/ 164654 h 1642695"/>
                <a:gd name="connsiteX2" fmla="*/ 991394 w 1196017"/>
                <a:gd name="connsiteY2" fmla="*/ 130 h 1642695"/>
                <a:gd name="connsiteX3" fmla="*/ 1196017 w 1196017"/>
                <a:gd name="connsiteY3" fmla="*/ 1546568 h 1642695"/>
                <a:gd name="connsiteX4" fmla="*/ 851586 w 1196017"/>
                <a:gd name="connsiteY4" fmla="*/ 1642695 h 1642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017" h="1642695">
                  <a:moveTo>
                    <a:pt x="851586" y="1642695"/>
                  </a:moveTo>
                  <a:cubicBezTo>
                    <a:pt x="351624" y="596424"/>
                    <a:pt x="519034" y="861914"/>
                    <a:pt x="0" y="164654"/>
                  </a:cubicBezTo>
                  <a:cubicBezTo>
                    <a:pt x="346878" y="170249"/>
                    <a:pt x="644516" y="-5465"/>
                    <a:pt x="991394" y="130"/>
                  </a:cubicBezTo>
                  <a:cubicBezTo>
                    <a:pt x="818067" y="853650"/>
                    <a:pt x="952595" y="541133"/>
                    <a:pt x="1196017" y="1546568"/>
                  </a:cubicBezTo>
                  <a:cubicBezTo>
                    <a:pt x="1046703" y="1529995"/>
                    <a:pt x="1015898" y="1558953"/>
                    <a:pt x="851586" y="1642695"/>
                  </a:cubicBezTo>
                  <a:close/>
                </a:path>
              </a:pathLst>
            </a:custGeom>
            <a:gradFill rotWithShape="1">
              <a:gsLst>
                <a:gs pos="0">
                  <a:srgbClr val="FFFFFF">
                    <a:lumMod val="95000"/>
                  </a:srgbClr>
                </a:gs>
                <a:gs pos="100000">
                  <a:srgbClr val="FFFFFF">
                    <a:lumMod val="75000"/>
                  </a:srgbClr>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2" name="Rectangle 451">
              <a:extLst>
                <a:ext uri="{FF2B5EF4-FFF2-40B4-BE49-F238E27FC236}">
                  <a16:creationId xmlns:a16="http://schemas.microsoft.com/office/drawing/2014/main" id="{6C28258C-7FFF-E940-A448-A9458A2FDF87}"/>
                </a:ext>
              </a:extLst>
            </p:cNvPr>
            <p:cNvSpPr/>
            <p:nvPr/>
          </p:nvSpPr>
          <p:spPr bwMode="auto">
            <a:xfrm rot="10800000">
              <a:off x="734144" y="3768921"/>
              <a:ext cx="1027112" cy="1145749"/>
            </a:xfrm>
            <a:prstGeom prst="rect">
              <a:avLst/>
            </a:prstGeom>
            <a:gradFill rotWithShape="1">
              <a:gsLst>
                <a:gs pos="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grpSp>
          <p:nvGrpSpPr>
            <p:cNvPr id="453" name="Group 104">
              <a:extLst>
                <a:ext uri="{FF2B5EF4-FFF2-40B4-BE49-F238E27FC236}">
                  <a16:creationId xmlns:a16="http://schemas.microsoft.com/office/drawing/2014/main" id="{B0E3BD6B-EB14-B445-B85F-6CDE3106F474}"/>
                </a:ext>
              </a:extLst>
            </p:cNvPr>
            <p:cNvGrpSpPr>
              <a:grpSpLocks/>
            </p:cNvGrpSpPr>
            <p:nvPr/>
          </p:nvGrpSpPr>
          <p:grpSpPr bwMode="auto">
            <a:xfrm>
              <a:off x="737614" y="5695204"/>
              <a:ext cx="1034710" cy="411703"/>
              <a:chOff x="4128636" y="3606589"/>
              <a:chExt cx="568145" cy="338667"/>
            </a:xfrm>
          </p:grpSpPr>
          <p:sp>
            <p:nvSpPr>
              <p:cNvPr id="476" name="Oval 475">
                <a:extLst>
                  <a:ext uri="{FF2B5EF4-FFF2-40B4-BE49-F238E27FC236}">
                    <a16:creationId xmlns:a16="http://schemas.microsoft.com/office/drawing/2014/main" id="{C0FF9617-38FC-C14A-8900-FEF8A3B09291}"/>
                  </a:ext>
                </a:extLst>
              </p:cNvPr>
              <p:cNvSpPr/>
              <p:nvPr/>
            </p:nvSpPr>
            <p:spPr>
              <a:xfrm>
                <a:off x="4128649" y="3720080"/>
                <a:ext cx="568332" cy="225176"/>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7" name="Rectangle 476">
                <a:extLst>
                  <a:ext uri="{FF2B5EF4-FFF2-40B4-BE49-F238E27FC236}">
                    <a16:creationId xmlns:a16="http://schemas.microsoft.com/office/drawing/2014/main" id="{6AD27A8B-9371-D241-9BB7-8D09A714683B}"/>
                  </a:ext>
                </a:extLst>
              </p:cNvPr>
              <p:cNvSpPr/>
              <p:nvPr/>
            </p:nvSpPr>
            <p:spPr>
              <a:xfrm>
                <a:off x="4128649" y="3720080"/>
                <a:ext cx="568332" cy="111898"/>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8" name="Oval 477">
                <a:extLst>
                  <a:ext uri="{FF2B5EF4-FFF2-40B4-BE49-F238E27FC236}">
                    <a16:creationId xmlns:a16="http://schemas.microsoft.com/office/drawing/2014/main" id="{A1DBF1C3-573B-F544-BCD4-C8F32647EC75}"/>
                  </a:ext>
                </a:extLst>
              </p:cNvPr>
              <p:cNvSpPr/>
              <p:nvPr/>
            </p:nvSpPr>
            <p:spPr>
              <a:xfrm>
                <a:off x="4128649" y="3606801"/>
                <a:ext cx="568332" cy="225176"/>
              </a:xfrm>
              <a:prstGeom prst="ellipse">
                <a:avLst/>
              </a:prstGeom>
              <a:solidFill>
                <a:srgbClr val="3333CC">
                  <a:lumMod val="60000"/>
                  <a:lumOff val="40000"/>
                  <a:alpha val="7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79" name="Straight Connector 478">
                <a:extLst>
                  <a:ext uri="{FF2B5EF4-FFF2-40B4-BE49-F238E27FC236}">
                    <a16:creationId xmlns:a16="http://schemas.microsoft.com/office/drawing/2014/main" id="{90686A12-F47C-174C-ABCC-A9D997119A73}"/>
                  </a:ext>
                </a:extLst>
              </p:cNvPr>
              <p:cNvCxnSpPr/>
              <p:nvPr/>
            </p:nvCxnSpPr>
            <p:spPr>
              <a:xfrm>
                <a:off x="4696981" y="3720080"/>
                <a:ext cx="0" cy="111898"/>
              </a:xfrm>
              <a:prstGeom prst="line">
                <a:avLst/>
              </a:prstGeom>
              <a:noFill/>
              <a:ln w="6350" cap="flat" cmpd="sng" algn="ctr">
                <a:solidFill>
                  <a:srgbClr val="000000"/>
                </a:solidFill>
                <a:prstDash val="solid"/>
              </a:ln>
              <a:effectLst/>
            </p:spPr>
          </p:cxnSp>
          <p:cxnSp>
            <p:nvCxnSpPr>
              <p:cNvPr id="480" name="Straight Connector 479">
                <a:extLst>
                  <a:ext uri="{FF2B5EF4-FFF2-40B4-BE49-F238E27FC236}">
                    <a16:creationId xmlns:a16="http://schemas.microsoft.com/office/drawing/2014/main" id="{E7107280-9DE2-5A47-8EF6-EE90CACB1D1B}"/>
                  </a:ext>
                </a:extLst>
              </p:cNvPr>
              <p:cNvCxnSpPr/>
              <p:nvPr/>
            </p:nvCxnSpPr>
            <p:spPr>
              <a:xfrm>
                <a:off x="4128649" y="3720080"/>
                <a:ext cx="0" cy="111898"/>
              </a:xfrm>
              <a:prstGeom prst="line">
                <a:avLst/>
              </a:prstGeom>
              <a:noFill/>
              <a:ln w="6350" cap="flat" cmpd="sng" algn="ctr">
                <a:solidFill>
                  <a:srgbClr val="000000"/>
                </a:solidFill>
                <a:prstDash val="solid"/>
              </a:ln>
              <a:effectLst/>
            </p:spPr>
          </p:cxnSp>
        </p:grpSp>
        <p:sp>
          <p:nvSpPr>
            <p:cNvPr id="454" name="Rectangle 453">
              <a:extLst>
                <a:ext uri="{FF2B5EF4-FFF2-40B4-BE49-F238E27FC236}">
                  <a16:creationId xmlns:a16="http://schemas.microsoft.com/office/drawing/2014/main" id="{29C729D8-AEB2-B848-8004-226B4B03BDC8}"/>
                </a:ext>
              </a:extLst>
            </p:cNvPr>
            <p:cNvSpPr/>
            <p:nvPr/>
          </p:nvSpPr>
          <p:spPr bwMode="auto">
            <a:xfrm>
              <a:off x="741922" y="4854846"/>
              <a:ext cx="1027112" cy="991402"/>
            </a:xfrm>
            <a:prstGeom prst="rect">
              <a:avLst/>
            </a:prstGeom>
            <a:gradFill rotWithShape="1">
              <a:gsLst>
                <a:gs pos="0">
                  <a:srgbClr val="3333CC">
                    <a:lumMod val="60000"/>
                    <a:lumOff val="40000"/>
                    <a:alpha val="62000"/>
                  </a:srgbClr>
                </a:gs>
                <a:gs pos="54000">
                  <a:srgbClr val="3333CC">
                    <a:lumMod val="40000"/>
                    <a:lumOff val="6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55" name="Straight Connector 454">
              <a:extLst>
                <a:ext uri="{FF2B5EF4-FFF2-40B4-BE49-F238E27FC236}">
                  <a16:creationId xmlns:a16="http://schemas.microsoft.com/office/drawing/2014/main" id="{6F94A64C-32AA-2448-B512-66A15C4BC32D}"/>
                </a:ext>
              </a:extLst>
            </p:cNvPr>
            <p:cNvCxnSpPr>
              <a:endCxn id="477" idx="1"/>
            </p:cNvCxnSpPr>
            <p:nvPr/>
          </p:nvCxnSpPr>
          <p:spPr bwMode="auto">
            <a:xfrm>
              <a:off x="726206" y="4006134"/>
              <a:ext cx="11432" cy="1895052"/>
            </a:xfrm>
            <a:prstGeom prst="line">
              <a:avLst/>
            </a:prstGeom>
            <a:noFill/>
            <a:ln w="3175" cap="flat" cmpd="sng" algn="ctr">
              <a:solidFill>
                <a:srgbClr val="000000"/>
              </a:solidFill>
              <a:prstDash val="sysDash"/>
            </a:ln>
            <a:effectLst/>
          </p:spPr>
        </p:cxnSp>
        <p:cxnSp>
          <p:nvCxnSpPr>
            <p:cNvPr id="456" name="Straight Connector 455">
              <a:extLst>
                <a:ext uri="{FF2B5EF4-FFF2-40B4-BE49-F238E27FC236}">
                  <a16:creationId xmlns:a16="http://schemas.microsoft.com/office/drawing/2014/main" id="{B47548DA-124D-B24A-B212-A7BD236C4EBA}"/>
                </a:ext>
              </a:extLst>
            </p:cNvPr>
            <p:cNvCxnSpPr>
              <a:endCxn id="477" idx="3"/>
            </p:cNvCxnSpPr>
            <p:nvPr/>
          </p:nvCxnSpPr>
          <p:spPr bwMode="auto">
            <a:xfrm>
              <a:off x="1767606" y="4006134"/>
              <a:ext cx="5083" cy="1895052"/>
            </a:xfrm>
            <a:prstGeom prst="line">
              <a:avLst/>
            </a:prstGeom>
            <a:noFill/>
            <a:ln w="3175" cap="flat" cmpd="sng" algn="ctr">
              <a:solidFill>
                <a:srgbClr val="000000"/>
              </a:solidFill>
              <a:prstDash val="sysDash"/>
            </a:ln>
            <a:effectLst/>
          </p:spPr>
        </p:cxnSp>
        <p:grpSp>
          <p:nvGrpSpPr>
            <p:cNvPr id="457" name="Group 9">
              <a:extLst>
                <a:ext uri="{FF2B5EF4-FFF2-40B4-BE49-F238E27FC236}">
                  <a16:creationId xmlns:a16="http://schemas.microsoft.com/office/drawing/2014/main" id="{1105B980-ACA1-294E-89E8-A27F7F80B419}"/>
                </a:ext>
              </a:extLst>
            </p:cNvPr>
            <p:cNvGrpSpPr>
              <a:grpSpLocks/>
            </p:cNvGrpSpPr>
            <p:nvPr/>
          </p:nvGrpSpPr>
          <p:grpSpPr bwMode="auto">
            <a:xfrm>
              <a:off x="702836" y="3663421"/>
              <a:ext cx="1079500" cy="455109"/>
              <a:chOff x="2183302" y="1574638"/>
              <a:chExt cx="1200154" cy="430181"/>
            </a:xfrm>
          </p:grpSpPr>
          <p:sp>
            <p:nvSpPr>
              <p:cNvPr id="467" name="Oval 466">
                <a:extLst>
                  <a:ext uri="{FF2B5EF4-FFF2-40B4-BE49-F238E27FC236}">
                    <a16:creationId xmlns:a16="http://schemas.microsoft.com/office/drawing/2014/main" id="{C0DE7A67-940C-CA42-A886-382097FF56DE}"/>
                  </a:ext>
                </a:extLst>
              </p:cNvPr>
              <p:cNvSpPr/>
              <p:nvPr/>
            </p:nvSpPr>
            <p:spPr bwMode="auto">
              <a:xfrm flipV="1">
                <a:off x="2186832" y="1690517"/>
                <a:ext cx="1194859" cy="31430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68" name="Rectangle 467">
                <a:extLst>
                  <a:ext uri="{FF2B5EF4-FFF2-40B4-BE49-F238E27FC236}">
                    <a16:creationId xmlns:a16="http://schemas.microsoft.com/office/drawing/2014/main" id="{C80E7574-CE05-C54D-BB50-B8D018774DE8}"/>
                  </a:ext>
                </a:extLst>
              </p:cNvPr>
              <p:cNvSpPr/>
              <p:nvPr/>
            </p:nvSpPr>
            <p:spPr bwMode="auto">
              <a:xfrm>
                <a:off x="2183302" y="1734964"/>
                <a:ext cx="1198389" cy="112704"/>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69" name="Oval 468">
                <a:extLst>
                  <a:ext uri="{FF2B5EF4-FFF2-40B4-BE49-F238E27FC236}">
                    <a16:creationId xmlns:a16="http://schemas.microsoft.com/office/drawing/2014/main" id="{868FD90D-4069-D946-B396-311A2C38C805}"/>
                  </a:ext>
                </a:extLst>
              </p:cNvPr>
              <p:cNvSpPr/>
              <p:nvPr/>
            </p:nvSpPr>
            <p:spPr bwMode="auto">
              <a:xfrm flipV="1">
                <a:off x="2183302" y="1574638"/>
                <a:ext cx="1196624" cy="314302"/>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70" name="Freeform 469">
                <a:extLst>
                  <a:ext uri="{FF2B5EF4-FFF2-40B4-BE49-F238E27FC236}">
                    <a16:creationId xmlns:a16="http://schemas.microsoft.com/office/drawing/2014/main" id="{F675C568-A8B3-D14E-94C7-A3AA2F1384E6}"/>
                  </a:ext>
                </a:extLst>
              </p:cNvPr>
              <p:cNvSpPr/>
              <p:nvPr/>
            </p:nvSpPr>
            <p:spPr bwMode="auto">
              <a:xfrm>
                <a:off x="2490400" y="1671469"/>
                <a:ext cx="582428" cy="15715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1" name="Freeform 470">
                <a:extLst>
                  <a:ext uri="{FF2B5EF4-FFF2-40B4-BE49-F238E27FC236}">
                    <a16:creationId xmlns:a16="http://schemas.microsoft.com/office/drawing/2014/main" id="{9676BEE0-3233-0944-B2AF-9922D140FC93}"/>
                  </a:ext>
                </a:extLst>
              </p:cNvPr>
              <p:cNvSpPr/>
              <p:nvPr/>
            </p:nvSpPr>
            <p:spPr bwMode="auto">
              <a:xfrm>
                <a:off x="2430393" y="1630197"/>
                <a:ext cx="702443" cy="109529"/>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2" name="Freeform 471">
                <a:extLst>
                  <a:ext uri="{FF2B5EF4-FFF2-40B4-BE49-F238E27FC236}">
                    <a16:creationId xmlns:a16="http://schemas.microsoft.com/office/drawing/2014/main" id="{FB1B5FE2-C91A-9348-AF73-C9EF2D707274}"/>
                  </a:ext>
                </a:extLst>
              </p:cNvPr>
              <p:cNvSpPr/>
              <p:nvPr/>
            </p:nvSpPr>
            <p:spPr bwMode="auto">
              <a:xfrm>
                <a:off x="2892805" y="1723852"/>
                <a:ext cx="257680" cy="95243"/>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3" name="Freeform 472">
                <a:extLst>
                  <a:ext uri="{FF2B5EF4-FFF2-40B4-BE49-F238E27FC236}">
                    <a16:creationId xmlns:a16="http://schemas.microsoft.com/office/drawing/2014/main" id="{EECAE167-ECD6-A54B-A969-9847CF2A9ADC}"/>
                  </a:ext>
                </a:extLst>
              </p:cNvPr>
              <p:cNvSpPr/>
              <p:nvPr/>
            </p:nvSpPr>
            <p:spPr bwMode="auto">
              <a:xfrm>
                <a:off x="2418037" y="1725440"/>
                <a:ext cx="254150" cy="95243"/>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74" name="Straight Connector 473">
                <a:extLst>
                  <a:ext uri="{FF2B5EF4-FFF2-40B4-BE49-F238E27FC236}">
                    <a16:creationId xmlns:a16="http://schemas.microsoft.com/office/drawing/2014/main" id="{B0EB1B7F-73B8-E84D-841A-D4FD52A3E62C}"/>
                  </a:ext>
                </a:extLst>
              </p:cNvPr>
              <p:cNvCxnSpPr>
                <a:endCxn id="469" idx="2"/>
              </p:cNvCxnSpPr>
              <p:nvPr/>
            </p:nvCxnSpPr>
            <p:spPr bwMode="auto">
              <a:xfrm flipH="1" flipV="1">
                <a:off x="2183302" y="1731787"/>
                <a:ext cx="3530" cy="122228"/>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75" name="Straight Connector 474">
                <a:extLst>
                  <a:ext uri="{FF2B5EF4-FFF2-40B4-BE49-F238E27FC236}">
                    <a16:creationId xmlns:a16="http://schemas.microsoft.com/office/drawing/2014/main" id="{9709F18E-E167-7748-AF01-5771407BD91A}"/>
                  </a:ext>
                </a:extLst>
              </p:cNvPr>
              <p:cNvCxnSpPr/>
              <p:nvPr/>
            </p:nvCxnSpPr>
            <p:spPr bwMode="auto">
              <a:xfrm flipH="1" flipV="1">
                <a:off x="3379926" y="1728615"/>
                <a:ext cx="3530" cy="122228"/>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sp>
          <p:nvSpPr>
            <p:cNvPr id="458" name="Rectangle 457">
              <a:extLst>
                <a:ext uri="{FF2B5EF4-FFF2-40B4-BE49-F238E27FC236}">
                  <a16:creationId xmlns:a16="http://schemas.microsoft.com/office/drawing/2014/main" id="{07BAD6FE-D90B-454B-8C5B-C357E984C007}"/>
                </a:ext>
              </a:extLst>
            </p:cNvPr>
            <p:cNvSpPr/>
            <p:nvPr/>
          </p:nvSpPr>
          <p:spPr bwMode="auto">
            <a:xfrm>
              <a:off x="408366" y="4245849"/>
              <a:ext cx="1670709" cy="1502121"/>
            </a:xfrm>
            <a:prstGeom prst="rect">
              <a:avLst/>
            </a:prstGeom>
            <a:solidFill>
              <a:srgbClr val="FFFFFF"/>
            </a:solidFill>
            <a:ln w="9525" cap="flat" cmpd="sng" algn="ctr">
              <a:solidFill>
                <a:srgbClr val="000000"/>
              </a:solid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9" name="TextBox 458">
              <a:extLst>
                <a:ext uri="{FF2B5EF4-FFF2-40B4-BE49-F238E27FC236}">
                  <a16:creationId xmlns:a16="http://schemas.microsoft.com/office/drawing/2014/main" id="{7F39AFDB-C4C8-9641-A964-BC01FB968DC2}"/>
                </a:ext>
              </a:extLst>
            </p:cNvPr>
            <p:cNvSpPr txBox="1"/>
            <p:nvPr/>
          </p:nvSpPr>
          <p:spPr>
            <a:xfrm>
              <a:off x="402603" y="4240253"/>
              <a:ext cx="720711"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err="1">
                  <a:solidFill>
                    <a:srgbClr val="000000"/>
                  </a:solidFill>
                  <a:latin typeface="Avenir Book" panose="020B0503020203020204" pitchFamily="34" charset="-78"/>
                  <a:ea typeface="ＭＳ Ｐゴシック" charset="0"/>
                  <a:cs typeface="Avenir Book" panose="020B0503020203020204" pitchFamily="34" charset="-78"/>
                </a:rPr>
                <a:t>Dest</a:t>
              </a: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60" name="TextBox 459">
              <a:extLst>
                <a:ext uri="{FF2B5EF4-FFF2-40B4-BE49-F238E27FC236}">
                  <a16:creationId xmlns:a16="http://schemas.microsoft.com/office/drawing/2014/main" id="{190DF8B3-AE9D-CD45-BB05-27A485E9599D}"/>
                </a:ext>
              </a:extLst>
            </p:cNvPr>
            <p:cNvSpPr txBox="1"/>
            <p:nvPr/>
          </p:nvSpPr>
          <p:spPr>
            <a:xfrm>
              <a:off x="1024383" y="4245637"/>
              <a:ext cx="1146042"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Interface</a:t>
              </a:r>
            </a:p>
          </p:txBody>
        </p:sp>
        <p:cxnSp>
          <p:nvCxnSpPr>
            <p:cNvPr id="461" name="Straight Connector 460">
              <a:extLst>
                <a:ext uri="{FF2B5EF4-FFF2-40B4-BE49-F238E27FC236}">
                  <a16:creationId xmlns:a16="http://schemas.microsoft.com/office/drawing/2014/main" id="{1C8B7AE5-1B5D-F54C-945E-50F0EAB85535}"/>
                </a:ext>
              </a:extLst>
            </p:cNvPr>
            <p:cNvCxnSpPr/>
            <p:nvPr/>
          </p:nvCxnSpPr>
          <p:spPr bwMode="auto">
            <a:xfrm>
              <a:off x="1016396" y="4251999"/>
              <a:ext cx="1345" cy="1490301"/>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2" name="Straight Connector 461">
              <a:extLst>
                <a:ext uri="{FF2B5EF4-FFF2-40B4-BE49-F238E27FC236}">
                  <a16:creationId xmlns:a16="http://schemas.microsoft.com/office/drawing/2014/main" id="{6E69DA06-F077-1443-BD2C-1AF9CA4A7958}"/>
                </a:ext>
              </a:extLst>
            </p:cNvPr>
            <p:cNvCxnSpPr/>
            <p:nvPr/>
          </p:nvCxnSpPr>
          <p:spPr bwMode="auto">
            <a:xfrm flipH="1">
              <a:off x="399867" y="4618007"/>
              <a:ext cx="1679208" cy="0"/>
            </a:xfrm>
            <a:prstGeom prst="line">
              <a:avLst/>
            </a:pr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3" name="TextBox 462">
              <a:extLst>
                <a:ext uri="{FF2B5EF4-FFF2-40B4-BE49-F238E27FC236}">
                  <a16:creationId xmlns:a16="http://schemas.microsoft.com/office/drawing/2014/main" id="{5B2B7C6B-DC13-CC46-8E5B-33206D22590A}"/>
                </a:ext>
              </a:extLst>
            </p:cNvPr>
            <p:cNvSpPr txBox="1"/>
            <p:nvPr/>
          </p:nvSpPr>
          <p:spPr>
            <a:xfrm>
              <a:off x="1084936" y="4540875"/>
              <a:ext cx="477053"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sp>
          <p:nvSpPr>
            <p:cNvPr id="464" name="TextBox 463">
              <a:extLst>
                <a:ext uri="{FF2B5EF4-FFF2-40B4-BE49-F238E27FC236}">
                  <a16:creationId xmlns:a16="http://schemas.microsoft.com/office/drawing/2014/main" id="{A7052B84-C702-554E-B650-88235F4035D0}"/>
                </a:ext>
              </a:extLst>
            </p:cNvPr>
            <p:cNvSpPr txBox="1"/>
            <p:nvPr/>
          </p:nvSpPr>
          <p:spPr>
            <a:xfrm>
              <a:off x="1080238" y="5382096"/>
              <a:ext cx="477053"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sp>
          <p:nvSpPr>
            <p:cNvPr id="465" name="TextBox 464">
              <a:extLst>
                <a:ext uri="{FF2B5EF4-FFF2-40B4-BE49-F238E27FC236}">
                  <a16:creationId xmlns:a16="http://schemas.microsoft.com/office/drawing/2014/main" id="{207ADBCB-2351-A34F-AE51-16ECC375A4A3}"/>
                </a:ext>
              </a:extLst>
            </p:cNvPr>
            <p:cNvSpPr txBox="1"/>
            <p:nvPr/>
          </p:nvSpPr>
          <p:spPr>
            <a:xfrm>
              <a:off x="508232" y="4540203"/>
              <a:ext cx="477053"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sp>
          <p:nvSpPr>
            <p:cNvPr id="466" name="TextBox 465">
              <a:extLst>
                <a:ext uri="{FF2B5EF4-FFF2-40B4-BE49-F238E27FC236}">
                  <a16:creationId xmlns:a16="http://schemas.microsoft.com/office/drawing/2014/main" id="{437549A8-AE81-7844-82CC-A0300C63D6AE}"/>
                </a:ext>
              </a:extLst>
            </p:cNvPr>
            <p:cNvSpPr txBox="1"/>
            <p:nvPr/>
          </p:nvSpPr>
          <p:spPr>
            <a:xfrm>
              <a:off x="531730" y="5381424"/>
              <a:ext cx="477053"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a:t>
              </a:r>
            </a:p>
          </p:txBody>
        </p:sp>
        <p:grpSp>
          <p:nvGrpSpPr>
            <p:cNvPr id="481" name="Group 480">
              <a:extLst>
                <a:ext uri="{FF2B5EF4-FFF2-40B4-BE49-F238E27FC236}">
                  <a16:creationId xmlns:a16="http://schemas.microsoft.com/office/drawing/2014/main" id="{A2E0F91C-DD87-7E44-A44E-1D382B82CDED}"/>
                </a:ext>
              </a:extLst>
            </p:cNvPr>
            <p:cNvGrpSpPr/>
            <p:nvPr/>
          </p:nvGrpSpPr>
          <p:grpSpPr>
            <a:xfrm>
              <a:off x="521789" y="4827919"/>
              <a:ext cx="990104" cy="400780"/>
              <a:chOff x="1260825" y="5090966"/>
              <a:chExt cx="990104" cy="400780"/>
            </a:xfrm>
          </p:grpSpPr>
          <p:sp>
            <p:nvSpPr>
              <p:cNvPr id="482" name="TextBox 481">
                <a:extLst>
                  <a:ext uri="{FF2B5EF4-FFF2-40B4-BE49-F238E27FC236}">
                    <a16:creationId xmlns:a16="http://schemas.microsoft.com/office/drawing/2014/main" id="{D4433C89-15BE-1548-9D0D-37BAFF3ACC17}"/>
                  </a:ext>
                </a:extLst>
              </p:cNvPr>
              <p:cNvSpPr txBox="1"/>
              <p:nvPr/>
            </p:nvSpPr>
            <p:spPr>
              <a:xfrm>
                <a:off x="1260825" y="5091637"/>
                <a:ext cx="485603" cy="400109"/>
              </a:xfrm>
              <a:prstGeom prst="rect">
                <a:avLst/>
              </a:prstGeom>
              <a:noFill/>
            </p:spPr>
            <p:txBody>
              <a:bodyPr wrap="none" rtlCol="0">
                <a:spAutoFit/>
              </a:bodyPr>
              <a:lstStyle/>
              <a:p>
                <a:r>
                  <a:rPr lang="en-US" sz="1350" dirty="0">
                    <a:latin typeface="Avenir Book" panose="020B0503020203020204" pitchFamily="34" charset="-78"/>
                    <a:cs typeface="Avenir Book" panose="020B0503020203020204" pitchFamily="34" charset="-78"/>
                  </a:rPr>
                  <a:t>1c</a:t>
                </a:r>
              </a:p>
            </p:txBody>
          </p:sp>
          <p:sp>
            <p:nvSpPr>
              <p:cNvPr id="483" name="TextBox 482">
                <a:extLst>
                  <a:ext uri="{FF2B5EF4-FFF2-40B4-BE49-F238E27FC236}">
                    <a16:creationId xmlns:a16="http://schemas.microsoft.com/office/drawing/2014/main" id="{AE6B2798-82EF-1F4D-B9F6-C4D7D3AB911C}"/>
                  </a:ext>
                </a:extLst>
              </p:cNvPr>
              <p:cNvSpPr txBox="1"/>
              <p:nvPr/>
            </p:nvSpPr>
            <p:spPr>
              <a:xfrm>
                <a:off x="1876467" y="5090966"/>
                <a:ext cx="374462" cy="400109"/>
              </a:xfrm>
              <a:prstGeom prst="rect">
                <a:avLst/>
              </a:prstGeom>
              <a:noFill/>
            </p:spPr>
            <p:txBody>
              <a:bodyPr wrap="none" rtlCol="0">
                <a:spAutoFit/>
              </a:bodyPr>
              <a:lstStyle/>
              <a:p>
                <a:r>
                  <a:rPr lang="en-US" sz="1350" dirty="0">
                    <a:latin typeface="Avenir Book" panose="020B0503020203020204" pitchFamily="34" charset="-78"/>
                    <a:cs typeface="Avenir Book" panose="020B0503020203020204" pitchFamily="34" charset="-78"/>
                  </a:rPr>
                  <a:t>2</a:t>
                </a:r>
              </a:p>
            </p:txBody>
          </p:sp>
        </p:grpSp>
      </p:grpSp>
      <p:grpSp>
        <p:nvGrpSpPr>
          <p:cNvPr id="488" name="Group 487">
            <a:extLst>
              <a:ext uri="{FF2B5EF4-FFF2-40B4-BE49-F238E27FC236}">
                <a16:creationId xmlns:a16="http://schemas.microsoft.com/office/drawing/2014/main" id="{E164C92E-9AE5-D64C-B353-AB676D88C6C4}"/>
              </a:ext>
            </a:extLst>
          </p:cNvPr>
          <p:cNvGrpSpPr/>
          <p:nvPr/>
        </p:nvGrpSpPr>
        <p:grpSpPr>
          <a:xfrm>
            <a:off x="2042262" y="4186659"/>
            <a:ext cx="703302" cy="302600"/>
            <a:chOff x="2013978" y="7112291"/>
            <a:chExt cx="937735" cy="403467"/>
          </a:xfrm>
        </p:grpSpPr>
        <p:sp>
          <p:nvSpPr>
            <p:cNvPr id="485" name="TextBox 484">
              <a:extLst>
                <a:ext uri="{FF2B5EF4-FFF2-40B4-BE49-F238E27FC236}">
                  <a16:creationId xmlns:a16="http://schemas.microsoft.com/office/drawing/2014/main" id="{62E47D1C-F754-1646-AD81-DA6FD596538F}"/>
                </a:ext>
              </a:extLst>
            </p:cNvPr>
            <p:cNvSpPr txBox="1"/>
            <p:nvPr/>
          </p:nvSpPr>
          <p:spPr>
            <a:xfrm>
              <a:off x="2013978" y="7112291"/>
              <a:ext cx="391560" cy="400110"/>
            </a:xfrm>
            <a:prstGeom prst="rect">
              <a:avLst/>
            </a:prstGeom>
            <a:noFill/>
          </p:spPr>
          <p:txBody>
            <a:bodyPr wrap="none" rtlCol="0">
              <a:spAutoFit/>
            </a:bodyPr>
            <a:lstStyle/>
            <a:p>
              <a:r>
                <a:rPr lang="en-US" sz="1350" dirty="0">
                  <a:solidFill>
                    <a:srgbClr val="C00000"/>
                  </a:solidFill>
                  <a:latin typeface="Avenir Book" panose="020B0503020203020204" pitchFamily="34" charset="-78"/>
                  <a:cs typeface="Avenir Book" panose="020B0503020203020204" pitchFamily="34" charset="-78"/>
                </a:rPr>
                <a:t>X</a:t>
              </a:r>
            </a:p>
          </p:txBody>
        </p:sp>
        <p:sp>
          <p:nvSpPr>
            <p:cNvPr id="486" name="TextBox 485">
              <a:extLst>
                <a:ext uri="{FF2B5EF4-FFF2-40B4-BE49-F238E27FC236}">
                  <a16:creationId xmlns:a16="http://schemas.microsoft.com/office/drawing/2014/main" id="{5541C055-00DE-9D4E-8F97-88F13A911713}"/>
                </a:ext>
              </a:extLst>
            </p:cNvPr>
            <p:cNvSpPr txBox="1"/>
            <p:nvPr/>
          </p:nvSpPr>
          <p:spPr>
            <a:xfrm>
              <a:off x="2577252" y="7115648"/>
              <a:ext cx="374461" cy="400110"/>
            </a:xfrm>
            <a:prstGeom prst="rect">
              <a:avLst/>
            </a:prstGeom>
            <a:noFill/>
          </p:spPr>
          <p:txBody>
            <a:bodyPr wrap="none" rtlCol="0">
              <a:spAutoFit/>
            </a:bodyPr>
            <a:lstStyle/>
            <a:p>
              <a:r>
                <a:rPr lang="en-US" sz="1350" dirty="0">
                  <a:solidFill>
                    <a:srgbClr val="C00000"/>
                  </a:solidFill>
                  <a:latin typeface="Avenir Book" panose="020B0503020203020204" pitchFamily="34" charset="-78"/>
                  <a:cs typeface="Avenir Book" panose="020B0503020203020204" pitchFamily="34" charset="-78"/>
                </a:rPr>
                <a:t>2</a:t>
              </a:r>
            </a:p>
          </p:txBody>
        </p:sp>
      </p:grpSp>
      <p:sp>
        <p:nvSpPr>
          <p:cNvPr id="489" name="Rectangle 4">
            <a:extLst>
              <a:ext uri="{FF2B5EF4-FFF2-40B4-BE49-F238E27FC236}">
                <a16:creationId xmlns:a16="http://schemas.microsoft.com/office/drawing/2014/main" id="{A437EBA7-A652-5744-AD24-6C67AA637A12}"/>
              </a:ext>
            </a:extLst>
          </p:cNvPr>
          <p:cNvSpPr txBox="1">
            <a:spLocks noChangeArrowheads="1"/>
          </p:cNvSpPr>
          <p:nvPr/>
        </p:nvSpPr>
        <p:spPr bwMode="auto">
          <a:xfrm>
            <a:off x="3952668" y="4634178"/>
            <a:ext cx="7452394" cy="383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90000"/>
              </a:lnSpc>
            </a:pPr>
            <a:r>
              <a:rPr lang="en-US" sz="1800" dirty="0">
                <a:solidFill>
                  <a:srgbClr val="000000"/>
                </a:solidFill>
                <a:latin typeface="Avenir Book" panose="020B0503020203020204" pitchFamily="34" charset="-78"/>
                <a:cs typeface="Avenir Book" panose="020B0503020203020204" pitchFamily="34" charset="-78"/>
              </a:rPr>
              <a:t>At 1a: OSPF intra-domain routing: to get to 1c, use  interface 2</a:t>
            </a:r>
          </a:p>
        </p:txBody>
      </p:sp>
      <p:sp>
        <p:nvSpPr>
          <p:cNvPr id="490" name="Rectangle 4">
            <a:extLst>
              <a:ext uri="{FF2B5EF4-FFF2-40B4-BE49-F238E27FC236}">
                <a16:creationId xmlns:a16="http://schemas.microsoft.com/office/drawing/2014/main" id="{99326B9A-AD4D-6649-A331-2F8E5EE902C3}"/>
              </a:ext>
            </a:extLst>
          </p:cNvPr>
          <p:cNvSpPr txBox="1">
            <a:spLocks noChangeArrowheads="1"/>
          </p:cNvSpPr>
          <p:nvPr/>
        </p:nvSpPr>
        <p:spPr bwMode="auto">
          <a:xfrm>
            <a:off x="3954234" y="4936368"/>
            <a:ext cx="6203186" cy="383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90000"/>
              </a:lnSpc>
            </a:pPr>
            <a:r>
              <a:rPr lang="en-US" sz="1800" dirty="0">
                <a:solidFill>
                  <a:srgbClr val="000000"/>
                </a:solidFill>
                <a:latin typeface="Avenir Book" panose="020B0503020203020204" pitchFamily="34" charset="-78"/>
                <a:cs typeface="Avenir Book" panose="020B0503020203020204" pitchFamily="34" charset="-78"/>
              </a:rPr>
              <a:t>At 1a: to get to X, use  interface 2</a:t>
            </a:r>
          </a:p>
        </p:txBody>
      </p:sp>
    </p:spTree>
    <p:extLst>
      <p:ext uri="{BB962C8B-B14F-4D97-AF65-F5344CB8AC3E}">
        <p14:creationId xmlns:p14="http://schemas.microsoft.com/office/powerpoint/2010/main" val="194380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87"/>
                                        </p:tgtEl>
                                        <p:attrNameLst>
                                          <p:attrName>style.visibility</p:attrName>
                                        </p:attrNameLst>
                                      </p:cBhvr>
                                      <p:to>
                                        <p:strVal val="visible"/>
                                      </p:to>
                                    </p:set>
                                    <p:animEffect transition="in" filter="dissolve">
                                      <p:cBhvr>
                                        <p:cTn id="7" dur="500"/>
                                        <p:tgtEl>
                                          <p:spTgt spid="4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9"/>
                                        </p:tgtEl>
                                        <p:attrNameLst>
                                          <p:attrName>style.visibility</p:attrName>
                                        </p:attrNameLst>
                                      </p:cBhvr>
                                      <p:to>
                                        <p:strVal val="visible"/>
                                      </p:to>
                                    </p:set>
                                    <p:animEffect transition="in" filter="dissolve">
                                      <p:cBhvr>
                                        <p:cTn id="10" dur="500"/>
                                        <p:tgtEl>
                                          <p:spTgt spid="48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0"/>
                                        </p:tgtEl>
                                        <p:attrNameLst>
                                          <p:attrName>style.visibility</p:attrName>
                                        </p:attrNameLst>
                                      </p:cBhvr>
                                      <p:to>
                                        <p:strVal val="visible"/>
                                      </p:to>
                                    </p:set>
                                    <p:animEffect transition="in" filter="dissolve">
                                      <p:cBhvr>
                                        <p:cTn id="15" dur="500"/>
                                        <p:tgtEl>
                                          <p:spTgt spid="490"/>
                                        </p:tgtEl>
                                      </p:cBhvr>
                                    </p:animEffect>
                                  </p:childTnLst>
                                </p:cTn>
                              </p:par>
                              <p:par>
                                <p:cTn id="16" presetID="9" presetClass="entr" presetSubtype="0" fill="hold" nodeType="withEffect">
                                  <p:stCondLst>
                                    <p:cond delay="0"/>
                                  </p:stCondLst>
                                  <p:childTnLst>
                                    <p:set>
                                      <p:cBhvr>
                                        <p:cTn id="17" dur="1" fill="hold">
                                          <p:stCondLst>
                                            <p:cond delay="0"/>
                                          </p:stCondLst>
                                        </p:cTn>
                                        <p:tgtEl>
                                          <p:spTgt spid="488"/>
                                        </p:tgtEl>
                                        <p:attrNameLst>
                                          <p:attrName>style.visibility</p:attrName>
                                        </p:attrNameLst>
                                      </p:cBhvr>
                                      <p:to>
                                        <p:strVal val="visible"/>
                                      </p:to>
                                    </p:set>
                                    <p:animEffect transition="in" filter="dissolve">
                                      <p:cBhvr>
                                        <p:cTn id="18" dur="500"/>
                                        <p:tgtEl>
                                          <p:spTgt spid="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p:bldP spid="4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152651" y="333254"/>
            <a:ext cx="7886700" cy="670967"/>
          </a:xfrm>
        </p:spPr>
        <p:txBody>
          <a:bodyPr>
            <a:normAutofit fontScale="90000"/>
          </a:bodyPr>
          <a:lstStyle/>
          <a:p>
            <a:r>
              <a:rPr lang="en-US" dirty="0"/>
              <a:t>BGP Messages</a:t>
            </a:r>
          </a:p>
        </p:txBody>
      </p:sp>
      <p:sp>
        <p:nvSpPr>
          <p:cNvPr id="225" name="Rectangle 3">
            <a:extLst>
              <a:ext uri="{FF2B5EF4-FFF2-40B4-BE49-F238E27FC236}">
                <a16:creationId xmlns:a16="http://schemas.microsoft.com/office/drawing/2014/main" id="{39420582-8708-6949-93FD-0D390E28072C}"/>
              </a:ext>
            </a:extLst>
          </p:cNvPr>
          <p:cNvSpPr txBox="1">
            <a:spLocks noChangeArrowheads="1"/>
          </p:cNvSpPr>
          <p:nvPr/>
        </p:nvSpPr>
        <p:spPr>
          <a:xfrm>
            <a:off x="187760" y="1872822"/>
            <a:ext cx="6533803" cy="422040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17885"/>
            <a:r>
              <a:rPr lang="en-US" sz="2400" dirty="0" smtClean="0">
                <a:latin typeface="Avenir Book" panose="020B0503020203020204" pitchFamily="34" charset="-78"/>
                <a:cs typeface="Avenir Book" panose="020B0503020203020204" pitchFamily="34" charset="-78"/>
              </a:rPr>
              <a:t>BGP </a:t>
            </a:r>
            <a:r>
              <a:rPr lang="en-US" sz="2400" dirty="0">
                <a:latin typeface="Avenir Book" panose="020B0503020203020204" pitchFamily="34" charset="-78"/>
                <a:cs typeface="Avenir Book" panose="020B0503020203020204" pitchFamily="34" charset="-78"/>
              </a:rPr>
              <a:t>messages:</a:t>
            </a:r>
          </a:p>
          <a:p>
            <a:pPr lvl="1" indent="-217885">
              <a:lnSpc>
                <a:spcPct val="100000"/>
              </a:lnSpc>
              <a:spcBef>
                <a:spcPts val="600"/>
              </a:spcBef>
            </a:pPr>
            <a:r>
              <a:rPr lang="en-US" sz="2100" dirty="0">
                <a:solidFill>
                  <a:srgbClr val="0000A8"/>
                </a:solidFill>
                <a:latin typeface="Avenir Book" panose="020B0503020203020204" pitchFamily="34" charset="-78"/>
                <a:cs typeface="Avenir Book" panose="020B0503020203020204" pitchFamily="34" charset="-78"/>
              </a:rPr>
              <a:t>OPEN: </a:t>
            </a:r>
            <a:r>
              <a:rPr lang="en-US" sz="2100" dirty="0">
                <a:latin typeface="Avenir Book" panose="020B0503020203020204" pitchFamily="34" charset="-78"/>
                <a:cs typeface="Avenir Book" panose="020B0503020203020204" pitchFamily="34" charset="-78"/>
              </a:rPr>
              <a:t>opens TCP connection to remote BGP peer and authenticates sending BGP peer</a:t>
            </a:r>
          </a:p>
          <a:p>
            <a:pPr lvl="1" indent="-217885">
              <a:lnSpc>
                <a:spcPct val="100000"/>
              </a:lnSpc>
              <a:spcBef>
                <a:spcPts val="600"/>
              </a:spcBef>
            </a:pPr>
            <a:r>
              <a:rPr lang="en-US" sz="2100" dirty="0">
                <a:solidFill>
                  <a:srgbClr val="0000A8"/>
                </a:solidFill>
                <a:latin typeface="Avenir Book" panose="020B0503020203020204" pitchFamily="34" charset="-78"/>
                <a:cs typeface="Avenir Book" panose="020B0503020203020204" pitchFamily="34" charset="-78"/>
              </a:rPr>
              <a:t>UPDATE: </a:t>
            </a:r>
            <a:r>
              <a:rPr lang="en-US" sz="2100" dirty="0">
                <a:latin typeface="Avenir Book" panose="020B0503020203020204" pitchFamily="34" charset="-78"/>
                <a:cs typeface="Avenir Book" panose="020B0503020203020204" pitchFamily="34" charset="-78"/>
              </a:rPr>
              <a:t>advertises new path (or withdraws old)</a:t>
            </a:r>
          </a:p>
          <a:p>
            <a:pPr lvl="1" indent="-217885">
              <a:lnSpc>
                <a:spcPct val="100000"/>
              </a:lnSpc>
              <a:spcBef>
                <a:spcPts val="600"/>
              </a:spcBef>
            </a:pPr>
            <a:r>
              <a:rPr lang="en-US" sz="2100" dirty="0">
                <a:solidFill>
                  <a:srgbClr val="0000A8"/>
                </a:solidFill>
                <a:latin typeface="Avenir Book" panose="020B0503020203020204" pitchFamily="34" charset="-78"/>
                <a:cs typeface="Avenir Book" panose="020B0503020203020204" pitchFamily="34" charset="-78"/>
              </a:rPr>
              <a:t>KEEPALIVE</a:t>
            </a:r>
            <a:r>
              <a:rPr lang="en-US" sz="2100" dirty="0">
                <a:latin typeface="Avenir Book" panose="020B0503020203020204" pitchFamily="34" charset="-78"/>
                <a:cs typeface="Avenir Book" panose="020B0503020203020204" pitchFamily="34" charset="-78"/>
              </a:rPr>
              <a:t>: keeps connection alive in absence of UPDATES; also ACKs OPEN request</a:t>
            </a:r>
          </a:p>
          <a:p>
            <a:pPr lvl="1" indent="-217885">
              <a:lnSpc>
                <a:spcPct val="100000"/>
              </a:lnSpc>
              <a:spcBef>
                <a:spcPts val="600"/>
              </a:spcBef>
            </a:pPr>
            <a:r>
              <a:rPr lang="en-US" sz="2100" dirty="0">
                <a:solidFill>
                  <a:srgbClr val="0000A8"/>
                </a:solidFill>
                <a:latin typeface="Avenir Book" panose="020B0503020203020204" pitchFamily="34" charset="-78"/>
                <a:cs typeface="Avenir Book" panose="020B0503020203020204" pitchFamily="34" charset="-78"/>
              </a:rPr>
              <a:t>NOTIFICATION</a:t>
            </a:r>
            <a:r>
              <a:rPr lang="en-US" sz="2100" dirty="0">
                <a:latin typeface="Avenir Book" panose="020B0503020203020204" pitchFamily="34" charset="-78"/>
                <a:cs typeface="Avenir Book" panose="020B0503020203020204" pitchFamily="34" charset="-78"/>
              </a:rPr>
              <a:t>: reports errors in previous msg; also used to close connection</a:t>
            </a:r>
          </a:p>
          <a:p>
            <a:pPr lvl="1"/>
            <a:endParaRPr lang="en-US" sz="1800" dirty="0">
              <a:latin typeface="Avenir Book" panose="020B0503020203020204" pitchFamily="34" charset="-78"/>
              <a:cs typeface="Avenir Book" panose="020B0503020203020204" pitchFamily="34" charset="-78"/>
            </a:endParaRPr>
          </a:p>
        </p:txBody>
      </p:sp>
      <p:sp>
        <p:nvSpPr>
          <p:cNvPr id="5"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7789025" y="4891032"/>
            <a:ext cx="380722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https://onlinelibrary.wiley.com/doi/10.1002/dac.5266?af=R</a:t>
            </a:r>
            <a:endParaRPr lang="en-US" altLang="en-US" sz="1000" dirty="0">
              <a:solidFill>
                <a:prstClr val="black"/>
              </a:solidFill>
              <a:latin typeface="+mn-lt"/>
              <a:cs typeface="Calibri" panose="020F0502020204030204" pitchFamily="34" charset="0"/>
            </a:endParaRPr>
          </a:p>
        </p:txBody>
      </p:sp>
      <p:pic>
        <p:nvPicPr>
          <p:cNvPr id="1028" name="Picture 4" descr="https://www.researchgate.net/publication/361253953/figure/fig2/AS:11431281079804856@1660876045778/BGP-process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818" y="1658025"/>
            <a:ext cx="5187803" cy="30721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39420582-8708-6949-93FD-0D390E28072C}"/>
              </a:ext>
            </a:extLst>
          </p:cNvPr>
          <p:cNvSpPr txBox="1">
            <a:spLocks noChangeArrowheads="1"/>
          </p:cNvSpPr>
          <p:nvPr/>
        </p:nvSpPr>
        <p:spPr>
          <a:xfrm>
            <a:off x="187760" y="1160522"/>
            <a:ext cx="9382298" cy="79279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17885"/>
            <a:r>
              <a:rPr lang="en-US" sz="2400" dirty="0">
                <a:latin typeface="Avenir Book" panose="020B0503020203020204" pitchFamily="34" charset="-78"/>
                <a:cs typeface="Avenir Book" panose="020B0503020203020204" pitchFamily="34" charset="-78"/>
              </a:rPr>
              <a:t>BGP messages exchanged between peers over TCP </a:t>
            </a:r>
            <a:r>
              <a:rPr lang="en-US" sz="2400" dirty="0" smtClean="0">
                <a:latin typeface="Avenir Book" panose="020B0503020203020204" pitchFamily="34" charset="-78"/>
                <a:cs typeface="Avenir Book" panose="020B0503020203020204" pitchFamily="34" charset="-78"/>
              </a:rPr>
              <a:t>connection</a:t>
            </a:r>
          </a:p>
          <a:p>
            <a:pPr indent="-217885"/>
            <a:endParaRPr lang="en-US" sz="2400" dirty="0">
              <a:latin typeface="Avenir Book" panose="020B0503020203020204" pitchFamily="34" charset="-78"/>
              <a:cs typeface="Avenir Book" panose="020B0503020203020204" pitchFamily="34" charset="-78"/>
            </a:endParaRPr>
          </a:p>
          <a:p>
            <a:pPr lvl="1"/>
            <a:endParaRPr lang="en-US" sz="18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17935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1404851" y="509064"/>
            <a:ext cx="9576261" cy="670967"/>
          </a:xfrm>
        </p:spPr>
        <p:txBody>
          <a:bodyPr>
            <a:normAutofit fontScale="90000"/>
          </a:bodyPr>
          <a:lstStyle/>
          <a:p>
            <a:r>
              <a:rPr lang="en-US" dirty="0"/>
              <a:t>Inter-AS vs Intra-AS Routing</a:t>
            </a:r>
          </a:p>
        </p:txBody>
      </p:sp>
      <p:sp>
        <p:nvSpPr>
          <p:cNvPr id="48" name="Rectangle 3">
            <a:extLst>
              <a:ext uri="{FF2B5EF4-FFF2-40B4-BE49-F238E27FC236}">
                <a16:creationId xmlns:a16="http://schemas.microsoft.com/office/drawing/2014/main" id="{4AB976E8-5353-7C49-BF7F-4718E1D40008}"/>
              </a:ext>
            </a:extLst>
          </p:cNvPr>
          <p:cNvSpPr txBox="1">
            <a:spLocks noChangeArrowheads="1"/>
          </p:cNvSpPr>
          <p:nvPr/>
        </p:nvSpPr>
        <p:spPr>
          <a:xfrm>
            <a:off x="814647" y="1546438"/>
            <a:ext cx="10756668" cy="342900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167879"/>
            <a:r>
              <a:rPr lang="en-US" sz="2100" dirty="0">
                <a:solidFill>
                  <a:srgbClr val="0000FF"/>
                </a:solidFill>
                <a:latin typeface="Avenir Book" panose="020B0503020203020204" pitchFamily="34" charset="-78"/>
                <a:cs typeface="Avenir Book" panose="020B0503020203020204" pitchFamily="34" charset="-78"/>
              </a:rPr>
              <a:t>Inter-AS: </a:t>
            </a:r>
            <a:r>
              <a:rPr lang="en-US" sz="2100" dirty="0">
                <a:latin typeface="Avenir Book" panose="020B0503020203020204" pitchFamily="34" charset="-78"/>
                <a:cs typeface="Avenir Book" panose="020B0503020203020204" pitchFamily="34" charset="-78"/>
              </a:rPr>
              <a:t>admin wants control over how its traffic routed, who routes through its network </a:t>
            </a:r>
          </a:p>
          <a:p>
            <a:pPr marL="688181" lvl="1" indent="-167879"/>
            <a:r>
              <a:rPr lang="en-US" sz="1800" dirty="0">
                <a:solidFill>
                  <a:srgbClr val="FF0000"/>
                </a:solidFill>
                <a:latin typeface="Avenir Book" panose="020B0503020203020204" pitchFamily="34" charset="-78"/>
                <a:cs typeface="Avenir Book" panose="020B0503020203020204" pitchFamily="34" charset="-78"/>
              </a:rPr>
              <a:t>Policy</a:t>
            </a:r>
            <a:r>
              <a:rPr lang="en-US" sz="1800" dirty="0">
                <a:latin typeface="Avenir Book" panose="020B0503020203020204" pitchFamily="34" charset="-78"/>
                <a:cs typeface="Avenir Book" panose="020B0503020203020204" pitchFamily="34" charset="-78"/>
              </a:rPr>
              <a:t> dominates over performance</a:t>
            </a:r>
          </a:p>
          <a:p>
            <a:pPr marL="688181" lvl="1" indent="-167879"/>
            <a:endParaRPr lang="en-US" sz="1700" dirty="0">
              <a:latin typeface="Avenir Book" panose="020B0503020203020204" pitchFamily="34" charset="-78"/>
              <a:cs typeface="Avenir Book" panose="020B0503020203020204" pitchFamily="34" charset="-78"/>
            </a:endParaRPr>
          </a:p>
          <a:p>
            <a:pPr marL="345281" indent="-167879"/>
            <a:r>
              <a:rPr lang="en-US" sz="2100" dirty="0">
                <a:solidFill>
                  <a:srgbClr val="0000FF"/>
                </a:solidFill>
                <a:latin typeface="Avenir Book" panose="020B0503020203020204" pitchFamily="34" charset="-78"/>
                <a:cs typeface="Avenir Book" panose="020B0503020203020204" pitchFamily="34" charset="-78"/>
              </a:rPr>
              <a:t>Intra-AS: </a:t>
            </a:r>
            <a:r>
              <a:rPr lang="en-US" sz="2100" dirty="0">
                <a:latin typeface="Avenir Book" panose="020B0503020203020204" pitchFamily="34" charset="-78"/>
                <a:cs typeface="Avenir Book" panose="020B0503020203020204" pitchFamily="34" charset="-78"/>
              </a:rPr>
              <a:t>single admin, so policy less of an issue </a:t>
            </a:r>
            <a:r>
              <a:rPr lang="en-US" sz="2100" dirty="0">
                <a:latin typeface="Avenir Book" panose="020B0503020203020204" pitchFamily="34" charset="-78"/>
                <a:cs typeface="Avenir Book" panose="020B0503020203020204" pitchFamily="34" charset="-78"/>
                <a:sym typeface="Wingdings" panose="05000000000000000000" pitchFamily="2" charset="2"/>
              </a:rPr>
              <a:t> </a:t>
            </a:r>
            <a:r>
              <a:rPr lang="en-US" sz="2100" dirty="0">
                <a:latin typeface="Avenir Book" panose="020B0503020203020204" pitchFamily="34" charset="-78"/>
                <a:cs typeface="Avenir Book" panose="020B0503020203020204" pitchFamily="34" charset="-78"/>
              </a:rPr>
              <a:t>can focus on </a:t>
            </a:r>
            <a:r>
              <a:rPr lang="en-US" sz="2100" dirty="0">
                <a:solidFill>
                  <a:srgbClr val="FF0000"/>
                </a:solidFill>
                <a:latin typeface="Avenir Book" panose="020B0503020203020204" pitchFamily="34" charset="-78"/>
                <a:cs typeface="Avenir Book" panose="020B0503020203020204" pitchFamily="34" charset="-78"/>
              </a:rPr>
              <a:t>performance</a:t>
            </a:r>
          </a:p>
          <a:p>
            <a:pPr>
              <a:buFont typeface="Wingdings" charset="0"/>
              <a:buNone/>
            </a:pPr>
            <a:endParaRPr lang="en-US" sz="2100" dirty="0">
              <a:solidFill>
                <a:srgbClr val="C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37891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dissolve">
                                      <p:cBhvr>
                                        <p:cTn id="7" dur="500"/>
                                        <p:tgtEl>
                                          <p:spTgt spid="4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xEl>
                                              <p:pRg st="1" end="1"/>
                                            </p:txEl>
                                          </p:spTgt>
                                        </p:tgtEl>
                                        <p:attrNameLst>
                                          <p:attrName>style.visibility</p:attrName>
                                        </p:attrNameLst>
                                      </p:cBhvr>
                                      <p:to>
                                        <p:strVal val="visible"/>
                                      </p:to>
                                    </p:set>
                                    <p:animEffect transition="in" filter="dissolve">
                                      <p:cBhvr>
                                        <p:cTn id="10" dur="500"/>
                                        <p:tgtEl>
                                          <p:spTgt spid="4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8">
                                            <p:txEl>
                                              <p:pRg st="3" end="3"/>
                                            </p:txEl>
                                          </p:spTgt>
                                        </p:tgtEl>
                                        <p:attrNameLst>
                                          <p:attrName>style.visibility</p:attrName>
                                        </p:attrNameLst>
                                      </p:cBhvr>
                                      <p:to>
                                        <p:strVal val="visible"/>
                                      </p:to>
                                    </p:set>
                                    <p:animEffect transition="in" filter="dissolve">
                                      <p:cBhvr>
                                        <p:cTn id="15" dur="500"/>
                                        <p:tgtEl>
                                          <p:spTgt spid="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1500844" y="240247"/>
            <a:ext cx="8895831" cy="670967"/>
          </a:xfrm>
        </p:spPr>
        <p:txBody>
          <a:bodyPr>
            <a:normAutofit fontScale="90000"/>
          </a:bodyPr>
          <a:lstStyle/>
          <a:p>
            <a:r>
              <a:rPr lang="en-US" dirty="0"/>
              <a:t>Inter-AS and Intra-AS Routing</a:t>
            </a:r>
          </a:p>
        </p:txBody>
      </p:sp>
      <p:pic>
        <p:nvPicPr>
          <p:cNvPr id="1026" name="Picture 2" descr="File:India and Neighbouring Countries Map (official bor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451" y="1525424"/>
            <a:ext cx="3196827" cy="3335820"/>
          </a:xfrm>
          <a:prstGeom prst="rect">
            <a:avLst/>
          </a:prstGeom>
          <a:noFill/>
          <a:extLst>
            <a:ext uri="{909E8E84-426E-40DD-AFC4-6F175D3DCCD1}">
              <a14:hiddenFill xmlns:a14="http://schemas.microsoft.com/office/drawing/2010/main">
                <a:solidFill>
                  <a:srgbClr val="FFFFFF"/>
                </a:solidFill>
              </a14:hiddenFill>
            </a:ext>
          </a:extLst>
        </p:spPr>
      </p:pic>
      <p:sp>
        <p:nvSpPr>
          <p:cNvPr id="8" name="Oval 3">
            <a:extLst>
              <a:ext uri="{FF2B5EF4-FFF2-40B4-BE49-F238E27FC236}">
                <a16:creationId xmlns:a16="http://schemas.microsoft.com/office/drawing/2014/main" id="{C1E39CEB-C65D-764B-966A-D7A25B07575D}"/>
              </a:ext>
            </a:extLst>
          </p:cNvPr>
          <p:cNvSpPr>
            <a:spLocks noChangeArrowheads="1"/>
          </p:cNvSpPr>
          <p:nvPr/>
        </p:nvSpPr>
        <p:spPr bwMode="auto">
          <a:xfrm>
            <a:off x="5946945" y="2267359"/>
            <a:ext cx="2606279" cy="1035844"/>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9" name="Straight Connector 10">
            <a:extLst>
              <a:ext uri="{FF2B5EF4-FFF2-40B4-BE49-F238E27FC236}">
                <a16:creationId xmlns:a16="http://schemas.microsoft.com/office/drawing/2014/main" id="{93EBD03F-9A41-A545-84E9-9F7C7586256D}"/>
              </a:ext>
            </a:extLst>
          </p:cNvPr>
          <p:cNvCxnSpPr>
            <a:cxnSpLocks noChangeShapeType="1"/>
          </p:cNvCxnSpPr>
          <p:nvPr/>
        </p:nvCxnSpPr>
        <p:spPr bwMode="auto">
          <a:xfrm>
            <a:off x="6864918" y="2449524"/>
            <a:ext cx="859631" cy="547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0" name="Straight Connector 297">
            <a:extLst>
              <a:ext uri="{FF2B5EF4-FFF2-40B4-BE49-F238E27FC236}">
                <a16:creationId xmlns:a16="http://schemas.microsoft.com/office/drawing/2014/main" id="{7676F8BB-118B-B64A-92D8-85283640E5D9}"/>
              </a:ext>
            </a:extLst>
          </p:cNvPr>
          <p:cNvCxnSpPr>
            <a:cxnSpLocks noChangeShapeType="1"/>
          </p:cNvCxnSpPr>
          <p:nvPr/>
        </p:nvCxnSpPr>
        <p:spPr bwMode="auto">
          <a:xfrm>
            <a:off x="7310212" y="2674552"/>
            <a:ext cx="97631"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1" name="Straight Connector 298">
            <a:extLst>
              <a:ext uri="{FF2B5EF4-FFF2-40B4-BE49-F238E27FC236}">
                <a16:creationId xmlns:a16="http://schemas.microsoft.com/office/drawing/2014/main" id="{A2DEF96B-86EE-7144-BD4A-23065D792A93}"/>
              </a:ext>
            </a:extLst>
          </p:cNvPr>
          <p:cNvCxnSpPr>
            <a:cxnSpLocks noChangeShapeType="1"/>
          </p:cNvCxnSpPr>
          <p:nvPr/>
        </p:nvCxnSpPr>
        <p:spPr bwMode="auto">
          <a:xfrm flipV="1">
            <a:off x="7148286" y="2828142"/>
            <a:ext cx="197644" cy="345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2" name="Straight Connector 299">
            <a:extLst>
              <a:ext uri="{FF2B5EF4-FFF2-40B4-BE49-F238E27FC236}">
                <a16:creationId xmlns:a16="http://schemas.microsoft.com/office/drawing/2014/main" id="{555BA90C-F55F-9A4F-9697-475AB2129606}"/>
              </a:ext>
            </a:extLst>
          </p:cNvPr>
          <p:cNvCxnSpPr>
            <a:cxnSpLocks noChangeShapeType="1"/>
          </p:cNvCxnSpPr>
          <p:nvPr/>
        </p:nvCxnSpPr>
        <p:spPr bwMode="auto">
          <a:xfrm flipV="1">
            <a:off x="6907780" y="2695984"/>
            <a:ext cx="157163" cy="821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3" name="Straight Connector 300">
            <a:extLst>
              <a:ext uri="{FF2B5EF4-FFF2-40B4-BE49-F238E27FC236}">
                <a16:creationId xmlns:a16="http://schemas.microsoft.com/office/drawing/2014/main" id="{06CA7B3A-E066-F645-A065-DE454C32D980}"/>
              </a:ext>
            </a:extLst>
          </p:cNvPr>
          <p:cNvCxnSpPr>
            <a:cxnSpLocks noChangeShapeType="1"/>
          </p:cNvCxnSpPr>
          <p:nvPr/>
        </p:nvCxnSpPr>
        <p:spPr bwMode="auto">
          <a:xfrm flipV="1">
            <a:off x="6654176" y="2921011"/>
            <a:ext cx="166688" cy="738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4" name="Straight Connector 301">
            <a:extLst>
              <a:ext uri="{FF2B5EF4-FFF2-40B4-BE49-F238E27FC236}">
                <a16:creationId xmlns:a16="http://schemas.microsoft.com/office/drawing/2014/main" id="{BACA8AA4-CF1D-5F48-933F-B11117821D9A}"/>
              </a:ext>
            </a:extLst>
          </p:cNvPr>
          <p:cNvCxnSpPr>
            <a:cxnSpLocks noChangeShapeType="1"/>
          </p:cNvCxnSpPr>
          <p:nvPr/>
        </p:nvCxnSpPr>
        <p:spPr bwMode="auto">
          <a:xfrm flipV="1">
            <a:off x="7323307" y="2865052"/>
            <a:ext cx="204788" cy="1905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302">
            <a:extLst>
              <a:ext uri="{FF2B5EF4-FFF2-40B4-BE49-F238E27FC236}">
                <a16:creationId xmlns:a16="http://schemas.microsoft.com/office/drawing/2014/main" id="{DCD16DCF-19C7-244F-A0A1-9DB175274AC6}"/>
              </a:ext>
            </a:extLst>
          </p:cNvPr>
          <p:cNvCxnSpPr>
            <a:cxnSpLocks noChangeShapeType="1"/>
          </p:cNvCxnSpPr>
          <p:nvPr/>
        </p:nvCxnSpPr>
        <p:spPr bwMode="auto">
          <a:xfrm flipH="1" flipV="1">
            <a:off x="7722167" y="2854336"/>
            <a:ext cx="290513" cy="9406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303">
            <a:extLst>
              <a:ext uri="{FF2B5EF4-FFF2-40B4-BE49-F238E27FC236}">
                <a16:creationId xmlns:a16="http://schemas.microsoft.com/office/drawing/2014/main" id="{5D4D6C28-B196-BF48-A9D5-692E12992F1C}"/>
              </a:ext>
            </a:extLst>
          </p:cNvPr>
          <p:cNvCxnSpPr>
            <a:cxnSpLocks noChangeShapeType="1"/>
          </p:cNvCxnSpPr>
          <p:nvPr/>
        </p:nvCxnSpPr>
        <p:spPr bwMode="auto">
          <a:xfrm flipV="1">
            <a:off x="7711452" y="2592398"/>
            <a:ext cx="230981" cy="1488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17" name="Straight Connector 304">
            <a:extLst>
              <a:ext uri="{FF2B5EF4-FFF2-40B4-BE49-F238E27FC236}">
                <a16:creationId xmlns:a16="http://schemas.microsoft.com/office/drawing/2014/main" id="{838A4044-BFFD-4A45-BC18-5752B0840588}"/>
              </a:ext>
            </a:extLst>
          </p:cNvPr>
          <p:cNvCxnSpPr>
            <a:cxnSpLocks noChangeShapeType="1"/>
          </p:cNvCxnSpPr>
          <p:nvPr/>
        </p:nvCxnSpPr>
        <p:spPr bwMode="auto">
          <a:xfrm flipH="1" flipV="1">
            <a:off x="6866108" y="2494768"/>
            <a:ext cx="184547" cy="654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18" name="TextBox 39958">
            <a:extLst>
              <a:ext uri="{FF2B5EF4-FFF2-40B4-BE49-F238E27FC236}">
                <a16:creationId xmlns:a16="http://schemas.microsoft.com/office/drawing/2014/main" id="{6F6B1677-D08C-6A47-B407-042662BB76A0}"/>
              </a:ext>
            </a:extLst>
          </p:cNvPr>
          <p:cNvSpPr txBox="1">
            <a:spLocks noChangeArrowheads="1"/>
          </p:cNvSpPr>
          <p:nvPr/>
        </p:nvSpPr>
        <p:spPr bwMode="auto">
          <a:xfrm>
            <a:off x="6018383" y="2553111"/>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kern="0" dirty="0">
                <a:solidFill>
                  <a:prstClr val="white"/>
                </a:solidFill>
                <a:latin typeface="Calibri" panose="020F0502020204030204"/>
                <a:cs typeface="Arial"/>
              </a:rPr>
              <a:t>Tier1 ISP</a:t>
            </a:r>
          </a:p>
        </p:txBody>
      </p:sp>
      <p:grpSp>
        <p:nvGrpSpPr>
          <p:cNvPr id="19" name="Group 814">
            <a:extLst>
              <a:ext uri="{FF2B5EF4-FFF2-40B4-BE49-F238E27FC236}">
                <a16:creationId xmlns:a16="http://schemas.microsoft.com/office/drawing/2014/main" id="{47996727-7119-574B-8617-ECC07818FEDD}"/>
              </a:ext>
            </a:extLst>
          </p:cNvPr>
          <p:cNvGrpSpPr/>
          <p:nvPr/>
        </p:nvGrpSpPr>
        <p:grpSpPr>
          <a:xfrm>
            <a:off x="7368551" y="2726651"/>
            <a:ext cx="406004" cy="167267"/>
            <a:chOff x="7493876" y="2774731"/>
            <a:chExt cx="1481958" cy="894622"/>
          </a:xfrm>
        </p:grpSpPr>
        <p:sp>
          <p:nvSpPr>
            <p:cNvPr id="20" name="Freeform 19">
              <a:extLst>
                <a:ext uri="{FF2B5EF4-FFF2-40B4-BE49-F238E27FC236}">
                  <a16:creationId xmlns:a16="http://schemas.microsoft.com/office/drawing/2014/main" id="{3EDFEF2E-E8B6-3841-B07D-9D0CA292425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1" name="Oval 20">
              <a:extLst>
                <a:ext uri="{FF2B5EF4-FFF2-40B4-BE49-F238E27FC236}">
                  <a16:creationId xmlns:a16="http://schemas.microsoft.com/office/drawing/2014/main" id="{EBF872C2-5DB2-1143-8057-32D36F4F7DE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2" name="Group 1039">
              <a:extLst>
                <a:ext uri="{FF2B5EF4-FFF2-40B4-BE49-F238E27FC236}">
                  <a16:creationId xmlns:a16="http://schemas.microsoft.com/office/drawing/2014/main" id="{E45C82B8-7745-8345-80DF-E1551574C0B5}"/>
                </a:ext>
              </a:extLst>
            </p:cNvPr>
            <p:cNvGrpSpPr/>
            <p:nvPr/>
          </p:nvGrpSpPr>
          <p:grpSpPr>
            <a:xfrm>
              <a:off x="7713663" y="2848339"/>
              <a:ext cx="1042107" cy="425543"/>
              <a:chOff x="7786941" y="2884917"/>
              <a:chExt cx="897649" cy="353919"/>
            </a:xfrm>
          </p:grpSpPr>
          <p:sp>
            <p:nvSpPr>
              <p:cNvPr id="23" name="Freeform 22">
                <a:extLst>
                  <a:ext uri="{FF2B5EF4-FFF2-40B4-BE49-F238E27FC236}">
                    <a16:creationId xmlns:a16="http://schemas.microsoft.com/office/drawing/2014/main" id="{AADF328D-9F75-D443-B009-78195511DE0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 name="Freeform 23">
                <a:extLst>
                  <a:ext uri="{FF2B5EF4-FFF2-40B4-BE49-F238E27FC236}">
                    <a16:creationId xmlns:a16="http://schemas.microsoft.com/office/drawing/2014/main" id="{CABE0F12-0414-E047-9D94-A57A4F3F8B1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 name="Freeform 24">
                <a:extLst>
                  <a:ext uri="{FF2B5EF4-FFF2-40B4-BE49-F238E27FC236}">
                    <a16:creationId xmlns:a16="http://schemas.microsoft.com/office/drawing/2014/main" id="{61DB4664-2DC3-D243-A319-728D82FDC84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 name="Freeform 25">
                <a:extLst>
                  <a:ext uri="{FF2B5EF4-FFF2-40B4-BE49-F238E27FC236}">
                    <a16:creationId xmlns:a16="http://schemas.microsoft.com/office/drawing/2014/main" id="{3A39F596-0CEB-FB44-8298-3CCA7A8E5D8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7" name="Group 816">
            <a:extLst>
              <a:ext uri="{FF2B5EF4-FFF2-40B4-BE49-F238E27FC236}">
                <a16:creationId xmlns:a16="http://schemas.microsoft.com/office/drawing/2014/main" id="{FF12777F-B030-4549-A7FC-82449D14AB56}"/>
              </a:ext>
            </a:extLst>
          </p:cNvPr>
          <p:cNvGrpSpPr/>
          <p:nvPr/>
        </p:nvGrpSpPr>
        <p:grpSpPr>
          <a:xfrm>
            <a:off x="6954864" y="2543294"/>
            <a:ext cx="406004" cy="167267"/>
            <a:chOff x="7493876" y="2774731"/>
            <a:chExt cx="1481958" cy="894622"/>
          </a:xfrm>
        </p:grpSpPr>
        <p:sp>
          <p:nvSpPr>
            <p:cNvPr id="28" name="Freeform 27">
              <a:extLst>
                <a:ext uri="{FF2B5EF4-FFF2-40B4-BE49-F238E27FC236}">
                  <a16:creationId xmlns:a16="http://schemas.microsoft.com/office/drawing/2014/main" id="{99010B44-64C2-AB4E-A534-5DD841F54CC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9" name="Oval 28">
              <a:extLst>
                <a:ext uri="{FF2B5EF4-FFF2-40B4-BE49-F238E27FC236}">
                  <a16:creationId xmlns:a16="http://schemas.microsoft.com/office/drawing/2014/main" id="{F609C7A8-5C64-1E46-89AE-A8782A6AB2A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 name="Group 1025">
              <a:extLst>
                <a:ext uri="{FF2B5EF4-FFF2-40B4-BE49-F238E27FC236}">
                  <a16:creationId xmlns:a16="http://schemas.microsoft.com/office/drawing/2014/main" id="{467733F2-A942-984D-951B-4FC5E9704E12}"/>
                </a:ext>
              </a:extLst>
            </p:cNvPr>
            <p:cNvGrpSpPr/>
            <p:nvPr/>
          </p:nvGrpSpPr>
          <p:grpSpPr>
            <a:xfrm>
              <a:off x="7713663" y="2848339"/>
              <a:ext cx="1042107" cy="425543"/>
              <a:chOff x="7786941" y="2884917"/>
              <a:chExt cx="897649" cy="353919"/>
            </a:xfrm>
          </p:grpSpPr>
          <p:sp>
            <p:nvSpPr>
              <p:cNvPr id="31" name="Freeform 30">
                <a:extLst>
                  <a:ext uri="{FF2B5EF4-FFF2-40B4-BE49-F238E27FC236}">
                    <a16:creationId xmlns:a16="http://schemas.microsoft.com/office/drawing/2014/main" id="{9C762EC2-20E2-E34D-BF85-6154BC77A20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2" name="Freeform 31">
                <a:extLst>
                  <a:ext uri="{FF2B5EF4-FFF2-40B4-BE49-F238E27FC236}">
                    <a16:creationId xmlns:a16="http://schemas.microsoft.com/office/drawing/2014/main" id="{816CB66E-9C37-534A-85AC-84C51BA8D57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3" name="Freeform 32">
                <a:extLst>
                  <a:ext uri="{FF2B5EF4-FFF2-40B4-BE49-F238E27FC236}">
                    <a16:creationId xmlns:a16="http://schemas.microsoft.com/office/drawing/2014/main" id="{E4DE6B81-6776-9B45-B52B-E80CB62D179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4" name="Freeform 33">
                <a:extLst>
                  <a:ext uri="{FF2B5EF4-FFF2-40B4-BE49-F238E27FC236}">
                    <a16:creationId xmlns:a16="http://schemas.microsoft.com/office/drawing/2014/main" id="{EAF14958-EE5D-3742-8285-298B3270B75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35" name="Group 817">
            <a:extLst>
              <a:ext uri="{FF2B5EF4-FFF2-40B4-BE49-F238E27FC236}">
                <a16:creationId xmlns:a16="http://schemas.microsoft.com/office/drawing/2014/main" id="{1EC3981A-429A-8B48-A3A4-3F38950EE426}"/>
              </a:ext>
            </a:extLst>
          </p:cNvPr>
          <p:cNvGrpSpPr/>
          <p:nvPr/>
        </p:nvGrpSpPr>
        <p:grpSpPr>
          <a:xfrm>
            <a:off x="6763119" y="2768997"/>
            <a:ext cx="406004" cy="167267"/>
            <a:chOff x="7493876" y="2774731"/>
            <a:chExt cx="1481958" cy="894622"/>
          </a:xfrm>
        </p:grpSpPr>
        <p:sp>
          <p:nvSpPr>
            <p:cNvPr id="36" name="Freeform 35">
              <a:extLst>
                <a:ext uri="{FF2B5EF4-FFF2-40B4-BE49-F238E27FC236}">
                  <a16:creationId xmlns:a16="http://schemas.microsoft.com/office/drawing/2014/main" id="{4AD6CA35-9890-0743-96D1-73AC7E92080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7" name="Oval 36">
              <a:extLst>
                <a:ext uri="{FF2B5EF4-FFF2-40B4-BE49-F238E27FC236}">
                  <a16:creationId xmlns:a16="http://schemas.microsoft.com/office/drawing/2014/main" id="{9C75BC85-7B77-844A-A090-98B72437D10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8" name="Group 1018">
              <a:extLst>
                <a:ext uri="{FF2B5EF4-FFF2-40B4-BE49-F238E27FC236}">
                  <a16:creationId xmlns:a16="http://schemas.microsoft.com/office/drawing/2014/main" id="{BB68491C-B2BC-5F4D-8E2D-9B5AF1FF9752}"/>
                </a:ext>
              </a:extLst>
            </p:cNvPr>
            <p:cNvGrpSpPr/>
            <p:nvPr/>
          </p:nvGrpSpPr>
          <p:grpSpPr>
            <a:xfrm>
              <a:off x="7713663" y="2848339"/>
              <a:ext cx="1042107" cy="425543"/>
              <a:chOff x="7786941" y="2884917"/>
              <a:chExt cx="897649" cy="353919"/>
            </a:xfrm>
          </p:grpSpPr>
          <p:sp>
            <p:nvSpPr>
              <p:cNvPr id="39" name="Freeform 38">
                <a:extLst>
                  <a:ext uri="{FF2B5EF4-FFF2-40B4-BE49-F238E27FC236}">
                    <a16:creationId xmlns:a16="http://schemas.microsoft.com/office/drawing/2014/main" id="{6A1C4FC8-1F5B-5C45-82B9-CE47B968AF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40" name="Freeform 39">
                <a:extLst>
                  <a:ext uri="{FF2B5EF4-FFF2-40B4-BE49-F238E27FC236}">
                    <a16:creationId xmlns:a16="http://schemas.microsoft.com/office/drawing/2014/main" id="{726EAB2B-C360-BB43-9D51-609E86D205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41" name="Freeform 40">
                <a:extLst>
                  <a:ext uri="{FF2B5EF4-FFF2-40B4-BE49-F238E27FC236}">
                    <a16:creationId xmlns:a16="http://schemas.microsoft.com/office/drawing/2014/main" id="{6DC07A6D-089D-B644-A213-63263AEE673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42" name="Freeform 41">
                <a:extLst>
                  <a:ext uri="{FF2B5EF4-FFF2-40B4-BE49-F238E27FC236}">
                    <a16:creationId xmlns:a16="http://schemas.microsoft.com/office/drawing/2014/main" id="{32E701D2-9EC5-3C41-9EF1-B1EDD98324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43" name="Oval 3">
            <a:extLst>
              <a:ext uri="{FF2B5EF4-FFF2-40B4-BE49-F238E27FC236}">
                <a16:creationId xmlns:a16="http://schemas.microsoft.com/office/drawing/2014/main" id="{175C21D2-17F4-1C48-AD8B-3CA2017D329F}"/>
              </a:ext>
            </a:extLst>
          </p:cNvPr>
          <p:cNvSpPr>
            <a:spLocks noChangeArrowheads="1"/>
          </p:cNvSpPr>
          <p:nvPr/>
        </p:nvSpPr>
        <p:spPr bwMode="auto">
          <a:xfrm>
            <a:off x="5661193" y="3375830"/>
            <a:ext cx="2332437" cy="992981"/>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44" name="Straight Connector 10">
            <a:extLst>
              <a:ext uri="{FF2B5EF4-FFF2-40B4-BE49-F238E27FC236}">
                <a16:creationId xmlns:a16="http://schemas.microsoft.com/office/drawing/2014/main" id="{7DC3F383-B8A6-0D47-AA14-533688BAAE4D}"/>
              </a:ext>
            </a:extLst>
          </p:cNvPr>
          <p:cNvCxnSpPr>
            <a:cxnSpLocks noChangeShapeType="1"/>
          </p:cNvCxnSpPr>
          <p:nvPr/>
        </p:nvCxnSpPr>
        <p:spPr bwMode="auto">
          <a:xfrm>
            <a:off x="6563689" y="3550852"/>
            <a:ext cx="727472" cy="511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5" name="Straight Connector 297">
            <a:extLst>
              <a:ext uri="{FF2B5EF4-FFF2-40B4-BE49-F238E27FC236}">
                <a16:creationId xmlns:a16="http://schemas.microsoft.com/office/drawing/2014/main" id="{FA2FCD93-6174-FC43-97E3-B56BA29EFE98}"/>
              </a:ext>
            </a:extLst>
          </p:cNvPr>
          <p:cNvCxnSpPr>
            <a:cxnSpLocks noChangeShapeType="1"/>
          </p:cNvCxnSpPr>
          <p:nvPr/>
        </p:nvCxnSpPr>
        <p:spPr bwMode="auto">
          <a:xfrm>
            <a:off x="6941118" y="3766355"/>
            <a:ext cx="82153" cy="595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6" name="Straight Connector 298">
            <a:extLst>
              <a:ext uri="{FF2B5EF4-FFF2-40B4-BE49-F238E27FC236}">
                <a16:creationId xmlns:a16="http://schemas.microsoft.com/office/drawing/2014/main" id="{FBA241B7-1D0B-3446-B887-DF2A60562C63}"/>
              </a:ext>
            </a:extLst>
          </p:cNvPr>
          <p:cNvCxnSpPr>
            <a:cxnSpLocks noChangeShapeType="1"/>
          </p:cNvCxnSpPr>
          <p:nvPr/>
        </p:nvCxnSpPr>
        <p:spPr bwMode="auto">
          <a:xfrm flipV="1">
            <a:off x="6804195" y="3912802"/>
            <a:ext cx="166688"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7" name="Straight Connector 299">
            <a:extLst>
              <a:ext uri="{FF2B5EF4-FFF2-40B4-BE49-F238E27FC236}">
                <a16:creationId xmlns:a16="http://schemas.microsoft.com/office/drawing/2014/main" id="{9EF281DF-1EAB-9642-86CE-67F25A55ACBF}"/>
              </a:ext>
            </a:extLst>
          </p:cNvPr>
          <p:cNvCxnSpPr>
            <a:cxnSpLocks noChangeShapeType="1"/>
          </p:cNvCxnSpPr>
          <p:nvPr/>
        </p:nvCxnSpPr>
        <p:spPr bwMode="auto">
          <a:xfrm flipV="1">
            <a:off x="6599408" y="3786596"/>
            <a:ext cx="133350"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8" name="Straight Connector 300">
            <a:extLst>
              <a:ext uri="{FF2B5EF4-FFF2-40B4-BE49-F238E27FC236}">
                <a16:creationId xmlns:a16="http://schemas.microsoft.com/office/drawing/2014/main" id="{CF0B6ED5-64C1-F64C-B490-65D8887CD46F}"/>
              </a:ext>
            </a:extLst>
          </p:cNvPr>
          <p:cNvCxnSpPr>
            <a:cxnSpLocks noChangeShapeType="1"/>
          </p:cNvCxnSpPr>
          <p:nvPr/>
        </p:nvCxnSpPr>
        <p:spPr bwMode="auto">
          <a:xfrm flipV="1">
            <a:off x="6385095" y="4002098"/>
            <a:ext cx="141685"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49" name="Straight Connector 301">
            <a:extLst>
              <a:ext uri="{FF2B5EF4-FFF2-40B4-BE49-F238E27FC236}">
                <a16:creationId xmlns:a16="http://schemas.microsoft.com/office/drawing/2014/main" id="{6F25A2AA-9AAF-7545-A621-843340E23A8A}"/>
              </a:ext>
            </a:extLst>
          </p:cNvPr>
          <p:cNvCxnSpPr>
            <a:cxnSpLocks noChangeShapeType="1"/>
          </p:cNvCxnSpPr>
          <p:nvPr/>
        </p:nvCxnSpPr>
        <p:spPr bwMode="auto">
          <a:xfrm flipV="1">
            <a:off x="6951833" y="3948521"/>
            <a:ext cx="173831" cy="18335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0" name="Straight Connector 302">
            <a:extLst>
              <a:ext uri="{FF2B5EF4-FFF2-40B4-BE49-F238E27FC236}">
                <a16:creationId xmlns:a16="http://schemas.microsoft.com/office/drawing/2014/main" id="{A85DF839-8C92-7C4C-9E4F-95253E4F64D1}"/>
              </a:ext>
            </a:extLst>
          </p:cNvPr>
          <p:cNvCxnSpPr>
            <a:cxnSpLocks noChangeShapeType="1"/>
          </p:cNvCxnSpPr>
          <p:nvPr/>
        </p:nvCxnSpPr>
        <p:spPr bwMode="auto">
          <a:xfrm flipH="1" flipV="1">
            <a:off x="7289970" y="3938996"/>
            <a:ext cx="245269" cy="892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1" name="Straight Connector 303">
            <a:extLst>
              <a:ext uri="{FF2B5EF4-FFF2-40B4-BE49-F238E27FC236}">
                <a16:creationId xmlns:a16="http://schemas.microsoft.com/office/drawing/2014/main" id="{F434154C-8D83-9441-B097-3BBC275FD9C7}"/>
              </a:ext>
            </a:extLst>
          </p:cNvPr>
          <p:cNvCxnSpPr>
            <a:cxnSpLocks noChangeShapeType="1"/>
          </p:cNvCxnSpPr>
          <p:nvPr/>
        </p:nvCxnSpPr>
        <p:spPr bwMode="auto">
          <a:xfrm flipV="1">
            <a:off x="7280445" y="3687774"/>
            <a:ext cx="195263" cy="1416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2" name="Straight Connector 304">
            <a:extLst>
              <a:ext uri="{FF2B5EF4-FFF2-40B4-BE49-F238E27FC236}">
                <a16:creationId xmlns:a16="http://schemas.microsoft.com/office/drawing/2014/main" id="{B524947B-DB9F-7D40-A706-4C17DE2A5010}"/>
              </a:ext>
            </a:extLst>
          </p:cNvPr>
          <p:cNvCxnSpPr>
            <a:cxnSpLocks noChangeShapeType="1"/>
          </p:cNvCxnSpPr>
          <p:nvPr/>
        </p:nvCxnSpPr>
        <p:spPr bwMode="auto">
          <a:xfrm flipH="1" flipV="1">
            <a:off x="6564880" y="3593715"/>
            <a:ext cx="155972" cy="6310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53" name="TextBox 39958">
            <a:extLst>
              <a:ext uri="{FF2B5EF4-FFF2-40B4-BE49-F238E27FC236}">
                <a16:creationId xmlns:a16="http://schemas.microsoft.com/office/drawing/2014/main" id="{E2B94A9A-0F9D-2848-A0CF-4BF11CF94A72}"/>
              </a:ext>
            </a:extLst>
          </p:cNvPr>
          <p:cNvSpPr txBox="1">
            <a:spLocks noChangeArrowheads="1"/>
          </p:cNvSpPr>
          <p:nvPr/>
        </p:nvSpPr>
        <p:spPr bwMode="auto">
          <a:xfrm>
            <a:off x="5661193" y="3624681"/>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kern="0" dirty="0">
                <a:solidFill>
                  <a:prstClr val="white"/>
                </a:solidFill>
                <a:latin typeface="Calibri" panose="020F0502020204030204"/>
                <a:cs typeface="Arial"/>
              </a:rPr>
              <a:t>Tier1 ISP</a:t>
            </a:r>
          </a:p>
        </p:txBody>
      </p:sp>
      <p:sp>
        <p:nvSpPr>
          <p:cNvPr id="54" name="Oval 3">
            <a:extLst>
              <a:ext uri="{FF2B5EF4-FFF2-40B4-BE49-F238E27FC236}">
                <a16:creationId xmlns:a16="http://schemas.microsoft.com/office/drawing/2014/main" id="{A702DE6F-D4A0-8F44-AA63-D6E15375CD8E}"/>
              </a:ext>
            </a:extLst>
          </p:cNvPr>
          <p:cNvSpPr>
            <a:spLocks noChangeArrowheads="1"/>
          </p:cNvSpPr>
          <p:nvPr/>
        </p:nvSpPr>
        <p:spPr bwMode="auto">
          <a:xfrm>
            <a:off x="7947209" y="2960302"/>
            <a:ext cx="2575309" cy="1007269"/>
          </a:xfrm>
          <a:prstGeom prst="ellipse">
            <a:avLst/>
          </a:prstGeom>
          <a:solidFill>
            <a:srgbClr val="3C6CDF"/>
          </a:solidFill>
          <a:ln w="9525">
            <a:no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kern="0" dirty="0">
              <a:solidFill>
                <a:srgbClr val="000000"/>
              </a:solidFill>
              <a:cs typeface="Arial"/>
            </a:endParaRPr>
          </a:p>
        </p:txBody>
      </p:sp>
      <p:cxnSp>
        <p:nvCxnSpPr>
          <p:cNvPr id="55" name="Straight Connector 10">
            <a:extLst>
              <a:ext uri="{FF2B5EF4-FFF2-40B4-BE49-F238E27FC236}">
                <a16:creationId xmlns:a16="http://schemas.microsoft.com/office/drawing/2014/main" id="{3F8196DF-0888-8E49-98D7-DA224C7BE9E9}"/>
              </a:ext>
            </a:extLst>
          </p:cNvPr>
          <p:cNvCxnSpPr>
            <a:cxnSpLocks noChangeShapeType="1"/>
          </p:cNvCxnSpPr>
          <p:nvPr/>
        </p:nvCxnSpPr>
        <p:spPr bwMode="auto">
          <a:xfrm>
            <a:off x="8958036" y="3137705"/>
            <a:ext cx="796528" cy="523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6" name="Straight Connector 297">
            <a:extLst>
              <a:ext uri="{FF2B5EF4-FFF2-40B4-BE49-F238E27FC236}">
                <a16:creationId xmlns:a16="http://schemas.microsoft.com/office/drawing/2014/main" id="{1B258AC6-D04D-9E42-938E-20E66E809546}"/>
              </a:ext>
            </a:extLst>
          </p:cNvPr>
          <p:cNvCxnSpPr>
            <a:cxnSpLocks noChangeShapeType="1"/>
          </p:cNvCxnSpPr>
          <p:nvPr/>
        </p:nvCxnSpPr>
        <p:spPr bwMode="auto">
          <a:xfrm>
            <a:off x="9371182" y="3355589"/>
            <a:ext cx="90488" cy="619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7" name="Straight Connector 298">
            <a:extLst>
              <a:ext uri="{FF2B5EF4-FFF2-40B4-BE49-F238E27FC236}">
                <a16:creationId xmlns:a16="http://schemas.microsoft.com/office/drawing/2014/main" id="{413995ED-2F60-8B4D-8D7F-93AD98A8938C}"/>
              </a:ext>
            </a:extLst>
          </p:cNvPr>
          <p:cNvCxnSpPr>
            <a:cxnSpLocks noChangeShapeType="1"/>
          </p:cNvCxnSpPr>
          <p:nvPr/>
        </p:nvCxnSpPr>
        <p:spPr bwMode="auto">
          <a:xfrm flipV="1">
            <a:off x="9221164" y="3505608"/>
            <a:ext cx="182166" cy="33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8" name="Straight Connector 299">
            <a:extLst>
              <a:ext uri="{FF2B5EF4-FFF2-40B4-BE49-F238E27FC236}">
                <a16:creationId xmlns:a16="http://schemas.microsoft.com/office/drawing/2014/main" id="{25EF67BD-6045-D34A-B976-7E209CEE56CE}"/>
              </a:ext>
            </a:extLst>
          </p:cNvPr>
          <p:cNvCxnSpPr>
            <a:cxnSpLocks noChangeShapeType="1"/>
          </p:cNvCxnSpPr>
          <p:nvPr/>
        </p:nvCxnSpPr>
        <p:spPr bwMode="auto">
          <a:xfrm flipV="1">
            <a:off x="8997327" y="3377021"/>
            <a:ext cx="146447" cy="7977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59" name="Straight Connector 300">
            <a:extLst>
              <a:ext uri="{FF2B5EF4-FFF2-40B4-BE49-F238E27FC236}">
                <a16:creationId xmlns:a16="http://schemas.microsoft.com/office/drawing/2014/main" id="{36B4AB57-694E-3A49-B3F1-69CBFBA7E4FF}"/>
              </a:ext>
            </a:extLst>
          </p:cNvPr>
          <p:cNvCxnSpPr>
            <a:cxnSpLocks noChangeShapeType="1"/>
          </p:cNvCxnSpPr>
          <p:nvPr/>
        </p:nvCxnSpPr>
        <p:spPr bwMode="auto">
          <a:xfrm flipV="1">
            <a:off x="8762774" y="3596096"/>
            <a:ext cx="154781" cy="714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0" name="Straight Connector 301">
            <a:extLst>
              <a:ext uri="{FF2B5EF4-FFF2-40B4-BE49-F238E27FC236}">
                <a16:creationId xmlns:a16="http://schemas.microsoft.com/office/drawing/2014/main" id="{327866EC-442B-E449-A507-1ADB2897607E}"/>
              </a:ext>
            </a:extLst>
          </p:cNvPr>
          <p:cNvCxnSpPr>
            <a:cxnSpLocks noChangeShapeType="1"/>
          </p:cNvCxnSpPr>
          <p:nvPr/>
        </p:nvCxnSpPr>
        <p:spPr bwMode="auto">
          <a:xfrm flipV="1">
            <a:off x="9383089" y="3541327"/>
            <a:ext cx="190500" cy="1857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1" name="Straight Connector 302">
            <a:extLst>
              <a:ext uri="{FF2B5EF4-FFF2-40B4-BE49-F238E27FC236}">
                <a16:creationId xmlns:a16="http://schemas.microsoft.com/office/drawing/2014/main" id="{0B9882C7-E94F-0A47-A7DE-70A6E795938B}"/>
              </a:ext>
            </a:extLst>
          </p:cNvPr>
          <p:cNvCxnSpPr>
            <a:cxnSpLocks noChangeShapeType="1"/>
          </p:cNvCxnSpPr>
          <p:nvPr/>
        </p:nvCxnSpPr>
        <p:spPr bwMode="auto">
          <a:xfrm flipH="1" flipV="1">
            <a:off x="9730752" y="3525848"/>
            <a:ext cx="269081" cy="904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2" name="Straight Connector 303">
            <a:extLst>
              <a:ext uri="{FF2B5EF4-FFF2-40B4-BE49-F238E27FC236}">
                <a16:creationId xmlns:a16="http://schemas.microsoft.com/office/drawing/2014/main" id="{07F3D5AB-917A-3646-B73E-0784162E7E10}"/>
              </a:ext>
            </a:extLst>
          </p:cNvPr>
          <p:cNvCxnSpPr>
            <a:cxnSpLocks noChangeShapeType="1"/>
          </p:cNvCxnSpPr>
          <p:nvPr/>
        </p:nvCxnSpPr>
        <p:spPr bwMode="auto">
          <a:xfrm flipV="1">
            <a:off x="9742657" y="3275817"/>
            <a:ext cx="214313" cy="1440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cxnSp>
        <p:nvCxnSpPr>
          <p:cNvPr id="63" name="Straight Connector 304">
            <a:extLst>
              <a:ext uri="{FF2B5EF4-FFF2-40B4-BE49-F238E27FC236}">
                <a16:creationId xmlns:a16="http://schemas.microsoft.com/office/drawing/2014/main" id="{7EE99713-0073-4441-B515-ACBBCD81E0FB}"/>
              </a:ext>
            </a:extLst>
          </p:cNvPr>
          <p:cNvCxnSpPr>
            <a:cxnSpLocks noChangeShapeType="1"/>
          </p:cNvCxnSpPr>
          <p:nvPr/>
        </p:nvCxnSpPr>
        <p:spPr bwMode="auto">
          <a:xfrm flipH="1" flipV="1">
            <a:off x="8959227" y="3180568"/>
            <a:ext cx="170260" cy="642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cxnSp>
      <p:sp>
        <p:nvSpPr>
          <p:cNvPr id="64" name="TextBox 39958">
            <a:extLst>
              <a:ext uri="{FF2B5EF4-FFF2-40B4-BE49-F238E27FC236}">
                <a16:creationId xmlns:a16="http://schemas.microsoft.com/office/drawing/2014/main" id="{9B066AAE-482E-0B40-BE56-8CA80740394E}"/>
              </a:ext>
            </a:extLst>
          </p:cNvPr>
          <p:cNvSpPr txBox="1">
            <a:spLocks noChangeArrowheads="1"/>
          </p:cNvSpPr>
          <p:nvPr/>
        </p:nvSpPr>
        <p:spPr bwMode="auto">
          <a:xfrm>
            <a:off x="8018647" y="3267491"/>
            <a:ext cx="989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kern="0" dirty="0">
                <a:solidFill>
                  <a:prstClr val="white"/>
                </a:solidFill>
                <a:latin typeface="Calibri" panose="020F0502020204030204"/>
                <a:cs typeface="Arial"/>
              </a:rPr>
              <a:t>Tier1 ISP</a:t>
            </a:r>
          </a:p>
        </p:txBody>
      </p:sp>
      <p:cxnSp>
        <p:nvCxnSpPr>
          <p:cNvPr id="65" name="Straight Connector 12">
            <a:extLst>
              <a:ext uri="{FF2B5EF4-FFF2-40B4-BE49-F238E27FC236}">
                <a16:creationId xmlns:a16="http://schemas.microsoft.com/office/drawing/2014/main" id="{F300F1C8-847A-BE41-8774-57B1DCD8D5D3}"/>
              </a:ext>
            </a:extLst>
          </p:cNvPr>
          <p:cNvCxnSpPr>
            <a:cxnSpLocks noChangeShapeType="1"/>
          </p:cNvCxnSpPr>
          <p:nvPr/>
        </p:nvCxnSpPr>
        <p:spPr bwMode="auto">
          <a:xfrm>
            <a:off x="6433911" y="2180442"/>
            <a:ext cx="178594" cy="196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6" name="Straight Connector 502">
            <a:extLst>
              <a:ext uri="{FF2B5EF4-FFF2-40B4-BE49-F238E27FC236}">
                <a16:creationId xmlns:a16="http://schemas.microsoft.com/office/drawing/2014/main" id="{3F67B9C4-4FEC-1240-9C01-EB8A6EE3CDEB}"/>
              </a:ext>
            </a:extLst>
          </p:cNvPr>
          <p:cNvCxnSpPr>
            <a:cxnSpLocks noChangeShapeType="1"/>
          </p:cNvCxnSpPr>
          <p:nvPr/>
        </p:nvCxnSpPr>
        <p:spPr bwMode="auto">
          <a:xfrm>
            <a:off x="7584055" y="2031615"/>
            <a:ext cx="230981" cy="4298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Straight Connector 503">
            <a:extLst>
              <a:ext uri="{FF2B5EF4-FFF2-40B4-BE49-F238E27FC236}">
                <a16:creationId xmlns:a16="http://schemas.microsoft.com/office/drawing/2014/main" id="{545AD480-9636-0E4B-B4B9-9B4ADC620A03}"/>
              </a:ext>
            </a:extLst>
          </p:cNvPr>
          <p:cNvCxnSpPr>
            <a:cxnSpLocks noChangeShapeType="1"/>
          </p:cNvCxnSpPr>
          <p:nvPr/>
        </p:nvCxnSpPr>
        <p:spPr bwMode="auto">
          <a:xfrm flipH="1">
            <a:off x="7966246" y="2014946"/>
            <a:ext cx="288131" cy="4345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Straight Connector 504">
            <a:extLst>
              <a:ext uri="{FF2B5EF4-FFF2-40B4-BE49-F238E27FC236}">
                <a16:creationId xmlns:a16="http://schemas.microsoft.com/office/drawing/2014/main" id="{71581065-B12B-1A4E-BE8D-55FA0FB7720E}"/>
              </a:ext>
            </a:extLst>
          </p:cNvPr>
          <p:cNvCxnSpPr>
            <a:cxnSpLocks noChangeShapeType="1"/>
          </p:cNvCxnSpPr>
          <p:nvPr/>
        </p:nvCxnSpPr>
        <p:spPr bwMode="auto">
          <a:xfrm>
            <a:off x="9724799" y="2398327"/>
            <a:ext cx="161925" cy="7846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Straight Connector 505">
            <a:extLst>
              <a:ext uri="{FF2B5EF4-FFF2-40B4-BE49-F238E27FC236}">
                <a16:creationId xmlns:a16="http://schemas.microsoft.com/office/drawing/2014/main" id="{73C31C58-B4CF-814A-A3FD-55A6563CEF48}"/>
              </a:ext>
            </a:extLst>
          </p:cNvPr>
          <p:cNvCxnSpPr>
            <a:cxnSpLocks noChangeShapeType="1"/>
          </p:cNvCxnSpPr>
          <p:nvPr/>
        </p:nvCxnSpPr>
        <p:spPr bwMode="auto">
          <a:xfrm flipH="1">
            <a:off x="9999833" y="2661455"/>
            <a:ext cx="180975" cy="519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0" name="Straight Connector 507">
            <a:extLst>
              <a:ext uri="{FF2B5EF4-FFF2-40B4-BE49-F238E27FC236}">
                <a16:creationId xmlns:a16="http://schemas.microsoft.com/office/drawing/2014/main" id="{EC7E8528-0B6D-CF4D-8A94-85AA80C4CC8F}"/>
              </a:ext>
            </a:extLst>
          </p:cNvPr>
          <p:cNvCxnSpPr>
            <a:cxnSpLocks noChangeShapeType="1"/>
          </p:cNvCxnSpPr>
          <p:nvPr/>
        </p:nvCxnSpPr>
        <p:spPr bwMode="auto">
          <a:xfrm flipH="1" flipV="1">
            <a:off x="10237958" y="3653246"/>
            <a:ext cx="597694" cy="460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1" name="Straight Connector 512">
            <a:extLst>
              <a:ext uri="{FF2B5EF4-FFF2-40B4-BE49-F238E27FC236}">
                <a16:creationId xmlns:a16="http://schemas.microsoft.com/office/drawing/2014/main" id="{3894D9DF-7CD2-5E46-A639-24D288F83334}"/>
              </a:ext>
            </a:extLst>
          </p:cNvPr>
          <p:cNvCxnSpPr>
            <a:cxnSpLocks noChangeShapeType="1"/>
          </p:cNvCxnSpPr>
          <p:nvPr/>
        </p:nvCxnSpPr>
        <p:spPr bwMode="auto">
          <a:xfrm flipV="1">
            <a:off x="5989807" y="4093777"/>
            <a:ext cx="301229" cy="157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Straight Connector 513">
            <a:extLst>
              <a:ext uri="{FF2B5EF4-FFF2-40B4-BE49-F238E27FC236}">
                <a16:creationId xmlns:a16="http://schemas.microsoft.com/office/drawing/2014/main" id="{89BD6F64-A1F9-A841-8EE8-ACECF372CCCB}"/>
              </a:ext>
            </a:extLst>
          </p:cNvPr>
          <p:cNvCxnSpPr>
            <a:cxnSpLocks noChangeShapeType="1"/>
          </p:cNvCxnSpPr>
          <p:nvPr/>
        </p:nvCxnSpPr>
        <p:spPr bwMode="auto">
          <a:xfrm>
            <a:off x="5685007" y="3986621"/>
            <a:ext cx="338138" cy="869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3" name="Straight Connector 508">
            <a:extLst>
              <a:ext uri="{FF2B5EF4-FFF2-40B4-BE49-F238E27FC236}">
                <a16:creationId xmlns:a16="http://schemas.microsoft.com/office/drawing/2014/main" id="{CBDBB96A-3635-3D49-964A-A9C290E5CAD0}"/>
              </a:ext>
            </a:extLst>
          </p:cNvPr>
          <p:cNvCxnSpPr>
            <a:cxnSpLocks noChangeShapeType="1"/>
          </p:cNvCxnSpPr>
          <p:nvPr/>
        </p:nvCxnSpPr>
        <p:spPr bwMode="auto">
          <a:xfrm flipH="1" flipV="1">
            <a:off x="9518820" y="3765165"/>
            <a:ext cx="785813" cy="725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Straight Connector 506">
            <a:extLst>
              <a:ext uri="{FF2B5EF4-FFF2-40B4-BE49-F238E27FC236}">
                <a16:creationId xmlns:a16="http://schemas.microsoft.com/office/drawing/2014/main" id="{AA94DB72-B450-7842-B04E-DCFB91821FC1}"/>
              </a:ext>
            </a:extLst>
          </p:cNvPr>
          <p:cNvCxnSpPr>
            <a:cxnSpLocks noChangeShapeType="1"/>
          </p:cNvCxnSpPr>
          <p:nvPr/>
        </p:nvCxnSpPr>
        <p:spPr bwMode="auto">
          <a:xfrm flipH="1">
            <a:off x="10321301" y="3456792"/>
            <a:ext cx="406004" cy="1869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75" name="Group 858">
            <a:extLst>
              <a:ext uri="{FF2B5EF4-FFF2-40B4-BE49-F238E27FC236}">
                <a16:creationId xmlns:a16="http://schemas.microsoft.com/office/drawing/2014/main" id="{90216148-AEBB-D045-BC04-2476960CEEA7}"/>
              </a:ext>
            </a:extLst>
          </p:cNvPr>
          <p:cNvGrpSpPr/>
          <p:nvPr/>
        </p:nvGrpSpPr>
        <p:grpSpPr>
          <a:xfrm>
            <a:off x="7678114" y="2436137"/>
            <a:ext cx="406004" cy="167267"/>
            <a:chOff x="7493876" y="2774731"/>
            <a:chExt cx="1481958" cy="894622"/>
          </a:xfrm>
        </p:grpSpPr>
        <p:sp>
          <p:nvSpPr>
            <p:cNvPr id="76" name="Freeform 75">
              <a:extLst>
                <a:ext uri="{FF2B5EF4-FFF2-40B4-BE49-F238E27FC236}">
                  <a16:creationId xmlns:a16="http://schemas.microsoft.com/office/drawing/2014/main" id="{7C739FBE-036D-994B-85E2-4440DD53038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77" name="Oval 76">
              <a:extLst>
                <a:ext uri="{FF2B5EF4-FFF2-40B4-BE49-F238E27FC236}">
                  <a16:creationId xmlns:a16="http://schemas.microsoft.com/office/drawing/2014/main" id="{33BC4048-43F2-884D-8016-9AF95DABE2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78" name="Group 997">
              <a:extLst>
                <a:ext uri="{FF2B5EF4-FFF2-40B4-BE49-F238E27FC236}">
                  <a16:creationId xmlns:a16="http://schemas.microsoft.com/office/drawing/2014/main" id="{130BCC6D-B09E-1C41-A8CF-04A2A9638267}"/>
                </a:ext>
              </a:extLst>
            </p:cNvPr>
            <p:cNvGrpSpPr/>
            <p:nvPr/>
          </p:nvGrpSpPr>
          <p:grpSpPr>
            <a:xfrm>
              <a:off x="7713663" y="2848339"/>
              <a:ext cx="1042107" cy="425543"/>
              <a:chOff x="7786941" y="2884917"/>
              <a:chExt cx="897649" cy="353919"/>
            </a:xfrm>
          </p:grpSpPr>
          <p:sp>
            <p:nvSpPr>
              <p:cNvPr id="79" name="Freeform 78">
                <a:extLst>
                  <a:ext uri="{FF2B5EF4-FFF2-40B4-BE49-F238E27FC236}">
                    <a16:creationId xmlns:a16="http://schemas.microsoft.com/office/drawing/2014/main" id="{0FA93124-8744-5D4F-9E8A-8660696E5B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0" name="Freeform 79">
                <a:extLst>
                  <a:ext uri="{FF2B5EF4-FFF2-40B4-BE49-F238E27FC236}">
                    <a16:creationId xmlns:a16="http://schemas.microsoft.com/office/drawing/2014/main" id="{17571ADC-29EF-004D-A61B-676F21C86B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1" name="Freeform 80">
                <a:extLst>
                  <a:ext uri="{FF2B5EF4-FFF2-40B4-BE49-F238E27FC236}">
                    <a16:creationId xmlns:a16="http://schemas.microsoft.com/office/drawing/2014/main" id="{36F070DE-197E-7F4B-AA78-582124C37FA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2" name="Freeform 81">
                <a:extLst>
                  <a:ext uri="{FF2B5EF4-FFF2-40B4-BE49-F238E27FC236}">
                    <a16:creationId xmlns:a16="http://schemas.microsoft.com/office/drawing/2014/main" id="{3B0B317D-7F53-E348-81C1-4EE7DBCD590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83" name="Group 859">
            <a:extLst>
              <a:ext uri="{FF2B5EF4-FFF2-40B4-BE49-F238E27FC236}">
                <a16:creationId xmlns:a16="http://schemas.microsoft.com/office/drawing/2014/main" id="{7C41A419-299B-7A4A-A2A5-F2262956EE0F}"/>
              </a:ext>
            </a:extLst>
          </p:cNvPr>
          <p:cNvGrpSpPr/>
          <p:nvPr/>
        </p:nvGrpSpPr>
        <p:grpSpPr>
          <a:xfrm>
            <a:off x="6500049" y="2361418"/>
            <a:ext cx="406004" cy="167267"/>
            <a:chOff x="7493876" y="2774731"/>
            <a:chExt cx="1481958" cy="894622"/>
          </a:xfrm>
        </p:grpSpPr>
        <p:sp>
          <p:nvSpPr>
            <p:cNvPr id="84" name="Freeform 83">
              <a:extLst>
                <a:ext uri="{FF2B5EF4-FFF2-40B4-BE49-F238E27FC236}">
                  <a16:creationId xmlns:a16="http://schemas.microsoft.com/office/drawing/2014/main" id="{E9155573-B861-144A-AA4A-0F52588679C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85" name="Oval 84">
              <a:extLst>
                <a:ext uri="{FF2B5EF4-FFF2-40B4-BE49-F238E27FC236}">
                  <a16:creationId xmlns:a16="http://schemas.microsoft.com/office/drawing/2014/main" id="{4F83F884-BBF3-CA40-927E-3CE279B6EDF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86" name="Group 990">
              <a:extLst>
                <a:ext uri="{FF2B5EF4-FFF2-40B4-BE49-F238E27FC236}">
                  <a16:creationId xmlns:a16="http://schemas.microsoft.com/office/drawing/2014/main" id="{0753217D-6DD5-164C-ADEE-1458B0AC16AF}"/>
                </a:ext>
              </a:extLst>
            </p:cNvPr>
            <p:cNvGrpSpPr/>
            <p:nvPr/>
          </p:nvGrpSpPr>
          <p:grpSpPr>
            <a:xfrm>
              <a:off x="7713663" y="2848339"/>
              <a:ext cx="1042107" cy="425543"/>
              <a:chOff x="7786941" y="2884917"/>
              <a:chExt cx="897649" cy="353919"/>
            </a:xfrm>
          </p:grpSpPr>
          <p:sp>
            <p:nvSpPr>
              <p:cNvPr id="87" name="Freeform 86">
                <a:extLst>
                  <a:ext uri="{FF2B5EF4-FFF2-40B4-BE49-F238E27FC236}">
                    <a16:creationId xmlns:a16="http://schemas.microsoft.com/office/drawing/2014/main" id="{B8A25917-7DC6-5444-9682-410BA073678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8" name="Freeform 87">
                <a:extLst>
                  <a:ext uri="{FF2B5EF4-FFF2-40B4-BE49-F238E27FC236}">
                    <a16:creationId xmlns:a16="http://schemas.microsoft.com/office/drawing/2014/main" id="{CABFF5B5-945B-6C4A-890D-ACDA82006C6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89" name="Freeform 88">
                <a:extLst>
                  <a:ext uri="{FF2B5EF4-FFF2-40B4-BE49-F238E27FC236}">
                    <a16:creationId xmlns:a16="http://schemas.microsoft.com/office/drawing/2014/main" id="{8AB92421-736D-4A47-8B5A-1ACC7756D5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0" name="Freeform 89">
                <a:extLst>
                  <a:ext uri="{FF2B5EF4-FFF2-40B4-BE49-F238E27FC236}">
                    <a16:creationId xmlns:a16="http://schemas.microsoft.com/office/drawing/2014/main" id="{F3DCCAE7-3191-354E-90E8-A6C735BF93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91" name="Group 862">
            <a:extLst>
              <a:ext uri="{FF2B5EF4-FFF2-40B4-BE49-F238E27FC236}">
                <a16:creationId xmlns:a16="http://schemas.microsoft.com/office/drawing/2014/main" id="{493E10B9-C866-154D-940F-1FA669A54572}"/>
              </a:ext>
            </a:extLst>
          </p:cNvPr>
          <p:cNvGrpSpPr/>
          <p:nvPr/>
        </p:nvGrpSpPr>
        <p:grpSpPr>
          <a:xfrm>
            <a:off x="9920656" y="3556349"/>
            <a:ext cx="406004" cy="167267"/>
            <a:chOff x="7493876" y="2774731"/>
            <a:chExt cx="1481958" cy="894622"/>
          </a:xfrm>
        </p:grpSpPr>
        <p:sp>
          <p:nvSpPr>
            <p:cNvPr id="92" name="Freeform 91">
              <a:extLst>
                <a:ext uri="{FF2B5EF4-FFF2-40B4-BE49-F238E27FC236}">
                  <a16:creationId xmlns:a16="http://schemas.microsoft.com/office/drawing/2014/main" id="{BF32E820-0FBE-E847-8B3C-9F2876D92E5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93" name="Oval 92">
              <a:extLst>
                <a:ext uri="{FF2B5EF4-FFF2-40B4-BE49-F238E27FC236}">
                  <a16:creationId xmlns:a16="http://schemas.microsoft.com/office/drawing/2014/main" id="{B3A55633-56F4-AC42-945D-1875A96B677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94" name="Group 969">
              <a:extLst>
                <a:ext uri="{FF2B5EF4-FFF2-40B4-BE49-F238E27FC236}">
                  <a16:creationId xmlns:a16="http://schemas.microsoft.com/office/drawing/2014/main" id="{E4AB8815-1B1F-544F-9602-FE11A09FB354}"/>
                </a:ext>
              </a:extLst>
            </p:cNvPr>
            <p:cNvGrpSpPr/>
            <p:nvPr/>
          </p:nvGrpSpPr>
          <p:grpSpPr>
            <a:xfrm>
              <a:off x="7713663" y="2848339"/>
              <a:ext cx="1042107" cy="425543"/>
              <a:chOff x="7786941" y="2884917"/>
              <a:chExt cx="897649" cy="353919"/>
            </a:xfrm>
          </p:grpSpPr>
          <p:sp>
            <p:nvSpPr>
              <p:cNvPr id="95" name="Freeform 94">
                <a:extLst>
                  <a:ext uri="{FF2B5EF4-FFF2-40B4-BE49-F238E27FC236}">
                    <a16:creationId xmlns:a16="http://schemas.microsoft.com/office/drawing/2014/main" id="{25FA3B90-FE77-9D46-BA40-38A873C159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6" name="Freeform 95">
                <a:extLst>
                  <a:ext uri="{FF2B5EF4-FFF2-40B4-BE49-F238E27FC236}">
                    <a16:creationId xmlns:a16="http://schemas.microsoft.com/office/drawing/2014/main" id="{0F8E8660-4197-E24F-B9E2-EFC996926F2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7" name="Freeform 96">
                <a:extLst>
                  <a:ext uri="{FF2B5EF4-FFF2-40B4-BE49-F238E27FC236}">
                    <a16:creationId xmlns:a16="http://schemas.microsoft.com/office/drawing/2014/main" id="{640090A1-376A-5A4C-8EBA-6CB5B79BB44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98" name="Freeform 97">
                <a:extLst>
                  <a:ext uri="{FF2B5EF4-FFF2-40B4-BE49-F238E27FC236}">
                    <a16:creationId xmlns:a16="http://schemas.microsoft.com/office/drawing/2014/main" id="{95591564-5458-114D-85FD-A7003062250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99" name="Group 863">
            <a:extLst>
              <a:ext uri="{FF2B5EF4-FFF2-40B4-BE49-F238E27FC236}">
                <a16:creationId xmlns:a16="http://schemas.microsoft.com/office/drawing/2014/main" id="{614BEF92-8E4F-D346-A4B6-7E2EA0C9DE59}"/>
              </a:ext>
            </a:extLst>
          </p:cNvPr>
          <p:cNvGrpSpPr/>
          <p:nvPr/>
        </p:nvGrpSpPr>
        <p:grpSpPr>
          <a:xfrm>
            <a:off x="9385900" y="3389233"/>
            <a:ext cx="406004" cy="167267"/>
            <a:chOff x="7493876" y="2774731"/>
            <a:chExt cx="1481958" cy="894622"/>
          </a:xfrm>
        </p:grpSpPr>
        <p:sp>
          <p:nvSpPr>
            <p:cNvPr id="100" name="Freeform 99">
              <a:extLst>
                <a:ext uri="{FF2B5EF4-FFF2-40B4-BE49-F238E27FC236}">
                  <a16:creationId xmlns:a16="http://schemas.microsoft.com/office/drawing/2014/main" id="{8EF1D860-B711-3743-A475-0C6DB2BAB38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01" name="Oval 100">
              <a:extLst>
                <a:ext uri="{FF2B5EF4-FFF2-40B4-BE49-F238E27FC236}">
                  <a16:creationId xmlns:a16="http://schemas.microsoft.com/office/drawing/2014/main" id="{37A0AB5E-D9CC-724B-855A-A8218863578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02" name="Group 962">
              <a:extLst>
                <a:ext uri="{FF2B5EF4-FFF2-40B4-BE49-F238E27FC236}">
                  <a16:creationId xmlns:a16="http://schemas.microsoft.com/office/drawing/2014/main" id="{8F6005C9-9B60-8748-86C0-D3E6A0803606}"/>
                </a:ext>
              </a:extLst>
            </p:cNvPr>
            <p:cNvGrpSpPr/>
            <p:nvPr/>
          </p:nvGrpSpPr>
          <p:grpSpPr>
            <a:xfrm>
              <a:off x="7713663" y="2848339"/>
              <a:ext cx="1042107" cy="425543"/>
              <a:chOff x="7786941" y="2884917"/>
              <a:chExt cx="897649" cy="353919"/>
            </a:xfrm>
          </p:grpSpPr>
          <p:sp>
            <p:nvSpPr>
              <p:cNvPr id="103" name="Freeform 102">
                <a:extLst>
                  <a:ext uri="{FF2B5EF4-FFF2-40B4-BE49-F238E27FC236}">
                    <a16:creationId xmlns:a16="http://schemas.microsoft.com/office/drawing/2014/main" id="{DE0F8D72-5786-D54F-93E4-C3C9C54159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04" name="Freeform 103">
                <a:extLst>
                  <a:ext uri="{FF2B5EF4-FFF2-40B4-BE49-F238E27FC236}">
                    <a16:creationId xmlns:a16="http://schemas.microsoft.com/office/drawing/2014/main" id="{5464F08B-BD83-8A44-BBFA-F4EE1966C45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05" name="Freeform 104">
                <a:extLst>
                  <a:ext uri="{FF2B5EF4-FFF2-40B4-BE49-F238E27FC236}">
                    <a16:creationId xmlns:a16="http://schemas.microsoft.com/office/drawing/2014/main" id="{09ECF1C0-ACB1-8540-969F-7EA711FE8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06" name="Freeform 105">
                <a:extLst>
                  <a:ext uri="{FF2B5EF4-FFF2-40B4-BE49-F238E27FC236}">
                    <a16:creationId xmlns:a16="http://schemas.microsoft.com/office/drawing/2014/main" id="{F98EB79D-440D-CA4F-A9C3-BD9212D3EDD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07" name="Group 864">
            <a:extLst>
              <a:ext uri="{FF2B5EF4-FFF2-40B4-BE49-F238E27FC236}">
                <a16:creationId xmlns:a16="http://schemas.microsoft.com/office/drawing/2014/main" id="{B7E7D103-F268-674F-B3C3-92EA88673276}"/>
              </a:ext>
            </a:extLst>
          </p:cNvPr>
          <p:cNvGrpSpPr/>
          <p:nvPr/>
        </p:nvGrpSpPr>
        <p:grpSpPr>
          <a:xfrm>
            <a:off x="9018162" y="3224942"/>
            <a:ext cx="406004" cy="167267"/>
            <a:chOff x="7493876" y="2774731"/>
            <a:chExt cx="1481958" cy="894622"/>
          </a:xfrm>
        </p:grpSpPr>
        <p:sp>
          <p:nvSpPr>
            <p:cNvPr id="108" name="Freeform 107">
              <a:extLst>
                <a:ext uri="{FF2B5EF4-FFF2-40B4-BE49-F238E27FC236}">
                  <a16:creationId xmlns:a16="http://schemas.microsoft.com/office/drawing/2014/main" id="{EB728D85-B436-E54F-874C-34B0042A866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09" name="Oval 108">
              <a:extLst>
                <a:ext uri="{FF2B5EF4-FFF2-40B4-BE49-F238E27FC236}">
                  <a16:creationId xmlns:a16="http://schemas.microsoft.com/office/drawing/2014/main" id="{946A835F-BA3F-764B-B186-F72E0110BE6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10" name="Group 955">
              <a:extLst>
                <a:ext uri="{FF2B5EF4-FFF2-40B4-BE49-F238E27FC236}">
                  <a16:creationId xmlns:a16="http://schemas.microsoft.com/office/drawing/2014/main" id="{BE4F084A-E9A5-3044-A2FF-F78EBF4D712B}"/>
                </a:ext>
              </a:extLst>
            </p:cNvPr>
            <p:cNvGrpSpPr/>
            <p:nvPr/>
          </p:nvGrpSpPr>
          <p:grpSpPr>
            <a:xfrm>
              <a:off x="7713663" y="2848339"/>
              <a:ext cx="1042107" cy="425543"/>
              <a:chOff x="7786941" y="2884917"/>
              <a:chExt cx="897649" cy="353919"/>
            </a:xfrm>
          </p:grpSpPr>
          <p:sp>
            <p:nvSpPr>
              <p:cNvPr id="111" name="Freeform 110">
                <a:extLst>
                  <a:ext uri="{FF2B5EF4-FFF2-40B4-BE49-F238E27FC236}">
                    <a16:creationId xmlns:a16="http://schemas.microsoft.com/office/drawing/2014/main" id="{3731CD43-1F76-FC4C-B577-47908AE83FD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12" name="Freeform 111">
                <a:extLst>
                  <a:ext uri="{FF2B5EF4-FFF2-40B4-BE49-F238E27FC236}">
                    <a16:creationId xmlns:a16="http://schemas.microsoft.com/office/drawing/2014/main" id="{E5922D92-CE3B-F444-BBBB-094EE443F8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13" name="Freeform 112">
                <a:extLst>
                  <a:ext uri="{FF2B5EF4-FFF2-40B4-BE49-F238E27FC236}">
                    <a16:creationId xmlns:a16="http://schemas.microsoft.com/office/drawing/2014/main" id="{FFCCE373-6CD7-CF42-892E-CA621687B58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14" name="Freeform 113">
                <a:extLst>
                  <a:ext uri="{FF2B5EF4-FFF2-40B4-BE49-F238E27FC236}">
                    <a16:creationId xmlns:a16="http://schemas.microsoft.com/office/drawing/2014/main" id="{E3119A7D-B722-F548-9954-AA327EFAED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15" name="Group 865">
            <a:extLst>
              <a:ext uri="{FF2B5EF4-FFF2-40B4-BE49-F238E27FC236}">
                <a16:creationId xmlns:a16="http://schemas.microsoft.com/office/drawing/2014/main" id="{25847F9D-CFF7-5643-B6B5-34AC8A619763}"/>
              </a:ext>
            </a:extLst>
          </p:cNvPr>
          <p:cNvGrpSpPr/>
          <p:nvPr/>
        </p:nvGrpSpPr>
        <p:grpSpPr>
          <a:xfrm>
            <a:off x="8826357" y="3455312"/>
            <a:ext cx="406004" cy="167267"/>
            <a:chOff x="7493876" y="2774731"/>
            <a:chExt cx="1481958" cy="894622"/>
          </a:xfrm>
        </p:grpSpPr>
        <p:sp>
          <p:nvSpPr>
            <p:cNvPr id="116" name="Freeform 115">
              <a:extLst>
                <a:ext uri="{FF2B5EF4-FFF2-40B4-BE49-F238E27FC236}">
                  <a16:creationId xmlns:a16="http://schemas.microsoft.com/office/drawing/2014/main" id="{4A82214C-8C1F-BB49-8FC4-CFEE6481F4E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17" name="Oval 116">
              <a:extLst>
                <a:ext uri="{FF2B5EF4-FFF2-40B4-BE49-F238E27FC236}">
                  <a16:creationId xmlns:a16="http://schemas.microsoft.com/office/drawing/2014/main" id="{C6DB8AC9-820A-504A-9670-7CEE5BB4E00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18" name="Group 948">
              <a:extLst>
                <a:ext uri="{FF2B5EF4-FFF2-40B4-BE49-F238E27FC236}">
                  <a16:creationId xmlns:a16="http://schemas.microsoft.com/office/drawing/2014/main" id="{A0C3804C-D799-0B4C-89DF-FC0B44C2096C}"/>
                </a:ext>
              </a:extLst>
            </p:cNvPr>
            <p:cNvGrpSpPr/>
            <p:nvPr/>
          </p:nvGrpSpPr>
          <p:grpSpPr>
            <a:xfrm>
              <a:off x="7713663" y="2848339"/>
              <a:ext cx="1042107" cy="425543"/>
              <a:chOff x="7786941" y="2884917"/>
              <a:chExt cx="897649" cy="353919"/>
            </a:xfrm>
          </p:grpSpPr>
          <p:sp>
            <p:nvSpPr>
              <p:cNvPr id="119" name="Freeform 118">
                <a:extLst>
                  <a:ext uri="{FF2B5EF4-FFF2-40B4-BE49-F238E27FC236}">
                    <a16:creationId xmlns:a16="http://schemas.microsoft.com/office/drawing/2014/main" id="{00F71241-1388-C540-9F11-AA43DC1BD9C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0" name="Freeform 119">
                <a:extLst>
                  <a:ext uri="{FF2B5EF4-FFF2-40B4-BE49-F238E27FC236}">
                    <a16:creationId xmlns:a16="http://schemas.microsoft.com/office/drawing/2014/main" id="{B892CC6B-D497-9946-B2FE-18A16FA7524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1" name="Freeform 120">
                <a:extLst>
                  <a:ext uri="{FF2B5EF4-FFF2-40B4-BE49-F238E27FC236}">
                    <a16:creationId xmlns:a16="http://schemas.microsoft.com/office/drawing/2014/main" id="{DAA7BCA0-C4BF-774A-9DB8-B5D24C8A02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2" name="Freeform 121">
                <a:extLst>
                  <a:ext uri="{FF2B5EF4-FFF2-40B4-BE49-F238E27FC236}">
                    <a16:creationId xmlns:a16="http://schemas.microsoft.com/office/drawing/2014/main" id="{7D6DF0F5-5284-2048-85DC-C4B7C1D0C85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23" name="Group 867">
            <a:extLst>
              <a:ext uri="{FF2B5EF4-FFF2-40B4-BE49-F238E27FC236}">
                <a16:creationId xmlns:a16="http://schemas.microsoft.com/office/drawing/2014/main" id="{1E439E8A-6D0D-A947-88AE-13F395EF741B}"/>
              </a:ext>
            </a:extLst>
          </p:cNvPr>
          <p:cNvGrpSpPr/>
          <p:nvPr/>
        </p:nvGrpSpPr>
        <p:grpSpPr>
          <a:xfrm>
            <a:off x="9251923" y="3673772"/>
            <a:ext cx="406004" cy="167267"/>
            <a:chOff x="7493876" y="2774731"/>
            <a:chExt cx="1481958" cy="894622"/>
          </a:xfrm>
        </p:grpSpPr>
        <p:sp>
          <p:nvSpPr>
            <p:cNvPr id="124" name="Freeform 123">
              <a:extLst>
                <a:ext uri="{FF2B5EF4-FFF2-40B4-BE49-F238E27FC236}">
                  <a16:creationId xmlns:a16="http://schemas.microsoft.com/office/drawing/2014/main" id="{20642CDD-5807-E440-80BD-4914CEF640C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25" name="Oval 124">
              <a:extLst>
                <a:ext uri="{FF2B5EF4-FFF2-40B4-BE49-F238E27FC236}">
                  <a16:creationId xmlns:a16="http://schemas.microsoft.com/office/drawing/2014/main" id="{5B2D41A3-738C-DE4B-95B1-D98C150F0D7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26" name="Group 934">
              <a:extLst>
                <a:ext uri="{FF2B5EF4-FFF2-40B4-BE49-F238E27FC236}">
                  <a16:creationId xmlns:a16="http://schemas.microsoft.com/office/drawing/2014/main" id="{72893B92-0783-094B-9B06-5B15CE5E8FC1}"/>
                </a:ext>
              </a:extLst>
            </p:cNvPr>
            <p:cNvGrpSpPr/>
            <p:nvPr/>
          </p:nvGrpSpPr>
          <p:grpSpPr>
            <a:xfrm>
              <a:off x="7713663" y="2848339"/>
              <a:ext cx="1042107" cy="425543"/>
              <a:chOff x="7786941" y="2884917"/>
              <a:chExt cx="897649" cy="353919"/>
            </a:xfrm>
          </p:grpSpPr>
          <p:sp>
            <p:nvSpPr>
              <p:cNvPr id="127" name="Freeform 126">
                <a:extLst>
                  <a:ext uri="{FF2B5EF4-FFF2-40B4-BE49-F238E27FC236}">
                    <a16:creationId xmlns:a16="http://schemas.microsoft.com/office/drawing/2014/main" id="{A6B26209-5A79-9B49-9A4A-3D3FDEBD6B5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8" name="Freeform 127">
                <a:extLst>
                  <a:ext uri="{FF2B5EF4-FFF2-40B4-BE49-F238E27FC236}">
                    <a16:creationId xmlns:a16="http://schemas.microsoft.com/office/drawing/2014/main" id="{5ABE6455-D1B0-6049-AB8E-5B81D3C447D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29" name="Freeform 128">
                <a:extLst>
                  <a:ext uri="{FF2B5EF4-FFF2-40B4-BE49-F238E27FC236}">
                    <a16:creationId xmlns:a16="http://schemas.microsoft.com/office/drawing/2014/main" id="{C314A57D-E8A9-DA4B-9456-521A28BDBB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0" name="Freeform 129">
                <a:extLst>
                  <a:ext uri="{FF2B5EF4-FFF2-40B4-BE49-F238E27FC236}">
                    <a16:creationId xmlns:a16="http://schemas.microsoft.com/office/drawing/2014/main" id="{88E5CA8C-8B97-3347-8938-C5B63B3D849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31" name="Group 870">
            <a:extLst>
              <a:ext uri="{FF2B5EF4-FFF2-40B4-BE49-F238E27FC236}">
                <a16:creationId xmlns:a16="http://schemas.microsoft.com/office/drawing/2014/main" id="{EBB68360-CFEF-9545-B290-C95BF47B5ABD}"/>
              </a:ext>
            </a:extLst>
          </p:cNvPr>
          <p:cNvGrpSpPr/>
          <p:nvPr/>
        </p:nvGrpSpPr>
        <p:grpSpPr>
          <a:xfrm>
            <a:off x="6948856" y="3800393"/>
            <a:ext cx="406004" cy="167267"/>
            <a:chOff x="7493876" y="2774731"/>
            <a:chExt cx="1481958" cy="894622"/>
          </a:xfrm>
        </p:grpSpPr>
        <p:sp>
          <p:nvSpPr>
            <p:cNvPr id="132" name="Freeform 131">
              <a:extLst>
                <a:ext uri="{FF2B5EF4-FFF2-40B4-BE49-F238E27FC236}">
                  <a16:creationId xmlns:a16="http://schemas.microsoft.com/office/drawing/2014/main" id="{C31E65F7-C8D0-2148-AE16-6639E37F6C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33" name="Oval 132">
              <a:extLst>
                <a:ext uri="{FF2B5EF4-FFF2-40B4-BE49-F238E27FC236}">
                  <a16:creationId xmlns:a16="http://schemas.microsoft.com/office/drawing/2014/main" id="{24C01524-664D-0B42-A170-7AA7DFCD481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34" name="Group 913">
              <a:extLst>
                <a:ext uri="{FF2B5EF4-FFF2-40B4-BE49-F238E27FC236}">
                  <a16:creationId xmlns:a16="http://schemas.microsoft.com/office/drawing/2014/main" id="{69D00E7B-FD92-574B-9D44-DD864E2B55BA}"/>
                </a:ext>
              </a:extLst>
            </p:cNvPr>
            <p:cNvGrpSpPr/>
            <p:nvPr/>
          </p:nvGrpSpPr>
          <p:grpSpPr>
            <a:xfrm>
              <a:off x="7713663" y="2848339"/>
              <a:ext cx="1042107" cy="425543"/>
              <a:chOff x="7786941" y="2884917"/>
              <a:chExt cx="897649" cy="353919"/>
            </a:xfrm>
          </p:grpSpPr>
          <p:sp>
            <p:nvSpPr>
              <p:cNvPr id="135" name="Freeform 134">
                <a:extLst>
                  <a:ext uri="{FF2B5EF4-FFF2-40B4-BE49-F238E27FC236}">
                    <a16:creationId xmlns:a16="http://schemas.microsoft.com/office/drawing/2014/main" id="{98518A8B-3C13-A346-87DA-94216CD9FC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6" name="Freeform 135">
                <a:extLst>
                  <a:ext uri="{FF2B5EF4-FFF2-40B4-BE49-F238E27FC236}">
                    <a16:creationId xmlns:a16="http://schemas.microsoft.com/office/drawing/2014/main" id="{C4C44228-65B5-564C-B1D9-63A0904BA48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7" name="Freeform 136">
                <a:extLst>
                  <a:ext uri="{FF2B5EF4-FFF2-40B4-BE49-F238E27FC236}">
                    <a16:creationId xmlns:a16="http://schemas.microsoft.com/office/drawing/2014/main" id="{B5DCAEA1-0E67-2B47-8939-3B96B10806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38" name="Freeform 137">
                <a:extLst>
                  <a:ext uri="{FF2B5EF4-FFF2-40B4-BE49-F238E27FC236}">
                    <a16:creationId xmlns:a16="http://schemas.microsoft.com/office/drawing/2014/main" id="{0BF12852-261D-6142-8DC4-CA6078C2CE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39" name="Group 872">
            <a:extLst>
              <a:ext uri="{FF2B5EF4-FFF2-40B4-BE49-F238E27FC236}">
                <a16:creationId xmlns:a16="http://schemas.microsoft.com/office/drawing/2014/main" id="{C54AB713-5B88-EF45-B0D1-C4B00F726693}"/>
              </a:ext>
            </a:extLst>
          </p:cNvPr>
          <p:cNvGrpSpPr/>
          <p:nvPr/>
        </p:nvGrpSpPr>
        <p:grpSpPr>
          <a:xfrm>
            <a:off x="6588709" y="3653857"/>
            <a:ext cx="406004" cy="167267"/>
            <a:chOff x="7493876" y="2774731"/>
            <a:chExt cx="1481958" cy="894622"/>
          </a:xfrm>
        </p:grpSpPr>
        <p:sp>
          <p:nvSpPr>
            <p:cNvPr id="140" name="Freeform 139">
              <a:extLst>
                <a:ext uri="{FF2B5EF4-FFF2-40B4-BE49-F238E27FC236}">
                  <a16:creationId xmlns:a16="http://schemas.microsoft.com/office/drawing/2014/main" id="{DFDAEE8A-153F-F148-ACED-DCB6523146D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41" name="Oval 140">
              <a:extLst>
                <a:ext uri="{FF2B5EF4-FFF2-40B4-BE49-F238E27FC236}">
                  <a16:creationId xmlns:a16="http://schemas.microsoft.com/office/drawing/2014/main" id="{12E9968E-6A5D-1D49-87AD-9360D941AF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42" name="Group 899">
              <a:extLst>
                <a:ext uri="{FF2B5EF4-FFF2-40B4-BE49-F238E27FC236}">
                  <a16:creationId xmlns:a16="http://schemas.microsoft.com/office/drawing/2014/main" id="{C96DB30C-CB79-ED4D-990A-79FB83582D7D}"/>
                </a:ext>
              </a:extLst>
            </p:cNvPr>
            <p:cNvGrpSpPr/>
            <p:nvPr/>
          </p:nvGrpSpPr>
          <p:grpSpPr>
            <a:xfrm>
              <a:off x="7713663" y="2848339"/>
              <a:ext cx="1042107" cy="425543"/>
              <a:chOff x="7786941" y="2884917"/>
              <a:chExt cx="897649" cy="353919"/>
            </a:xfrm>
          </p:grpSpPr>
          <p:sp>
            <p:nvSpPr>
              <p:cNvPr id="143" name="Freeform 142">
                <a:extLst>
                  <a:ext uri="{FF2B5EF4-FFF2-40B4-BE49-F238E27FC236}">
                    <a16:creationId xmlns:a16="http://schemas.microsoft.com/office/drawing/2014/main" id="{2A2BB217-A5F6-F142-B4CF-398F9DAFFC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44" name="Freeform 143">
                <a:extLst>
                  <a:ext uri="{FF2B5EF4-FFF2-40B4-BE49-F238E27FC236}">
                    <a16:creationId xmlns:a16="http://schemas.microsoft.com/office/drawing/2014/main" id="{098B3B92-C926-1C43-A24C-B12286D8230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45" name="Freeform 144">
                <a:extLst>
                  <a:ext uri="{FF2B5EF4-FFF2-40B4-BE49-F238E27FC236}">
                    <a16:creationId xmlns:a16="http://schemas.microsoft.com/office/drawing/2014/main" id="{7A699073-99D7-F145-AF5D-6000D9E789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46" name="Freeform 145">
                <a:extLst>
                  <a:ext uri="{FF2B5EF4-FFF2-40B4-BE49-F238E27FC236}">
                    <a16:creationId xmlns:a16="http://schemas.microsoft.com/office/drawing/2014/main" id="{9DF6CA8B-C8D2-0649-92B0-D39407735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47" name="Group 873">
            <a:extLst>
              <a:ext uri="{FF2B5EF4-FFF2-40B4-BE49-F238E27FC236}">
                <a16:creationId xmlns:a16="http://schemas.microsoft.com/office/drawing/2014/main" id="{BB4F8064-75E6-4148-A080-7FE6F41A0BDD}"/>
              </a:ext>
            </a:extLst>
          </p:cNvPr>
          <p:cNvGrpSpPr/>
          <p:nvPr/>
        </p:nvGrpSpPr>
        <p:grpSpPr>
          <a:xfrm>
            <a:off x="6409204" y="3857399"/>
            <a:ext cx="406004" cy="167267"/>
            <a:chOff x="7493876" y="2774731"/>
            <a:chExt cx="1481958" cy="894622"/>
          </a:xfrm>
        </p:grpSpPr>
        <p:sp>
          <p:nvSpPr>
            <p:cNvPr id="148" name="Freeform 147">
              <a:extLst>
                <a:ext uri="{FF2B5EF4-FFF2-40B4-BE49-F238E27FC236}">
                  <a16:creationId xmlns:a16="http://schemas.microsoft.com/office/drawing/2014/main" id="{3450A9CF-C953-C045-9C98-C67E566E1D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49" name="Oval 148">
              <a:extLst>
                <a:ext uri="{FF2B5EF4-FFF2-40B4-BE49-F238E27FC236}">
                  <a16:creationId xmlns:a16="http://schemas.microsoft.com/office/drawing/2014/main" id="{1C10C7D2-78B6-5244-AEDC-999C61D0E17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50" name="Group 892">
              <a:extLst>
                <a:ext uri="{FF2B5EF4-FFF2-40B4-BE49-F238E27FC236}">
                  <a16:creationId xmlns:a16="http://schemas.microsoft.com/office/drawing/2014/main" id="{C348A6F0-8B18-E549-942A-B4BA0E4351C2}"/>
                </a:ext>
              </a:extLst>
            </p:cNvPr>
            <p:cNvGrpSpPr/>
            <p:nvPr/>
          </p:nvGrpSpPr>
          <p:grpSpPr>
            <a:xfrm>
              <a:off x="7713663" y="2848339"/>
              <a:ext cx="1042107" cy="425543"/>
              <a:chOff x="7786941" y="2884917"/>
              <a:chExt cx="897649" cy="353919"/>
            </a:xfrm>
          </p:grpSpPr>
          <p:sp>
            <p:nvSpPr>
              <p:cNvPr id="151" name="Freeform 150">
                <a:extLst>
                  <a:ext uri="{FF2B5EF4-FFF2-40B4-BE49-F238E27FC236}">
                    <a16:creationId xmlns:a16="http://schemas.microsoft.com/office/drawing/2014/main" id="{50BF416E-5E10-9E42-BF67-C438CBDE37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2" name="Freeform 151">
                <a:extLst>
                  <a:ext uri="{FF2B5EF4-FFF2-40B4-BE49-F238E27FC236}">
                    <a16:creationId xmlns:a16="http://schemas.microsoft.com/office/drawing/2014/main" id="{301F7374-9853-7146-9A47-25C0E0339C1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3" name="Freeform 152">
                <a:extLst>
                  <a:ext uri="{FF2B5EF4-FFF2-40B4-BE49-F238E27FC236}">
                    <a16:creationId xmlns:a16="http://schemas.microsoft.com/office/drawing/2014/main" id="{0164ECE1-B718-B34A-8EDE-D4D0DB3D0DD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54" name="Freeform 153">
                <a:extLst>
                  <a:ext uri="{FF2B5EF4-FFF2-40B4-BE49-F238E27FC236}">
                    <a16:creationId xmlns:a16="http://schemas.microsoft.com/office/drawing/2014/main" id="{C96E24B3-51EE-4841-AC48-02977D922FE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55" name="Group 874">
            <a:extLst>
              <a:ext uri="{FF2B5EF4-FFF2-40B4-BE49-F238E27FC236}">
                <a16:creationId xmlns:a16="http://schemas.microsoft.com/office/drawing/2014/main" id="{A27592D6-B4A5-A942-80A1-4D78584A3729}"/>
              </a:ext>
            </a:extLst>
          </p:cNvPr>
          <p:cNvGrpSpPr/>
          <p:nvPr/>
        </p:nvGrpSpPr>
        <p:grpSpPr>
          <a:xfrm>
            <a:off x="6026122" y="3997200"/>
            <a:ext cx="406004" cy="167267"/>
            <a:chOff x="7493876" y="2774731"/>
            <a:chExt cx="1481958" cy="894622"/>
          </a:xfrm>
        </p:grpSpPr>
        <p:sp>
          <p:nvSpPr>
            <p:cNvPr id="156" name="Freeform 155">
              <a:extLst>
                <a:ext uri="{FF2B5EF4-FFF2-40B4-BE49-F238E27FC236}">
                  <a16:creationId xmlns:a16="http://schemas.microsoft.com/office/drawing/2014/main" id="{4392C382-3B33-664B-9F30-2368CB7435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57" name="Oval 156">
              <a:extLst>
                <a:ext uri="{FF2B5EF4-FFF2-40B4-BE49-F238E27FC236}">
                  <a16:creationId xmlns:a16="http://schemas.microsoft.com/office/drawing/2014/main" id="{E90301FC-FA81-3446-843A-1157E8F0D1A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58" name="Group 885">
              <a:extLst>
                <a:ext uri="{FF2B5EF4-FFF2-40B4-BE49-F238E27FC236}">
                  <a16:creationId xmlns:a16="http://schemas.microsoft.com/office/drawing/2014/main" id="{8F48D118-A375-7442-B7A1-D3B3C92259BF}"/>
                </a:ext>
              </a:extLst>
            </p:cNvPr>
            <p:cNvGrpSpPr/>
            <p:nvPr/>
          </p:nvGrpSpPr>
          <p:grpSpPr>
            <a:xfrm>
              <a:off x="7713663" y="2848339"/>
              <a:ext cx="1042107" cy="425543"/>
              <a:chOff x="7786941" y="2884917"/>
              <a:chExt cx="897649" cy="353919"/>
            </a:xfrm>
          </p:grpSpPr>
          <p:sp>
            <p:nvSpPr>
              <p:cNvPr id="159" name="Freeform 158">
                <a:extLst>
                  <a:ext uri="{FF2B5EF4-FFF2-40B4-BE49-F238E27FC236}">
                    <a16:creationId xmlns:a16="http://schemas.microsoft.com/office/drawing/2014/main" id="{E429E113-061A-8D4E-A711-8433BE2D779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0" name="Freeform 159">
                <a:extLst>
                  <a:ext uri="{FF2B5EF4-FFF2-40B4-BE49-F238E27FC236}">
                    <a16:creationId xmlns:a16="http://schemas.microsoft.com/office/drawing/2014/main" id="{E0359472-260A-464A-8A61-1822736A767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1" name="Freeform 160">
                <a:extLst>
                  <a:ext uri="{FF2B5EF4-FFF2-40B4-BE49-F238E27FC236}">
                    <a16:creationId xmlns:a16="http://schemas.microsoft.com/office/drawing/2014/main" id="{B379B8F8-0A7B-E648-8635-FC0E2853619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2" name="Freeform 161">
                <a:extLst>
                  <a:ext uri="{FF2B5EF4-FFF2-40B4-BE49-F238E27FC236}">
                    <a16:creationId xmlns:a16="http://schemas.microsoft.com/office/drawing/2014/main" id="{F43281EA-3AA2-6846-BFA5-C6871369B7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63" name="Group 875">
            <a:extLst>
              <a:ext uri="{FF2B5EF4-FFF2-40B4-BE49-F238E27FC236}">
                <a16:creationId xmlns:a16="http://schemas.microsoft.com/office/drawing/2014/main" id="{77B1D9FD-DA0A-6F46-AF57-F32DAF022A6D}"/>
              </a:ext>
            </a:extLst>
          </p:cNvPr>
          <p:cNvGrpSpPr/>
          <p:nvPr/>
        </p:nvGrpSpPr>
        <p:grpSpPr>
          <a:xfrm>
            <a:off x="6801556" y="4064108"/>
            <a:ext cx="406004" cy="167267"/>
            <a:chOff x="7493876" y="2774731"/>
            <a:chExt cx="1481958" cy="894622"/>
          </a:xfrm>
        </p:grpSpPr>
        <p:sp>
          <p:nvSpPr>
            <p:cNvPr id="164" name="Freeform 163">
              <a:extLst>
                <a:ext uri="{FF2B5EF4-FFF2-40B4-BE49-F238E27FC236}">
                  <a16:creationId xmlns:a16="http://schemas.microsoft.com/office/drawing/2014/main" id="{38DD07A8-F151-D74A-B9B0-150EF89A609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165" name="Oval 164">
              <a:extLst>
                <a:ext uri="{FF2B5EF4-FFF2-40B4-BE49-F238E27FC236}">
                  <a16:creationId xmlns:a16="http://schemas.microsoft.com/office/drawing/2014/main" id="{CE2FED6D-7123-A44C-A27D-AC4E5E5A7A1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166" name="Group 878">
              <a:extLst>
                <a:ext uri="{FF2B5EF4-FFF2-40B4-BE49-F238E27FC236}">
                  <a16:creationId xmlns:a16="http://schemas.microsoft.com/office/drawing/2014/main" id="{AF4FC758-360F-9143-BBCE-5314F170B3C9}"/>
                </a:ext>
              </a:extLst>
            </p:cNvPr>
            <p:cNvGrpSpPr/>
            <p:nvPr/>
          </p:nvGrpSpPr>
          <p:grpSpPr>
            <a:xfrm>
              <a:off x="7713663" y="2848339"/>
              <a:ext cx="1042107" cy="425543"/>
              <a:chOff x="7786941" y="2884917"/>
              <a:chExt cx="897649" cy="353919"/>
            </a:xfrm>
          </p:grpSpPr>
          <p:sp>
            <p:nvSpPr>
              <p:cNvPr id="167" name="Freeform 166">
                <a:extLst>
                  <a:ext uri="{FF2B5EF4-FFF2-40B4-BE49-F238E27FC236}">
                    <a16:creationId xmlns:a16="http://schemas.microsoft.com/office/drawing/2014/main" id="{15710929-DD09-6847-973F-95DA58E5CDE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8" name="Freeform 167">
                <a:extLst>
                  <a:ext uri="{FF2B5EF4-FFF2-40B4-BE49-F238E27FC236}">
                    <a16:creationId xmlns:a16="http://schemas.microsoft.com/office/drawing/2014/main" id="{6BF30287-E1A0-3044-AA63-03344380454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69" name="Freeform 168">
                <a:extLst>
                  <a:ext uri="{FF2B5EF4-FFF2-40B4-BE49-F238E27FC236}">
                    <a16:creationId xmlns:a16="http://schemas.microsoft.com/office/drawing/2014/main" id="{7CBC1677-B55C-7446-B5B2-60FEAAD50D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170" name="Freeform 169">
                <a:extLst>
                  <a:ext uri="{FF2B5EF4-FFF2-40B4-BE49-F238E27FC236}">
                    <a16:creationId xmlns:a16="http://schemas.microsoft.com/office/drawing/2014/main" id="{2689907A-654D-7246-93EC-6F1DEB7F9B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171" name="Group 2">
            <a:extLst>
              <a:ext uri="{FF2B5EF4-FFF2-40B4-BE49-F238E27FC236}">
                <a16:creationId xmlns:a16="http://schemas.microsoft.com/office/drawing/2014/main" id="{30BB6B1D-0B22-BA43-AA01-2EC5643695A5}"/>
              </a:ext>
            </a:extLst>
          </p:cNvPr>
          <p:cNvGrpSpPr>
            <a:grpSpLocks/>
          </p:cNvGrpSpPr>
          <p:nvPr/>
        </p:nvGrpSpPr>
        <p:grpSpPr bwMode="auto">
          <a:xfrm>
            <a:off x="6029584" y="1913109"/>
            <a:ext cx="455944" cy="313666"/>
            <a:chOff x="3053396" y="4304255"/>
            <a:chExt cx="607844" cy="418253"/>
          </a:xfrm>
        </p:grpSpPr>
        <p:sp>
          <p:nvSpPr>
            <p:cNvPr id="172" name="Freeform 84">
              <a:extLst>
                <a:ext uri="{FF2B5EF4-FFF2-40B4-BE49-F238E27FC236}">
                  <a16:creationId xmlns:a16="http://schemas.microsoft.com/office/drawing/2014/main" id="{B60A3DA3-256B-8E43-9575-8F1327BC53F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73" name="TextBox 1">
              <a:extLst>
                <a:ext uri="{FF2B5EF4-FFF2-40B4-BE49-F238E27FC236}">
                  <a16:creationId xmlns:a16="http://schemas.microsoft.com/office/drawing/2014/main" id="{F1EBE77F-A331-1B49-AD54-E7C5C36B2A4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74" name="Group 135">
            <a:extLst>
              <a:ext uri="{FF2B5EF4-FFF2-40B4-BE49-F238E27FC236}">
                <a16:creationId xmlns:a16="http://schemas.microsoft.com/office/drawing/2014/main" id="{0041D52F-4091-A944-8003-ED442384CB16}"/>
              </a:ext>
            </a:extLst>
          </p:cNvPr>
          <p:cNvGrpSpPr>
            <a:grpSpLocks/>
          </p:cNvGrpSpPr>
          <p:nvPr/>
        </p:nvGrpSpPr>
        <p:grpSpPr bwMode="auto">
          <a:xfrm>
            <a:off x="9411414" y="2103594"/>
            <a:ext cx="455943" cy="313666"/>
            <a:chOff x="3053396" y="4304255"/>
            <a:chExt cx="607843" cy="418253"/>
          </a:xfrm>
        </p:grpSpPr>
        <p:sp>
          <p:nvSpPr>
            <p:cNvPr id="175" name="Freeform 84">
              <a:extLst>
                <a:ext uri="{FF2B5EF4-FFF2-40B4-BE49-F238E27FC236}">
                  <a16:creationId xmlns:a16="http://schemas.microsoft.com/office/drawing/2014/main" id="{078145B8-5D76-7B44-95E4-711130D9707F}"/>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76" name="TextBox 137">
              <a:extLst>
                <a:ext uri="{FF2B5EF4-FFF2-40B4-BE49-F238E27FC236}">
                  <a16:creationId xmlns:a16="http://schemas.microsoft.com/office/drawing/2014/main" id="{5CA3BADE-216F-2843-9D81-CE5E9D20BE8D}"/>
                </a:ext>
              </a:extLst>
            </p:cNvPr>
            <p:cNvSpPr txBox="1">
              <a:spLocks noChangeArrowheads="1"/>
            </p:cNvSpPr>
            <p:nvPr/>
          </p:nvSpPr>
          <p:spPr bwMode="auto">
            <a:xfrm>
              <a:off x="3088081" y="4323258"/>
              <a:ext cx="573158"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77" name="Group 138">
            <a:extLst>
              <a:ext uri="{FF2B5EF4-FFF2-40B4-BE49-F238E27FC236}">
                <a16:creationId xmlns:a16="http://schemas.microsoft.com/office/drawing/2014/main" id="{F1C6BD9A-0B39-B244-94E8-678C50D1ECD9}"/>
              </a:ext>
            </a:extLst>
          </p:cNvPr>
          <p:cNvGrpSpPr>
            <a:grpSpLocks/>
          </p:cNvGrpSpPr>
          <p:nvPr/>
        </p:nvGrpSpPr>
        <p:grpSpPr bwMode="auto">
          <a:xfrm>
            <a:off x="5591375" y="4246554"/>
            <a:ext cx="455944" cy="313666"/>
            <a:chOff x="3053396" y="4304255"/>
            <a:chExt cx="607844" cy="418253"/>
          </a:xfrm>
        </p:grpSpPr>
        <p:sp>
          <p:nvSpPr>
            <p:cNvPr id="178" name="Freeform 84">
              <a:extLst>
                <a:ext uri="{FF2B5EF4-FFF2-40B4-BE49-F238E27FC236}">
                  <a16:creationId xmlns:a16="http://schemas.microsoft.com/office/drawing/2014/main" id="{7E729DEF-3587-F14B-AE03-C52CF3B0162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79" name="TextBox 140">
              <a:extLst>
                <a:ext uri="{FF2B5EF4-FFF2-40B4-BE49-F238E27FC236}">
                  <a16:creationId xmlns:a16="http://schemas.microsoft.com/office/drawing/2014/main" id="{DA418C0A-2209-A942-A859-5ECE8083B05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80" name="Group 141">
            <a:extLst>
              <a:ext uri="{FF2B5EF4-FFF2-40B4-BE49-F238E27FC236}">
                <a16:creationId xmlns:a16="http://schemas.microsoft.com/office/drawing/2014/main" id="{F1A8927C-3AF4-D742-848C-35E15D25BFB5}"/>
              </a:ext>
            </a:extLst>
          </p:cNvPr>
          <p:cNvGrpSpPr>
            <a:grpSpLocks/>
          </p:cNvGrpSpPr>
          <p:nvPr/>
        </p:nvGrpSpPr>
        <p:grpSpPr bwMode="auto">
          <a:xfrm>
            <a:off x="5089689" y="3767557"/>
            <a:ext cx="455944" cy="313666"/>
            <a:chOff x="3053396" y="4304255"/>
            <a:chExt cx="607844" cy="418253"/>
          </a:xfrm>
        </p:grpSpPr>
        <p:sp>
          <p:nvSpPr>
            <p:cNvPr id="181" name="Freeform 84">
              <a:extLst>
                <a:ext uri="{FF2B5EF4-FFF2-40B4-BE49-F238E27FC236}">
                  <a16:creationId xmlns:a16="http://schemas.microsoft.com/office/drawing/2014/main" id="{E8F8A0DF-7843-7E4A-8EBF-A24CA907C10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82" name="TextBox 143">
              <a:extLst>
                <a:ext uri="{FF2B5EF4-FFF2-40B4-BE49-F238E27FC236}">
                  <a16:creationId xmlns:a16="http://schemas.microsoft.com/office/drawing/2014/main" id="{D97DC0BC-584A-AC4F-835D-B981DD67CCF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83" name="Group 144">
            <a:extLst>
              <a:ext uri="{FF2B5EF4-FFF2-40B4-BE49-F238E27FC236}">
                <a16:creationId xmlns:a16="http://schemas.microsoft.com/office/drawing/2014/main" id="{937AB14A-1B92-0C4D-9DB7-3A65A35F708F}"/>
              </a:ext>
            </a:extLst>
          </p:cNvPr>
          <p:cNvGrpSpPr>
            <a:grpSpLocks/>
          </p:cNvGrpSpPr>
          <p:nvPr/>
        </p:nvGrpSpPr>
        <p:grpSpPr bwMode="auto">
          <a:xfrm>
            <a:off x="5105534" y="3284603"/>
            <a:ext cx="455944" cy="313666"/>
            <a:chOff x="3053396" y="4304255"/>
            <a:chExt cx="607844" cy="418253"/>
          </a:xfrm>
        </p:grpSpPr>
        <p:sp>
          <p:nvSpPr>
            <p:cNvPr id="184" name="Freeform 84">
              <a:extLst>
                <a:ext uri="{FF2B5EF4-FFF2-40B4-BE49-F238E27FC236}">
                  <a16:creationId xmlns:a16="http://schemas.microsoft.com/office/drawing/2014/main" id="{72BD96B2-8C8B-A34A-A0B1-8A56E080B3EB}"/>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85" name="TextBox 146">
              <a:extLst>
                <a:ext uri="{FF2B5EF4-FFF2-40B4-BE49-F238E27FC236}">
                  <a16:creationId xmlns:a16="http://schemas.microsoft.com/office/drawing/2014/main" id="{2E687D8E-E3CE-F949-BB94-C8F32F433905}"/>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86" name="Group 147">
            <a:extLst>
              <a:ext uri="{FF2B5EF4-FFF2-40B4-BE49-F238E27FC236}">
                <a16:creationId xmlns:a16="http://schemas.microsoft.com/office/drawing/2014/main" id="{417DAC5F-2573-4743-9127-36524340FED9}"/>
              </a:ext>
            </a:extLst>
          </p:cNvPr>
          <p:cNvGrpSpPr>
            <a:grpSpLocks/>
          </p:cNvGrpSpPr>
          <p:nvPr/>
        </p:nvGrpSpPr>
        <p:grpSpPr bwMode="auto">
          <a:xfrm>
            <a:off x="9973465" y="2427419"/>
            <a:ext cx="455944" cy="313666"/>
            <a:chOff x="3053396" y="4304255"/>
            <a:chExt cx="607844" cy="418253"/>
          </a:xfrm>
        </p:grpSpPr>
        <p:sp>
          <p:nvSpPr>
            <p:cNvPr id="187" name="Freeform 84">
              <a:extLst>
                <a:ext uri="{FF2B5EF4-FFF2-40B4-BE49-F238E27FC236}">
                  <a16:creationId xmlns:a16="http://schemas.microsoft.com/office/drawing/2014/main" id="{E9F7E8C6-F700-614F-9F9F-0A88C85D70E9}"/>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88" name="TextBox 149">
              <a:extLst>
                <a:ext uri="{FF2B5EF4-FFF2-40B4-BE49-F238E27FC236}">
                  <a16:creationId xmlns:a16="http://schemas.microsoft.com/office/drawing/2014/main" id="{59E18F13-5C5C-4049-B258-FAF65F9B26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89" name="Group 150">
            <a:extLst>
              <a:ext uri="{FF2B5EF4-FFF2-40B4-BE49-F238E27FC236}">
                <a16:creationId xmlns:a16="http://schemas.microsoft.com/office/drawing/2014/main" id="{B1724044-B1C6-934B-8868-30D0FD03826E}"/>
              </a:ext>
            </a:extLst>
          </p:cNvPr>
          <p:cNvGrpSpPr>
            <a:grpSpLocks/>
          </p:cNvGrpSpPr>
          <p:nvPr/>
        </p:nvGrpSpPr>
        <p:grpSpPr bwMode="auto">
          <a:xfrm>
            <a:off x="7229896" y="1732147"/>
            <a:ext cx="455944" cy="313666"/>
            <a:chOff x="3053396" y="4304255"/>
            <a:chExt cx="607844" cy="418253"/>
          </a:xfrm>
        </p:grpSpPr>
        <p:sp>
          <p:nvSpPr>
            <p:cNvPr id="190" name="Freeform 84">
              <a:extLst>
                <a:ext uri="{FF2B5EF4-FFF2-40B4-BE49-F238E27FC236}">
                  <a16:creationId xmlns:a16="http://schemas.microsoft.com/office/drawing/2014/main" id="{44CA58B7-16C9-C241-8F79-C6964EA2BAE7}"/>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91" name="TextBox 152">
              <a:extLst>
                <a:ext uri="{FF2B5EF4-FFF2-40B4-BE49-F238E27FC236}">
                  <a16:creationId xmlns:a16="http://schemas.microsoft.com/office/drawing/2014/main" id="{766583C3-B9DB-094A-A09E-A4BC2FBDE890}"/>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92" name="Group 156">
            <a:extLst>
              <a:ext uri="{FF2B5EF4-FFF2-40B4-BE49-F238E27FC236}">
                <a16:creationId xmlns:a16="http://schemas.microsoft.com/office/drawing/2014/main" id="{DE67CACE-BA9C-4F49-9CCC-2A95DDABF7BC}"/>
              </a:ext>
            </a:extLst>
          </p:cNvPr>
          <p:cNvGrpSpPr>
            <a:grpSpLocks/>
          </p:cNvGrpSpPr>
          <p:nvPr/>
        </p:nvGrpSpPr>
        <p:grpSpPr bwMode="auto">
          <a:xfrm>
            <a:off x="7915788" y="1713099"/>
            <a:ext cx="455944" cy="313666"/>
            <a:chOff x="3053396" y="4304255"/>
            <a:chExt cx="607844" cy="418253"/>
          </a:xfrm>
        </p:grpSpPr>
        <p:sp>
          <p:nvSpPr>
            <p:cNvPr id="193" name="Freeform 84">
              <a:extLst>
                <a:ext uri="{FF2B5EF4-FFF2-40B4-BE49-F238E27FC236}">
                  <a16:creationId xmlns:a16="http://schemas.microsoft.com/office/drawing/2014/main" id="{8AD1749B-4C4E-DE45-96BC-98F1585D4D9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94" name="TextBox 158">
              <a:extLst>
                <a:ext uri="{FF2B5EF4-FFF2-40B4-BE49-F238E27FC236}">
                  <a16:creationId xmlns:a16="http://schemas.microsoft.com/office/drawing/2014/main" id="{0ADF884B-3F6F-8145-B641-9A429A34A181}"/>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95" name="Group 160">
            <a:extLst>
              <a:ext uri="{FF2B5EF4-FFF2-40B4-BE49-F238E27FC236}">
                <a16:creationId xmlns:a16="http://schemas.microsoft.com/office/drawing/2014/main" id="{CF0A8E3D-09B1-214E-99FD-B5570442C39E}"/>
              </a:ext>
            </a:extLst>
          </p:cNvPr>
          <p:cNvGrpSpPr>
            <a:grpSpLocks/>
          </p:cNvGrpSpPr>
          <p:nvPr/>
        </p:nvGrpSpPr>
        <p:grpSpPr bwMode="auto">
          <a:xfrm>
            <a:off x="10211622" y="4437040"/>
            <a:ext cx="455944" cy="313666"/>
            <a:chOff x="3053396" y="4304255"/>
            <a:chExt cx="607844" cy="418253"/>
          </a:xfrm>
        </p:grpSpPr>
        <p:sp>
          <p:nvSpPr>
            <p:cNvPr id="196" name="Freeform 84">
              <a:extLst>
                <a:ext uri="{FF2B5EF4-FFF2-40B4-BE49-F238E27FC236}">
                  <a16:creationId xmlns:a16="http://schemas.microsoft.com/office/drawing/2014/main" id="{EDDB4269-F7AA-7240-B093-B37270418A6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197" name="TextBox 162">
              <a:extLst>
                <a:ext uri="{FF2B5EF4-FFF2-40B4-BE49-F238E27FC236}">
                  <a16:creationId xmlns:a16="http://schemas.microsoft.com/office/drawing/2014/main" id="{0403D7D4-9E2C-F94E-924D-8574777C74EB}"/>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198" name="Group 163">
            <a:extLst>
              <a:ext uri="{FF2B5EF4-FFF2-40B4-BE49-F238E27FC236}">
                <a16:creationId xmlns:a16="http://schemas.microsoft.com/office/drawing/2014/main" id="{4FD3E459-AF79-0B45-B5D3-3CA1740A2701}"/>
              </a:ext>
            </a:extLst>
          </p:cNvPr>
          <p:cNvGrpSpPr>
            <a:grpSpLocks/>
          </p:cNvGrpSpPr>
          <p:nvPr/>
        </p:nvGrpSpPr>
        <p:grpSpPr bwMode="auto">
          <a:xfrm>
            <a:off x="10840357" y="3951302"/>
            <a:ext cx="455944" cy="313666"/>
            <a:chOff x="3053396" y="4304255"/>
            <a:chExt cx="607844" cy="418253"/>
          </a:xfrm>
        </p:grpSpPr>
        <p:sp>
          <p:nvSpPr>
            <p:cNvPr id="199" name="Freeform 84">
              <a:extLst>
                <a:ext uri="{FF2B5EF4-FFF2-40B4-BE49-F238E27FC236}">
                  <a16:creationId xmlns:a16="http://schemas.microsoft.com/office/drawing/2014/main" id="{3CAEF347-FE90-E949-A631-0171A060E054}"/>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00" name="TextBox 165">
              <a:extLst>
                <a:ext uri="{FF2B5EF4-FFF2-40B4-BE49-F238E27FC236}">
                  <a16:creationId xmlns:a16="http://schemas.microsoft.com/office/drawing/2014/main" id="{0B914A90-A394-6F45-B155-CCE12CEFEC5E}"/>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201" name="Group 166">
            <a:extLst>
              <a:ext uri="{FF2B5EF4-FFF2-40B4-BE49-F238E27FC236}">
                <a16:creationId xmlns:a16="http://schemas.microsoft.com/office/drawing/2014/main" id="{5FECB796-EB1A-6941-942C-2C77B9305400}"/>
              </a:ext>
            </a:extLst>
          </p:cNvPr>
          <p:cNvGrpSpPr>
            <a:grpSpLocks/>
          </p:cNvGrpSpPr>
          <p:nvPr/>
        </p:nvGrpSpPr>
        <p:grpSpPr bwMode="auto">
          <a:xfrm>
            <a:off x="10668884" y="3265555"/>
            <a:ext cx="455944" cy="313666"/>
            <a:chOff x="3053396" y="4304255"/>
            <a:chExt cx="607844" cy="418253"/>
          </a:xfrm>
        </p:grpSpPr>
        <p:sp>
          <p:nvSpPr>
            <p:cNvPr id="202" name="Freeform 84">
              <a:extLst>
                <a:ext uri="{FF2B5EF4-FFF2-40B4-BE49-F238E27FC236}">
                  <a16:creationId xmlns:a16="http://schemas.microsoft.com/office/drawing/2014/main" id="{583D705A-27D6-7742-A076-4DD3D0002E48}"/>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03" name="TextBox 168">
              <a:extLst>
                <a:ext uri="{FF2B5EF4-FFF2-40B4-BE49-F238E27FC236}">
                  <a16:creationId xmlns:a16="http://schemas.microsoft.com/office/drawing/2014/main" id="{B52DEC78-1030-A54E-8A0F-BCB9B6D6B0BA}"/>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sp>
        <p:nvSpPr>
          <p:cNvPr id="204" name="TextBox 179">
            <a:extLst>
              <a:ext uri="{FF2B5EF4-FFF2-40B4-BE49-F238E27FC236}">
                <a16:creationId xmlns:a16="http://schemas.microsoft.com/office/drawing/2014/main" id="{5687370B-669A-6440-92DE-16AFFBA3FBDE}"/>
              </a:ext>
            </a:extLst>
          </p:cNvPr>
          <p:cNvSpPr txBox="1">
            <a:spLocks noChangeArrowheads="1"/>
          </p:cNvSpPr>
          <p:nvPr/>
        </p:nvSpPr>
        <p:spPr bwMode="auto">
          <a:xfrm rot="2829263">
            <a:off x="10432201" y="2749995"/>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205" name="TextBox 180">
            <a:extLst>
              <a:ext uri="{FF2B5EF4-FFF2-40B4-BE49-F238E27FC236}">
                <a16:creationId xmlns:a16="http://schemas.microsoft.com/office/drawing/2014/main" id="{DDCB7942-CF63-0E41-965D-4990C91E38C2}"/>
              </a:ext>
            </a:extLst>
          </p:cNvPr>
          <p:cNvSpPr txBox="1">
            <a:spLocks noChangeArrowheads="1"/>
          </p:cNvSpPr>
          <p:nvPr/>
        </p:nvSpPr>
        <p:spPr bwMode="auto">
          <a:xfrm rot="9845918">
            <a:off x="9433623" y="4634684"/>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206" name="TextBox 181">
            <a:extLst>
              <a:ext uri="{FF2B5EF4-FFF2-40B4-BE49-F238E27FC236}">
                <a16:creationId xmlns:a16="http://schemas.microsoft.com/office/drawing/2014/main" id="{14DD3F3C-E274-2D4E-83D9-E679452E9927}"/>
              </a:ext>
            </a:extLst>
          </p:cNvPr>
          <p:cNvSpPr txBox="1">
            <a:spLocks noChangeArrowheads="1"/>
          </p:cNvSpPr>
          <p:nvPr/>
        </p:nvSpPr>
        <p:spPr bwMode="auto">
          <a:xfrm rot="11651262">
            <a:off x="6157590" y="4562208"/>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sp>
        <p:nvSpPr>
          <p:cNvPr id="207" name="TextBox 182">
            <a:extLst>
              <a:ext uri="{FF2B5EF4-FFF2-40B4-BE49-F238E27FC236}">
                <a16:creationId xmlns:a16="http://schemas.microsoft.com/office/drawing/2014/main" id="{99FAE186-77C6-3F42-AB05-E0FF7C6CB0A1}"/>
              </a:ext>
            </a:extLst>
          </p:cNvPr>
          <p:cNvSpPr txBox="1">
            <a:spLocks noChangeArrowheads="1"/>
          </p:cNvSpPr>
          <p:nvPr/>
        </p:nvSpPr>
        <p:spPr bwMode="auto">
          <a:xfrm rot="16607303">
            <a:off x="4967814" y="2832508"/>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2100" dirty="0">
                <a:solidFill>
                  <a:srgbClr val="0000FF"/>
                </a:solidFill>
              </a:rPr>
              <a:t>…</a:t>
            </a:r>
          </a:p>
        </p:txBody>
      </p:sp>
      <p:grpSp>
        <p:nvGrpSpPr>
          <p:cNvPr id="208" name="Group 39939">
            <a:extLst>
              <a:ext uri="{FF2B5EF4-FFF2-40B4-BE49-F238E27FC236}">
                <a16:creationId xmlns:a16="http://schemas.microsoft.com/office/drawing/2014/main" id="{17CCBDCA-CC15-454D-A26D-AA4BB11DE0FB}"/>
              </a:ext>
            </a:extLst>
          </p:cNvPr>
          <p:cNvGrpSpPr>
            <a:grpSpLocks/>
          </p:cNvGrpSpPr>
          <p:nvPr/>
        </p:nvGrpSpPr>
        <p:grpSpPr bwMode="auto">
          <a:xfrm>
            <a:off x="6447011" y="3002430"/>
            <a:ext cx="2218152" cy="501500"/>
            <a:chOff x="2727073" y="3732991"/>
            <a:chExt cx="2956085" cy="669694"/>
          </a:xfrm>
        </p:grpSpPr>
        <p:cxnSp>
          <p:nvCxnSpPr>
            <p:cNvPr id="209" name="Straight Connector 7">
              <a:extLst>
                <a:ext uri="{FF2B5EF4-FFF2-40B4-BE49-F238E27FC236}">
                  <a16:creationId xmlns:a16="http://schemas.microsoft.com/office/drawing/2014/main" id="{415ABF4C-9DC7-3E48-8D47-77091F596BBC}"/>
                </a:ext>
              </a:extLst>
            </p:cNvPr>
            <p:cNvCxnSpPr>
              <a:cxnSpLocks noChangeShapeType="1"/>
              <a:stCxn id="247" idx="5"/>
              <a:endCxn id="239" idx="3"/>
            </p:cNvCxnSpPr>
            <p:nvPr/>
          </p:nvCxnSpPr>
          <p:spPr bwMode="auto">
            <a:xfrm>
              <a:off x="5094307" y="3732991"/>
              <a:ext cx="588851" cy="21276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210" name="Straight Connector 415">
              <a:extLst>
                <a:ext uri="{FF2B5EF4-FFF2-40B4-BE49-F238E27FC236}">
                  <a16:creationId xmlns:a16="http://schemas.microsoft.com/office/drawing/2014/main" id="{5C73DBFB-D008-3643-BC55-DC0EB59EE06A}"/>
                </a:ext>
              </a:extLst>
            </p:cNvPr>
            <p:cNvCxnSpPr>
              <a:cxnSpLocks noChangeShapeType="1"/>
            </p:cNvCxnSpPr>
            <p:nvPr/>
          </p:nvCxnSpPr>
          <p:spPr bwMode="auto">
            <a:xfrm flipH="1">
              <a:off x="2727073" y="3800764"/>
              <a:ext cx="54551" cy="60192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211" name="Straight Connector 523">
              <a:extLst>
                <a:ext uri="{FF2B5EF4-FFF2-40B4-BE49-F238E27FC236}">
                  <a16:creationId xmlns:a16="http://schemas.microsoft.com/office/drawing/2014/main" id="{FABFBABF-764F-F24E-92BB-9E89BDA24ADC}"/>
                </a:ext>
              </a:extLst>
            </p:cNvPr>
            <p:cNvCxnSpPr>
              <a:cxnSpLocks noChangeShapeType="1"/>
            </p:cNvCxnSpPr>
            <p:nvPr/>
          </p:nvCxnSpPr>
          <p:spPr bwMode="auto">
            <a:xfrm flipV="1">
              <a:off x="2917481" y="3991557"/>
              <a:ext cx="1074474" cy="3907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cxnSp>
        <p:nvCxnSpPr>
          <p:cNvPr id="212" name="Straight Connector 519">
            <a:extLst>
              <a:ext uri="{FF2B5EF4-FFF2-40B4-BE49-F238E27FC236}">
                <a16:creationId xmlns:a16="http://schemas.microsoft.com/office/drawing/2014/main" id="{A78B3472-4495-804D-9DE2-F7A93E5EED62}"/>
              </a:ext>
            </a:extLst>
          </p:cNvPr>
          <p:cNvCxnSpPr>
            <a:cxnSpLocks noChangeShapeType="1"/>
            <a:stCxn id="231" idx="6"/>
          </p:cNvCxnSpPr>
          <p:nvPr/>
        </p:nvCxnSpPr>
        <p:spPr bwMode="auto">
          <a:xfrm flipV="1">
            <a:off x="7615461" y="3123455"/>
            <a:ext cx="1005696" cy="4840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nvGrpSpPr>
          <p:cNvPr id="213" name="Group 861">
            <a:extLst>
              <a:ext uri="{FF2B5EF4-FFF2-40B4-BE49-F238E27FC236}">
                <a16:creationId xmlns:a16="http://schemas.microsoft.com/office/drawing/2014/main" id="{B86CF571-59B7-9040-88E6-ACE367964601}"/>
              </a:ext>
            </a:extLst>
          </p:cNvPr>
          <p:cNvGrpSpPr/>
          <p:nvPr/>
        </p:nvGrpSpPr>
        <p:grpSpPr>
          <a:xfrm>
            <a:off x="9730751" y="3135034"/>
            <a:ext cx="406004" cy="167267"/>
            <a:chOff x="7493876" y="2774731"/>
            <a:chExt cx="1481958" cy="894622"/>
          </a:xfrm>
        </p:grpSpPr>
        <p:sp>
          <p:nvSpPr>
            <p:cNvPr id="214" name="Freeform 213">
              <a:extLst>
                <a:ext uri="{FF2B5EF4-FFF2-40B4-BE49-F238E27FC236}">
                  <a16:creationId xmlns:a16="http://schemas.microsoft.com/office/drawing/2014/main" id="{1999BFB5-779F-7B4E-BCBF-9040592BFBD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15" name="Oval 214">
              <a:extLst>
                <a:ext uri="{FF2B5EF4-FFF2-40B4-BE49-F238E27FC236}">
                  <a16:creationId xmlns:a16="http://schemas.microsoft.com/office/drawing/2014/main" id="{61415BE9-66CA-0045-99BF-BA54F41E054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16" name="Group 976">
              <a:extLst>
                <a:ext uri="{FF2B5EF4-FFF2-40B4-BE49-F238E27FC236}">
                  <a16:creationId xmlns:a16="http://schemas.microsoft.com/office/drawing/2014/main" id="{390121EC-5020-DC41-8658-E7E4546EDD86}"/>
                </a:ext>
              </a:extLst>
            </p:cNvPr>
            <p:cNvGrpSpPr/>
            <p:nvPr/>
          </p:nvGrpSpPr>
          <p:grpSpPr>
            <a:xfrm>
              <a:off x="7713663" y="2848339"/>
              <a:ext cx="1042107" cy="425543"/>
              <a:chOff x="7786941" y="2884917"/>
              <a:chExt cx="897649" cy="353919"/>
            </a:xfrm>
          </p:grpSpPr>
          <p:sp>
            <p:nvSpPr>
              <p:cNvPr id="217" name="Freeform 216">
                <a:extLst>
                  <a:ext uri="{FF2B5EF4-FFF2-40B4-BE49-F238E27FC236}">
                    <a16:creationId xmlns:a16="http://schemas.microsoft.com/office/drawing/2014/main" id="{379AA28D-75A8-A345-B828-DEB6099EB1D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8" name="Freeform 217">
                <a:extLst>
                  <a:ext uri="{FF2B5EF4-FFF2-40B4-BE49-F238E27FC236}">
                    <a16:creationId xmlns:a16="http://schemas.microsoft.com/office/drawing/2014/main" id="{9DDC0BF3-00A0-7C46-A0BC-285C4E950A2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19" name="Freeform 218">
                <a:extLst>
                  <a:ext uri="{FF2B5EF4-FFF2-40B4-BE49-F238E27FC236}">
                    <a16:creationId xmlns:a16="http://schemas.microsoft.com/office/drawing/2014/main" id="{DECB33A6-775B-1A42-95E8-73DA8B96513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0" name="Freeform 219">
                <a:extLst>
                  <a:ext uri="{FF2B5EF4-FFF2-40B4-BE49-F238E27FC236}">
                    <a16:creationId xmlns:a16="http://schemas.microsoft.com/office/drawing/2014/main" id="{2619AA7F-A92C-BA49-876D-4FE864A189C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21" name="Group 819">
            <a:extLst>
              <a:ext uri="{FF2B5EF4-FFF2-40B4-BE49-F238E27FC236}">
                <a16:creationId xmlns:a16="http://schemas.microsoft.com/office/drawing/2014/main" id="{381985F4-0019-534F-8CE5-AE9A089DDF51}"/>
              </a:ext>
            </a:extLst>
          </p:cNvPr>
          <p:cNvGrpSpPr/>
          <p:nvPr/>
        </p:nvGrpSpPr>
        <p:grpSpPr>
          <a:xfrm>
            <a:off x="7083860" y="3050343"/>
            <a:ext cx="406004" cy="167267"/>
            <a:chOff x="7493876" y="2774731"/>
            <a:chExt cx="1481958" cy="894622"/>
          </a:xfrm>
        </p:grpSpPr>
        <p:sp>
          <p:nvSpPr>
            <p:cNvPr id="222" name="Freeform 221">
              <a:extLst>
                <a:ext uri="{FF2B5EF4-FFF2-40B4-BE49-F238E27FC236}">
                  <a16:creationId xmlns:a16="http://schemas.microsoft.com/office/drawing/2014/main" id="{4CE10CC8-8336-0245-950D-7D623D68111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23" name="Oval 222">
              <a:extLst>
                <a:ext uri="{FF2B5EF4-FFF2-40B4-BE49-F238E27FC236}">
                  <a16:creationId xmlns:a16="http://schemas.microsoft.com/office/drawing/2014/main" id="{7D977A06-C0BE-1540-88E3-7929A84F78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24" name="Group 1004">
              <a:extLst>
                <a:ext uri="{FF2B5EF4-FFF2-40B4-BE49-F238E27FC236}">
                  <a16:creationId xmlns:a16="http://schemas.microsoft.com/office/drawing/2014/main" id="{19FDDE53-D84C-8442-9D8A-CCD581A35300}"/>
                </a:ext>
              </a:extLst>
            </p:cNvPr>
            <p:cNvGrpSpPr/>
            <p:nvPr/>
          </p:nvGrpSpPr>
          <p:grpSpPr>
            <a:xfrm>
              <a:off x="7713663" y="2848339"/>
              <a:ext cx="1042107" cy="425543"/>
              <a:chOff x="7786941" y="2884917"/>
              <a:chExt cx="897649" cy="353919"/>
            </a:xfrm>
          </p:grpSpPr>
          <p:sp>
            <p:nvSpPr>
              <p:cNvPr id="225" name="Freeform 224">
                <a:extLst>
                  <a:ext uri="{FF2B5EF4-FFF2-40B4-BE49-F238E27FC236}">
                    <a16:creationId xmlns:a16="http://schemas.microsoft.com/office/drawing/2014/main" id="{6F6E6FCB-EFD3-7540-AA59-096EB89F32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6" name="Freeform 225">
                <a:extLst>
                  <a:ext uri="{FF2B5EF4-FFF2-40B4-BE49-F238E27FC236}">
                    <a16:creationId xmlns:a16="http://schemas.microsoft.com/office/drawing/2014/main" id="{2D261D66-4D24-274A-B7FF-FCB547B174B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7" name="Freeform 226">
                <a:extLst>
                  <a:ext uri="{FF2B5EF4-FFF2-40B4-BE49-F238E27FC236}">
                    <a16:creationId xmlns:a16="http://schemas.microsoft.com/office/drawing/2014/main" id="{F563306F-33C6-A847-92E7-649E85912A9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28" name="Freeform 227">
                <a:extLst>
                  <a:ext uri="{FF2B5EF4-FFF2-40B4-BE49-F238E27FC236}">
                    <a16:creationId xmlns:a16="http://schemas.microsoft.com/office/drawing/2014/main" id="{AEB4B7BE-FCC2-3F4D-8665-4275FF1FEB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29" name="Group 228">
            <a:extLst>
              <a:ext uri="{FF2B5EF4-FFF2-40B4-BE49-F238E27FC236}">
                <a16:creationId xmlns:a16="http://schemas.microsoft.com/office/drawing/2014/main" id="{5524909D-92D6-CB46-8697-C9B8CAE6477E}"/>
              </a:ext>
            </a:extLst>
          </p:cNvPr>
          <p:cNvGrpSpPr/>
          <p:nvPr/>
        </p:nvGrpSpPr>
        <p:grpSpPr>
          <a:xfrm>
            <a:off x="7209715" y="3553324"/>
            <a:ext cx="406004" cy="167267"/>
            <a:chOff x="7493876" y="2774731"/>
            <a:chExt cx="1481958" cy="894622"/>
          </a:xfrm>
        </p:grpSpPr>
        <p:sp>
          <p:nvSpPr>
            <p:cNvPr id="230" name="Freeform 229">
              <a:extLst>
                <a:ext uri="{FF2B5EF4-FFF2-40B4-BE49-F238E27FC236}">
                  <a16:creationId xmlns:a16="http://schemas.microsoft.com/office/drawing/2014/main" id="{3B2D0726-1886-8A49-BDF6-9C8DECE04B5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31" name="Oval 230">
              <a:extLst>
                <a:ext uri="{FF2B5EF4-FFF2-40B4-BE49-F238E27FC236}">
                  <a16:creationId xmlns:a16="http://schemas.microsoft.com/office/drawing/2014/main" id="{C80EEA86-DEEC-D249-B401-35418DE026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32" name="Group 927">
              <a:extLst>
                <a:ext uri="{FF2B5EF4-FFF2-40B4-BE49-F238E27FC236}">
                  <a16:creationId xmlns:a16="http://schemas.microsoft.com/office/drawing/2014/main" id="{D1E8DCDB-27F1-AA42-88DA-FD19F1C40287}"/>
                </a:ext>
              </a:extLst>
            </p:cNvPr>
            <p:cNvGrpSpPr/>
            <p:nvPr/>
          </p:nvGrpSpPr>
          <p:grpSpPr>
            <a:xfrm>
              <a:off x="7713663" y="2848339"/>
              <a:ext cx="1042107" cy="425543"/>
              <a:chOff x="7786941" y="2884917"/>
              <a:chExt cx="897649" cy="353919"/>
            </a:xfrm>
          </p:grpSpPr>
          <p:sp>
            <p:nvSpPr>
              <p:cNvPr id="233" name="Freeform 232">
                <a:extLst>
                  <a:ext uri="{FF2B5EF4-FFF2-40B4-BE49-F238E27FC236}">
                    <a16:creationId xmlns:a16="http://schemas.microsoft.com/office/drawing/2014/main" id="{9508B2E1-C7BF-9740-BE83-39DB94E1E7C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4" name="Freeform 233">
                <a:extLst>
                  <a:ext uri="{FF2B5EF4-FFF2-40B4-BE49-F238E27FC236}">
                    <a16:creationId xmlns:a16="http://schemas.microsoft.com/office/drawing/2014/main" id="{521758E3-0DD8-204F-A905-0354031EA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5" name="Freeform 234">
                <a:extLst>
                  <a:ext uri="{FF2B5EF4-FFF2-40B4-BE49-F238E27FC236}">
                    <a16:creationId xmlns:a16="http://schemas.microsoft.com/office/drawing/2014/main" id="{7DAC71D7-383B-4540-A8A4-4AEA3CFAE88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36" name="Freeform 235">
                <a:extLst>
                  <a:ext uri="{FF2B5EF4-FFF2-40B4-BE49-F238E27FC236}">
                    <a16:creationId xmlns:a16="http://schemas.microsoft.com/office/drawing/2014/main" id="{890040AB-E90B-C742-90BE-0BDFCAC68D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37" name="Group 860">
            <a:extLst>
              <a:ext uri="{FF2B5EF4-FFF2-40B4-BE49-F238E27FC236}">
                <a16:creationId xmlns:a16="http://schemas.microsoft.com/office/drawing/2014/main" id="{D449FF35-FAF6-E449-9A22-F811CE472966}"/>
              </a:ext>
            </a:extLst>
          </p:cNvPr>
          <p:cNvGrpSpPr/>
          <p:nvPr/>
        </p:nvGrpSpPr>
        <p:grpSpPr>
          <a:xfrm>
            <a:off x="8605543" y="3069335"/>
            <a:ext cx="406004" cy="167267"/>
            <a:chOff x="7493876" y="2774731"/>
            <a:chExt cx="1481958" cy="894622"/>
          </a:xfrm>
        </p:grpSpPr>
        <p:sp>
          <p:nvSpPr>
            <p:cNvPr id="238" name="Freeform 237">
              <a:extLst>
                <a:ext uri="{FF2B5EF4-FFF2-40B4-BE49-F238E27FC236}">
                  <a16:creationId xmlns:a16="http://schemas.microsoft.com/office/drawing/2014/main" id="{C7B6FB0D-082A-3945-9A3E-A5F7186297E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39" name="Oval 238">
              <a:extLst>
                <a:ext uri="{FF2B5EF4-FFF2-40B4-BE49-F238E27FC236}">
                  <a16:creationId xmlns:a16="http://schemas.microsoft.com/office/drawing/2014/main" id="{4EF624E0-71DE-964A-8571-4D8C1996401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40" name="Group 983">
              <a:extLst>
                <a:ext uri="{FF2B5EF4-FFF2-40B4-BE49-F238E27FC236}">
                  <a16:creationId xmlns:a16="http://schemas.microsoft.com/office/drawing/2014/main" id="{30E6BF43-A210-1E4C-BAD2-D624181508AC}"/>
                </a:ext>
              </a:extLst>
            </p:cNvPr>
            <p:cNvGrpSpPr/>
            <p:nvPr/>
          </p:nvGrpSpPr>
          <p:grpSpPr>
            <a:xfrm>
              <a:off x="7713663" y="2848339"/>
              <a:ext cx="1042107" cy="425543"/>
              <a:chOff x="7786941" y="2884917"/>
              <a:chExt cx="897649" cy="353919"/>
            </a:xfrm>
          </p:grpSpPr>
          <p:sp>
            <p:nvSpPr>
              <p:cNvPr id="241" name="Freeform 240">
                <a:extLst>
                  <a:ext uri="{FF2B5EF4-FFF2-40B4-BE49-F238E27FC236}">
                    <a16:creationId xmlns:a16="http://schemas.microsoft.com/office/drawing/2014/main" id="{F4D1AD34-F02F-9941-970C-35B29683293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2" name="Freeform 241">
                <a:extLst>
                  <a:ext uri="{FF2B5EF4-FFF2-40B4-BE49-F238E27FC236}">
                    <a16:creationId xmlns:a16="http://schemas.microsoft.com/office/drawing/2014/main" id="{0F5A4911-FBD2-E540-9A2F-3E431D553D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3" name="Freeform 242">
                <a:extLst>
                  <a:ext uri="{FF2B5EF4-FFF2-40B4-BE49-F238E27FC236}">
                    <a16:creationId xmlns:a16="http://schemas.microsoft.com/office/drawing/2014/main" id="{DCAAD9B9-53E3-A344-9344-FD09758AEB0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44" name="Freeform 243">
                <a:extLst>
                  <a:ext uri="{FF2B5EF4-FFF2-40B4-BE49-F238E27FC236}">
                    <a16:creationId xmlns:a16="http://schemas.microsoft.com/office/drawing/2014/main" id="{7E121ADB-28BD-A34D-864D-CAE2965181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45" name="Group 815">
            <a:extLst>
              <a:ext uri="{FF2B5EF4-FFF2-40B4-BE49-F238E27FC236}">
                <a16:creationId xmlns:a16="http://schemas.microsoft.com/office/drawing/2014/main" id="{5D57186B-96C6-4245-A5CD-2EC8F02FE2C5}"/>
              </a:ext>
            </a:extLst>
          </p:cNvPr>
          <p:cNvGrpSpPr/>
          <p:nvPr/>
        </p:nvGrpSpPr>
        <p:grpSpPr>
          <a:xfrm>
            <a:off x="7876948" y="2910006"/>
            <a:ext cx="406004" cy="167267"/>
            <a:chOff x="7493876" y="2774731"/>
            <a:chExt cx="1481958" cy="894622"/>
          </a:xfrm>
        </p:grpSpPr>
        <p:sp>
          <p:nvSpPr>
            <p:cNvPr id="246" name="Freeform 245">
              <a:extLst>
                <a:ext uri="{FF2B5EF4-FFF2-40B4-BE49-F238E27FC236}">
                  <a16:creationId xmlns:a16="http://schemas.microsoft.com/office/drawing/2014/main" id="{F884C67D-5359-0D4B-92F3-51236F5721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47" name="Oval 246">
              <a:extLst>
                <a:ext uri="{FF2B5EF4-FFF2-40B4-BE49-F238E27FC236}">
                  <a16:creationId xmlns:a16="http://schemas.microsoft.com/office/drawing/2014/main" id="{C3DDEC0B-9B46-6E40-AFA7-85DD71E00D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48" name="Group 1032">
              <a:extLst>
                <a:ext uri="{FF2B5EF4-FFF2-40B4-BE49-F238E27FC236}">
                  <a16:creationId xmlns:a16="http://schemas.microsoft.com/office/drawing/2014/main" id="{AFA389A2-1145-6742-AFF5-BBE2D79E08E8}"/>
                </a:ext>
              </a:extLst>
            </p:cNvPr>
            <p:cNvGrpSpPr/>
            <p:nvPr/>
          </p:nvGrpSpPr>
          <p:grpSpPr>
            <a:xfrm>
              <a:off x="7713663" y="2848339"/>
              <a:ext cx="1042107" cy="425543"/>
              <a:chOff x="7786941" y="2884917"/>
              <a:chExt cx="897649" cy="353919"/>
            </a:xfrm>
          </p:grpSpPr>
          <p:sp>
            <p:nvSpPr>
              <p:cNvPr id="249" name="Freeform 248">
                <a:extLst>
                  <a:ext uri="{FF2B5EF4-FFF2-40B4-BE49-F238E27FC236}">
                    <a16:creationId xmlns:a16="http://schemas.microsoft.com/office/drawing/2014/main" id="{D4EB8805-ED69-3A4C-B790-5B0BE9CAFC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0" name="Freeform 249">
                <a:extLst>
                  <a:ext uri="{FF2B5EF4-FFF2-40B4-BE49-F238E27FC236}">
                    <a16:creationId xmlns:a16="http://schemas.microsoft.com/office/drawing/2014/main" id="{F9160B87-94D9-4746-9AB1-F94A2850C65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1" name="Freeform 250">
                <a:extLst>
                  <a:ext uri="{FF2B5EF4-FFF2-40B4-BE49-F238E27FC236}">
                    <a16:creationId xmlns:a16="http://schemas.microsoft.com/office/drawing/2014/main" id="{AC514A69-8535-9F4F-9082-9C0664FDD7D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2" name="Freeform 251">
                <a:extLst>
                  <a:ext uri="{FF2B5EF4-FFF2-40B4-BE49-F238E27FC236}">
                    <a16:creationId xmlns:a16="http://schemas.microsoft.com/office/drawing/2014/main" id="{16FAD8F4-5C16-3548-9F13-8A162DB18CB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53" name="Group 866">
            <a:extLst>
              <a:ext uri="{FF2B5EF4-FFF2-40B4-BE49-F238E27FC236}">
                <a16:creationId xmlns:a16="http://schemas.microsoft.com/office/drawing/2014/main" id="{58E5558D-3D33-544A-9618-E00C8D6923C7}"/>
              </a:ext>
            </a:extLst>
          </p:cNvPr>
          <p:cNvGrpSpPr/>
          <p:nvPr/>
        </p:nvGrpSpPr>
        <p:grpSpPr>
          <a:xfrm>
            <a:off x="8467279" y="3635527"/>
            <a:ext cx="406004" cy="167267"/>
            <a:chOff x="7493876" y="2774731"/>
            <a:chExt cx="1481958" cy="894622"/>
          </a:xfrm>
        </p:grpSpPr>
        <p:sp>
          <p:nvSpPr>
            <p:cNvPr id="254" name="Freeform 253">
              <a:extLst>
                <a:ext uri="{FF2B5EF4-FFF2-40B4-BE49-F238E27FC236}">
                  <a16:creationId xmlns:a16="http://schemas.microsoft.com/office/drawing/2014/main" id="{CE49F0E8-4CAB-264C-AC25-083099BD35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55" name="Oval 254">
              <a:extLst>
                <a:ext uri="{FF2B5EF4-FFF2-40B4-BE49-F238E27FC236}">
                  <a16:creationId xmlns:a16="http://schemas.microsoft.com/office/drawing/2014/main" id="{FDB92030-8F0D-8048-BA6F-8E94CCC52E4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56" name="Group 941">
              <a:extLst>
                <a:ext uri="{FF2B5EF4-FFF2-40B4-BE49-F238E27FC236}">
                  <a16:creationId xmlns:a16="http://schemas.microsoft.com/office/drawing/2014/main" id="{E584775B-EF39-E641-9296-62D0E98EBD1F}"/>
                </a:ext>
              </a:extLst>
            </p:cNvPr>
            <p:cNvGrpSpPr/>
            <p:nvPr/>
          </p:nvGrpSpPr>
          <p:grpSpPr>
            <a:xfrm>
              <a:off x="7713663" y="2848339"/>
              <a:ext cx="1042107" cy="425543"/>
              <a:chOff x="7786941" y="2884917"/>
              <a:chExt cx="897649" cy="353919"/>
            </a:xfrm>
          </p:grpSpPr>
          <p:sp>
            <p:nvSpPr>
              <p:cNvPr id="257" name="Freeform 256">
                <a:extLst>
                  <a:ext uri="{FF2B5EF4-FFF2-40B4-BE49-F238E27FC236}">
                    <a16:creationId xmlns:a16="http://schemas.microsoft.com/office/drawing/2014/main" id="{5FDEF6E3-E3EE-6C46-9470-4C6034153E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8" name="Freeform 257">
                <a:extLst>
                  <a:ext uri="{FF2B5EF4-FFF2-40B4-BE49-F238E27FC236}">
                    <a16:creationId xmlns:a16="http://schemas.microsoft.com/office/drawing/2014/main" id="{F09DCEA1-EA74-5942-A863-43EE3356891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59" name="Freeform 258">
                <a:extLst>
                  <a:ext uri="{FF2B5EF4-FFF2-40B4-BE49-F238E27FC236}">
                    <a16:creationId xmlns:a16="http://schemas.microsoft.com/office/drawing/2014/main" id="{7E4A31FF-3937-8145-99B6-C539859E71D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0" name="Freeform 259">
                <a:extLst>
                  <a:ext uri="{FF2B5EF4-FFF2-40B4-BE49-F238E27FC236}">
                    <a16:creationId xmlns:a16="http://schemas.microsoft.com/office/drawing/2014/main" id="{AE42ABD3-20A1-3A47-A5A0-6B9BD70524B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grpSp>
        <p:nvGrpSpPr>
          <p:cNvPr id="261" name="Group 818">
            <a:extLst>
              <a:ext uri="{FF2B5EF4-FFF2-40B4-BE49-F238E27FC236}">
                <a16:creationId xmlns:a16="http://schemas.microsoft.com/office/drawing/2014/main" id="{BC079EE2-B5B9-1946-83CA-FB5D7C12BB3C}"/>
              </a:ext>
            </a:extLst>
          </p:cNvPr>
          <p:cNvGrpSpPr/>
          <p:nvPr/>
        </p:nvGrpSpPr>
        <p:grpSpPr>
          <a:xfrm>
            <a:off x="6300295" y="2935772"/>
            <a:ext cx="406004" cy="167267"/>
            <a:chOff x="7493876" y="2774731"/>
            <a:chExt cx="1481958" cy="894622"/>
          </a:xfrm>
        </p:grpSpPr>
        <p:sp>
          <p:nvSpPr>
            <p:cNvPr id="262" name="Freeform 261">
              <a:extLst>
                <a:ext uri="{FF2B5EF4-FFF2-40B4-BE49-F238E27FC236}">
                  <a16:creationId xmlns:a16="http://schemas.microsoft.com/office/drawing/2014/main" id="{92DD86F6-73AF-224B-B049-218E0EE4D53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63" name="Oval 262">
              <a:extLst>
                <a:ext uri="{FF2B5EF4-FFF2-40B4-BE49-F238E27FC236}">
                  <a16:creationId xmlns:a16="http://schemas.microsoft.com/office/drawing/2014/main" id="{620B6D4B-4DE6-3F40-A4F5-C34D0B6BA0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64" name="Group 1011">
              <a:extLst>
                <a:ext uri="{FF2B5EF4-FFF2-40B4-BE49-F238E27FC236}">
                  <a16:creationId xmlns:a16="http://schemas.microsoft.com/office/drawing/2014/main" id="{79E8750B-383B-4641-8E1B-82CF46F5FE0C}"/>
                </a:ext>
              </a:extLst>
            </p:cNvPr>
            <p:cNvGrpSpPr/>
            <p:nvPr/>
          </p:nvGrpSpPr>
          <p:grpSpPr>
            <a:xfrm>
              <a:off x="7713663" y="2848339"/>
              <a:ext cx="1042107" cy="425543"/>
              <a:chOff x="7786941" y="2884917"/>
              <a:chExt cx="897649" cy="353919"/>
            </a:xfrm>
          </p:grpSpPr>
          <p:sp>
            <p:nvSpPr>
              <p:cNvPr id="265" name="Freeform 264">
                <a:extLst>
                  <a:ext uri="{FF2B5EF4-FFF2-40B4-BE49-F238E27FC236}">
                    <a16:creationId xmlns:a16="http://schemas.microsoft.com/office/drawing/2014/main" id="{1A6B8441-BBF6-4A40-BA5C-5AA0E5DC708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6" name="Freeform 265">
                <a:extLst>
                  <a:ext uri="{FF2B5EF4-FFF2-40B4-BE49-F238E27FC236}">
                    <a16:creationId xmlns:a16="http://schemas.microsoft.com/office/drawing/2014/main" id="{30818833-5C97-7548-9F55-3C0175E588E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7" name="Freeform 266">
                <a:extLst>
                  <a:ext uri="{FF2B5EF4-FFF2-40B4-BE49-F238E27FC236}">
                    <a16:creationId xmlns:a16="http://schemas.microsoft.com/office/drawing/2014/main" id="{9E3C655D-3A7D-E14F-A7F2-F9D4BE59CF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68" name="Freeform 267">
                <a:extLst>
                  <a:ext uri="{FF2B5EF4-FFF2-40B4-BE49-F238E27FC236}">
                    <a16:creationId xmlns:a16="http://schemas.microsoft.com/office/drawing/2014/main" id="{4F322FCA-51A6-1E49-B553-D74D173229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269" name="Straight Connector 500">
            <a:extLst>
              <a:ext uri="{FF2B5EF4-FFF2-40B4-BE49-F238E27FC236}">
                <a16:creationId xmlns:a16="http://schemas.microsoft.com/office/drawing/2014/main" id="{EF8338AF-209E-814B-90EA-03D0FD1B42CD}"/>
              </a:ext>
            </a:extLst>
          </p:cNvPr>
          <p:cNvCxnSpPr>
            <a:cxnSpLocks noChangeShapeType="1"/>
            <a:endCxn id="311" idx="3"/>
          </p:cNvCxnSpPr>
          <p:nvPr/>
        </p:nvCxnSpPr>
        <p:spPr bwMode="auto">
          <a:xfrm rot="16200000" flipH="1">
            <a:off x="5417793" y="2225007"/>
            <a:ext cx="389840" cy="1887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0" name="Straight Connector 501">
            <a:extLst>
              <a:ext uri="{FF2B5EF4-FFF2-40B4-BE49-F238E27FC236}">
                <a16:creationId xmlns:a16="http://schemas.microsoft.com/office/drawing/2014/main" id="{A4EF59C7-39D5-A64B-9E1B-7D8DD234CDB9}"/>
              </a:ext>
            </a:extLst>
          </p:cNvPr>
          <p:cNvCxnSpPr>
            <a:cxnSpLocks noChangeShapeType="1"/>
          </p:cNvCxnSpPr>
          <p:nvPr/>
        </p:nvCxnSpPr>
        <p:spPr bwMode="auto">
          <a:xfrm>
            <a:off x="5584954" y="2653121"/>
            <a:ext cx="92869" cy="159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1" name="Straight Connector 514">
            <a:extLst>
              <a:ext uri="{FF2B5EF4-FFF2-40B4-BE49-F238E27FC236}">
                <a16:creationId xmlns:a16="http://schemas.microsoft.com/office/drawing/2014/main" id="{9AB43EDB-FC7A-3149-8AC7-F57E5F976FFB}"/>
              </a:ext>
            </a:extLst>
          </p:cNvPr>
          <p:cNvCxnSpPr>
            <a:cxnSpLocks noChangeShapeType="1"/>
          </p:cNvCxnSpPr>
          <p:nvPr/>
        </p:nvCxnSpPr>
        <p:spPr bwMode="auto">
          <a:xfrm flipV="1">
            <a:off x="5525423" y="3475842"/>
            <a:ext cx="152400" cy="59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2" name="Straight Connector 39941">
            <a:extLst>
              <a:ext uri="{FF2B5EF4-FFF2-40B4-BE49-F238E27FC236}">
                <a16:creationId xmlns:a16="http://schemas.microsoft.com/office/drawing/2014/main" id="{CB780043-4D09-4C44-814E-EA66A3A23545}"/>
              </a:ext>
            </a:extLst>
          </p:cNvPr>
          <p:cNvCxnSpPr>
            <a:cxnSpLocks noChangeShapeType="1"/>
          </p:cNvCxnSpPr>
          <p:nvPr/>
        </p:nvCxnSpPr>
        <p:spPr bwMode="auto">
          <a:xfrm flipV="1">
            <a:off x="5921901" y="3067458"/>
            <a:ext cx="32266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73" name="Group 153">
            <a:extLst>
              <a:ext uri="{FF2B5EF4-FFF2-40B4-BE49-F238E27FC236}">
                <a16:creationId xmlns:a16="http://schemas.microsoft.com/office/drawing/2014/main" id="{D3F39309-4CCA-1346-A4B3-93C528C3A3F3}"/>
              </a:ext>
            </a:extLst>
          </p:cNvPr>
          <p:cNvGrpSpPr>
            <a:grpSpLocks/>
          </p:cNvGrpSpPr>
          <p:nvPr/>
        </p:nvGrpSpPr>
        <p:grpSpPr bwMode="auto">
          <a:xfrm>
            <a:off x="5232565" y="1981607"/>
            <a:ext cx="455944" cy="313666"/>
            <a:chOff x="3053396" y="4304255"/>
            <a:chExt cx="607844" cy="418253"/>
          </a:xfrm>
        </p:grpSpPr>
        <p:sp>
          <p:nvSpPr>
            <p:cNvPr id="274" name="Freeform 84">
              <a:extLst>
                <a:ext uri="{FF2B5EF4-FFF2-40B4-BE49-F238E27FC236}">
                  <a16:creationId xmlns:a16="http://schemas.microsoft.com/office/drawing/2014/main" id="{07DE4F60-83A5-0341-A9C1-1548C4278E2E}"/>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75" name="TextBox 155">
              <a:extLst>
                <a:ext uri="{FF2B5EF4-FFF2-40B4-BE49-F238E27FC236}">
                  <a16:creationId xmlns:a16="http://schemas.microsoft.com/office/drawing/2014/main" id="{661C5E06-AA77-3D42-A208-2104FCC9BB3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276" name="Group 131">
            <a:extLst>
              <a:ext uri="{FF2B5EF4-FFF2-40B4-BE49-F238E27FC236}">
                <a16:creationId xmlns:a16="http://schemas.microsoft.com/office/drawing/2014/main" id="{15FE5D2D-CFDD-2545-AD30-9375E330E58E}"/>
              </a:ext>
            </a:extLst>
          </p:cNvPr>
          <p:cNvGrpSpPr>
            <a:grpSpLocks/>
          </p:cNvGrpSpPr>
          <p:nvPr/>
        </p:nvGrpSpPr>
        <p:grpSpPr bwMode="auto">
          <a:xfrm>
            <a:off x="5162692" y="2513137"/>
            <a:ext cx="455944" cy="313666"/>
            <a:chOff x="3053396" y="4304255"/>
            <a:chExt cx="607844" cy="418253"/>
          </a:xfrm>
        </p:grpSpPr>
        <p:sp>
          <p:nvSpPr>
            <p:cNvPr id="277" name="Freeform 84">
              <a:extLst>
                <a:ext uri="{FF2B5EF4-FFF2-40B4-BE49-F238E27FC236}">
                  <a16:creationId xmlns:a16="http://schemas.microsoft.com/office/drawing/2014/main" id="{0C318F62-493F-244E-9A3D-74FDA424F01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78" name="TextBox 133">
              <a:extLst>
                <a:ext uri="{FF2B5EF4-FFF2-40B4-BE49-F238E27FC236}">
                  <a16:creationId xmlns:a16="http://schemas.microsoft.com/office/drawing/2014/main" id="{45ED4CFD-305F-FD49-AB6C-BC96E8D76DD4}"/>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cxnSp>
        <p:nvCxnSpPr>
          <p:cNvPr id="279" name="Straight Connector 524">
            <a:extLst>
              <a:ext uri="{FF2B5EF4-FFF2-40B4-BE49-F238E27FC236}">
                <a16:creationId xmlns:a16="http://schemas.microsoft.com/office/drawing/2014/main" id="{25B43DB6-52F3-DE4C-9BA6-B2A747C4C9A5}"/>
              </a:ext>
            </a:extLst>
          </p:cNvPr>
          <p:cNvCxnSpPr>
            <a:cxnSpLocks noChangeShapeType="1"/>
          </p:cNvCxnSpPr>
          <p:nvPr/>
        </p:nvCxnSpPr>
        <p:spPr bwMode="auto">
          <a:xfrm>
            <a:off x="5885033" y="3297844"/>
            <a:ext cx="420684" cy="22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80" name="Group 871">
            <a:extLst>
              <a:ext uri="{FF2B5EF4-FFF2-40B4-BE49-F238E27FC236}">
                <a16:creationId xmlns:a16="http://schemas.microsoft.com/office/drawing/2014/main" id="{A25E589D-842B-C047-A119-3D7A98414FB7}"/>
              </a:ext>
            </a:extLst>
          </p:cNvPr>
          <p:cNvGrpSpPr/>
          <p:nvPr/>
        </p:nvGrpSpPr>
        <p:grpSpPr>
          <a:xfrm>
            <a:off x="6252935" y="3462796"/>
            <a:ext cx="406004" cy="167267"/>
            <a:chOff x="7493876" y="2774731"/>
            <a:chExt cx="1481958" cy="894622"/>
          </a:xfrm>
        </p:grpSpPr>
        <p:sp>
          <p:nvSpPr>
            <p:cNvPr id="281" name="Freeform 280">
              <a:extLst>
                <a:ext uri="{FF2B5EF4-FFF2-40B4-BE49-F238E27FC236}">
                  <a16:creationId xmlns:a16="http://schemas.microsoft.com/office/drawing/2014/main" id="{81EA2F3C-5A7E-8343-AB35-2ABC44A9D32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282" name="Oval 281">
              <a:extLst>
                <a:ext uri="{FF2B5EF4-FFF2-40B4-BE49-F238E27FC236}">
                  <a16:creationId xmlns:a16="http://schemas.microsoft.com/office/drawing/2014/main" id="{5FDE10E8-50B3-BC4D-AC25-C68EBCF695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283" name="Group 906">
              <a:extLst>
                <a:ext uri="{FF2B5EF4-FFF2-40B4-BE49-F238E27FC236}">
                  <a16:creationId xmlns:a16="http://schemas.microsoft.com/office/drawing/2014/main" id="{0B8FD6CA-C921-9744-A760-55D802E5FF48}"/>
                </a:ext>
              </a:extLst>
            </p:cNvPr>
            <p:cNvGrpSpPr/>
            <p:nvPr/>
          </p:nvGrpSpPr>
          <p:grpSpPr>
            <a:xfrm>
              <a:off x="7713663" y="2848339"/>
              <a:ext cx="1042107" cy="425543"/>
              <a:chOff x="7786941" y="2884917"/>
              <a:chExt cx="897649" cy="353919"/>
            </a:xfrm>
          </p:grpSpPr>
          <p:sp>
            <p:nvSpPr>
              <p:cNvPr id="284" name="Freeform 283">
                <a:extLst>
                  <a:ext uri="{FF2B5EF4-FFF2-40B4-BE49-F238E27FC236}">
                    <a16:creationId xmlns:a16="http://schemas.microsoft.com/office/drawing/2014/main" id="{4807C980-FDBE-794F-AD74-6D2BF0D484E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5" name="Freeform 284">
                <a:extLst>
                  <a:ext uri="{FF2B5EF4-FFF2-40B4-BE49-F238E27FC236}">
                    <a16:creationId xmlns:a16="http://schemas.microsoft.com/office/drawing/2014/main" id="{26F08AE6-E4B5-0D4B-815F-50BAD5E7146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6" name="Freeform 285">
                <a:extLst>
                  <a:ext uri="{FF2B5EF4-FFF2-40B4-BE49-F238E27FC236}">
                    <a16:creationId xmlns:a16="http://schemas.microsoft.com/office/drawing/2014/main" id="{3314964C-B1A5-6944-90A3-2DB4945602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287" name="Freeform 286">
                <a:extLst>
                  <a:ext uri="{FF2B5EF4-FFF2-40B4-BE49-F238E27FC236}">
                    <a16:creationId xmlns:a16="http://schemas.microsoft.com/office/drawing/2014/main" id="{52A2021F-EAC2-B84A-9171-8219D4BDC09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cxnSp>
        <p:nvCxnSpPr>
          <p:cNvPr id="288" name="Straight Connector 510">
            <a:extLst>
              <a:ext uri="{FF2B5EF4-FFF2-40B4-BE49-F238E27FC236}">
                <a16:creationId xmlns:a16="http://schemas.microsoft.com/office/drawing/2014/main" id="{B29E275D-8845-6E40-A08F-12FF3311E17D}"/>
              </a:ext>
            </a:extLst>
          </p:cNvPr>
          <p:cNvCxnSpPr>
            <a:cxnSpLocks noChangeShapeType="1"/>
          </p:cNvCxnSpPr>
          <p:nvPr/>
        </p:nvCxnSpPr>
        <p:spPr bwMode="auto">
          <a:xfrm flipH="1" flipV="1">
            <a:off x="7667994" y="4058653"/>
            <a:ext cx="278606" cy="7298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89" name="Group 4">
            <a:extLst>
              <a:ext uri="{FF2B5EF4-FFF2-40B4-BE49-F238E27FC236}">
                <a16:creationId xmlns:a16="http://schemas.microsoft.com/office/drawing/2014/main" id="{FC0DD398-57C2-EB4A-A85E-E41AD8F8225D}"/>
              </a:ext>
            </a:extLst>
          </p:cNvPr>
          <p:cNvGrpSpPr/>
          <p:nvPr/>
        </p:nvGrpSpPr>
        <p:grpSpPr>
          <a:xfrm>
            <a:off x="7129831" y="4265700"/>
            <a:ext cx="1662113" cy="400172"/>
            <a:chOff x="4461581" y="5447247"/>
            <a:chExt cx="2216150" cy="533562"/>
          </a:xfrm>
        </p:grpSpPr>
        <p:cxnSp>
          <p:nvCxnSpPr>
            <p:cNvPr id="290" name="Straight Connector 509">
              <a:extLst>
                <a:ext uri="{FF2B5EF4-FFF2-40B4-BE49-F238E27FC236}">
                  <a16:creationId xmlns:a16="http://schemas.microsoft.com/office/drawing/2014/main" id="{15E7E8CE-D231-0443-8237-9CDCCE543251}"/>
                </a:ext>
              </a:extLst>
            </p:cNvPr>
            <p:cNvCxnSpPr>
              <a:cxnSpLocks noChangeShapeType="1"/>
            </p:cNvCxnSpPr>
            <p:nvPr/>
          </p:nvCxnSpPr>
          <p:spPr bwMode="auto">
            <a:xfrm flipH="1" flipV="1">
              <a:off x="6157031" y="5810947"/>
              <a:ext cx="520700"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91" name="Oval 33">
              <a:extLst>
                <a:ext uri="{FF2B5EF4-FFF2-40B4-BE49-F238E27FC236}">
                  <a16:creationId xmlns:a16="http://schemas.microsoft.com/office/drawing/2014/main" id="{1711CC92-9E02-C94A-94D1-57C565B262DE}"/>
                </a:ext>
              </a:extLst>
            </p:cNvPr>
            <p:cNvSpPr>
              <a:spLocks noChangeArrowheads="1"/>
            </p:cNvSpPr>
            <p:nvPr/>
          </p:nvSpPr>
          <p:spPr bwMode="auto">
            <a:xfrm rot="10800000">
              <a:off x="4545099" y="5447247"/>
              <a:ext cx="1807203" cy="495366"/>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cxnSp>
          <p:nvCxnSpPr>
            <p:cNvPr id="292" name="Straight Connector 511">
              <a:extLst>
                <a:ext uri="{FF2B5EF4-FFF2-40B4-BE49-F238E27FC236}">
                  <a16:creationId xmlns:a16="http://schemas.microsoft.com/office/drawing/2014/main" id="{DDF17605-AB1A-CD4B-919C-6D6D051BCF04}"/>
                </a:ext>
              </a:extLst>
            </p:cNvPr>
            <p:cNvCxnSpPr>
              <a:cxnSpLocks noChangeShapeType="1"/>
            </p:cNvCxnSpPr>
            <p:nvPr/>
          </p:nvCxnSpPr>
          <p:spPr bwMode="auto">
            <a:xfrm flipV="1">
              <a:off x="4461581" y="5815709"/>
              <a:ext cx="306387" cy="165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93" name="TextBox 9">
              <a:extLst>
                <a:ext uri="{FF2B5EF4-FFF2-40B4-BE49-F238E27FC236}">
                  <a16:creationId xmlns:a16="http://schemas.microsoft.com/office/drawing/2014/main" id="{419FEDC2-503D-FD43-B58C-4D0CA969F6AA}"/>
                </a:ext>
              </a:extLst>
            </p:cNvPr>
            <p:cNvSpPr txBox="1">
              <a:spLocks noChangeArrowheads="1"/>
            </p:cNvSpPr>
            <p:nvPr/>
          </p:nvSpPr>
          <p:spPr bwMode="auto">
            <a:xfrm>
              <a:off x="4662400" y="5488195"/>
              <a:ext cx="1312666"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dirty="0">
                  <a:solidFill>
                    <a:prstClr val="black"/>
                  </a:solidFill>
                </a:rPr>
                <a:t>Tier2 ISP</a:t>
              </a:r>
            </a:p>
          </p:txBody>
        </p:sp>
      </p:grpSp>
      <p:grpSp>
        <p:nvGrpSpPr>
          <p:cNvPr id="294" name="Group 175">
            <a:extLst>
              <a:ext uri="{FF2B5EF4-FFF2-40B4-BE49-F238E27FC236}">
                <a16:creationId xmlns:a16="http://schemas.microsoft.com/office/drawing/2014/main" id="{134DD520-7978-5747-B557-6216C572DFE6}"/>
              </a:ext>
            </a:extLst>
          </p:cNvPr>
          <p:cNvGrpSpPr>
            <a:grpSpLocks/>
          </p:cNvGrpSpPr>
          <p:nvPr/>
        </p:nvGrpSpPr>
        <p:grpSpPr bwMode="auto">
          <a:xfrm>
            <a:off x="6934581" y="4608476"/>
            <a:ext cx="455944" cy="313666"/>
            <a:chOff x="3053396" y="4304255"/>
            <a:chExt cx="607844" cy="418253"/>
          </a:xfrm>
        </p:grpSpPr>
        <p:sp>
          <p:nvSpPr>
            <p:cNvPr id="295" name="Freeform 84">
              <a:extLst>
                <a:ext uri="{FF2B5EF4-FFF2-40B4-BE49-F238E27FC236}">
                  <a16:creationId xmlns:a16="http://schemas.microsoft.com/office/drawing/2014/main" id="{C577F5FD-5D66-CF43-8149-2A5429C8940A}"/>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96" name="TextBox 177">
              <a:extLst>
                <a:ext uri="{FF2B5EF4-FFF2-40B4-BE49-F238E27FC236}">
                  <a16:creationId xmlns:a16="http://schemas.microsoft.com/office/drawing/2014/main" id="{AA8FB1A9-24AA-6944-82EC-BE9D926267BD}"/>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297" name="Group 172">
            <a:extLst>
              <a:ext uri="{FF2B5EF4-FFF2-40B4-BE49-F238E27FC236}">
                <a16:creationId xmlns:a16="http://schemas.microsoft.com/office/drawing/2014/main" id="{7C2A35D0-56CA-3641-A6F1-6B3B15ECC563}"/>
              </a:ext>
            </a:extLst>
          </p:cNvPr>
          <p:cNvGrpSpPr>
            <a:grpSpLocks/>
          </p:cNvGrpSpPr>
          <p:nvPr/>
        </p:nvGrpSpPr>
        <p:grpSpPr bwMode="auto">
          <a:xfrm>
            <a:off x="7849104" y="4722767"/>
            <a:ext cx="455944" cy="313666"/>
            <a:chOff x="3053396" y="4304255"/>
            <a:chExt cx="607844" cy="418253"/>
          </a:xfrm>
        </p:grpSpPr>
        <p:sp>
          <p:nvSpPr>
            <p:cNvPr id="298" name="Freeform 84">
              <a:extLst>
                <a:ext uri="{FF2B5EF4-FFF2-40B4-BE49-F238E27FC236}">
                  <a16:creationId xmlns:a16="http://schemas.microsoft.com/office/drawing/2014/main" id="{8AAD2739-378D-9246-AF78-87DAEF7F2F23}"/>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299" name="TextBox 174">
              <a:extLst>
                <a:ext uri="{FF2B5EF4-FFF2-40B4-BE49-F238E27FC236}">
                  <a16:creationId xmlns:a16="http://schemas.microsoft.com/office/drawing/2014/main" id="{E7F13F8B-3A00-D34F-9D41-965BF84584A7}"/>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300" name="Group 169">
            <a:extLst>
              <a:ext uri="{FF2B5EF4-FFF2-40B4-BE49-F238E27FC236}">
                <a16:creationId xmlns:a16="http://schemas.microsoft.com/office/drawing/2014/main" id="{188C2074-F159-A84A-BA68-5AB5304751BC}"/>
              </a:ext>
            </a:extLst>
          </p:cNvPr>
          <p:cNvGrpSpPr>
            <a:grpSpLocks/>
          </p:cNvGrpSpPr>
          <p:nvPr/>
        </p:nvGrpSpPr>
        <p:grpSpPr bwMode="auto">
          <a:xfrm>
            <a:off x="8534996" y="4618000"/>
            <a:ext cx="455944" cy="313666"/>
            <a:chOff x="3053396" y="4304255"/>
            <a:chExt cx="607844" cy="418253"/>
          </a:xfrm>
        </p:grpSpPr>
        <p:sp>
          <p:nvSpPr>
            <p:cNvPr id="301" name="Freeform 84">
              <a:extLst>
                <a:ext uri="{FF2B5EF4-FFF2-40B4-BE49-F238E27FC236}">
                  <a16:creationId xmlns:a16="http://schemas.microsoft.com/office/drawing/2014/main" id="{BDC6D0EF-413A-9E4D-9647-D0D2FE4442C0}"/>
                </a:ext>
              </a:extLst>
            </p:cNvPr>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1" fontAlgn="auto" hangingPunct="1">
                <a:spcBef>
                  <a:spcPts val="0"/>
                </a:spcBef>
                <a:spcAft>
                  <a:spcPts val="0"/>
                </a:spcAft>
                <a:defRPr/>
              </a:pPr>
              <a:endParaRPr lang="en-US" sz="1350" dirty="0">
                <a:solidFill>
                  <a:prstClr val="black"/>
                </a:solidFill>
                <a:latin typeface="Calibri" panose="020F0502020204030204"/>
              </a:endParaRPr>
            </a:p>
          </p:txBody>
        </p:sp>
        <p:sp>
          <p:nvSpPr>
            <p:cNvPr id="302" name="TextBox 171">
              <a:extLst>
                <a:ext uri="{FF2B5EF4-FFF2-40B4-BE49-F238E27FC236}">
                  <a16:creationId xmlns:a16="http://schemas.microsoft.com/office/drawing/2014/main" id="{FE5336A0-2A38-3C4B-B598-A66CCCFD5709}"/>
                </a:ext>
              </a:extLst>
            </p:cNvPr>
            <p:cNvSpPr txBox="1">
              <a:spLocks noChangeArrowheads="1"/>
            </p:cNvSpPr>
            <p:nvPr/>
          </p:nvSpPr>
          <p:spPr bwMode="auto">
            <a:xfrm>
              <a:off x="3088083" y="4323258"/>
              <a:ext cx="573157" cy="3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1" fontAlgn="auto" hangingPunct="1">
                <a:lnSpc>
                  <a:spcPts val="750"/>
                </a:lnSpc>
                <a:spcBef>
                  <a:spcPts val="0"/>
                </a:spcBef>
                <a:spcAft>
                  <a:spcPts val="0"/>
                </a:spcAft>
                <a:defRPr/>
              </a:pPr>
              <a:r>
                <a:rPr lang="en-US" altLang="en-US" sz="750" dirty="0">
                  <a:solidFill>
                    <a:prstClr val="black"/>
                  </a:solidFill>
                </a:rPr>
                <a:t>Tier3 </a:t>
              </a:r>
            </a:p>
            <a:p>
              <a:pPr algn="ctr" defTabSz="685800" eaLnBrk="1" fontAlgn="auto" hangingPunct="1">
                <a:lnSpc>
                  <a:spcPts val="750"/>
                </a:lnSpc>
                <a:spcBef>
                  <a:spcPts val="0"/>
                </a:spcBef>
                <a:spcAft>
                  <a:spcPts val="0"/>
                </a:spcAft>
                <a:defRPr/>
              </a:pPr>
              <a:r>
                <a:rPr lang="en-US" altLang="en-US" sz="750" dirty="0">
                  <a:solidFill>
                    <a:prstClr val="black"/>
                  </a:solidFill>
                </a:rPr>
                <a:t>ISP</a:t>
              </a:r>
            </a:p>
          </p:txBody>
        </p:sp>
      </p:grpSp>
      <p:grpSp>
        <p:nvGrpSpPr>
          <p:cNvPr id="303" name="Group 869">
            <a:extLst>
              <a:ext uri="{FF2B5EF4-FFF2-40B4-BE49-F238E27FC236}">
                <a16:creationId xmlns:a16="http://schemas.microsoft.com/office/drawing/2014/main" id="{2201EDA2-F87D-BF47-BEA0-21B0A24F495A}"/>
              </a:ext>
            </a:extLst>
          </p:cNvPr>
          <p:cNvGrpSpPr/>
          <p:nvPr/>
        </p:nvGrpSpPr>
        <p:grpSpPr>
          <a:xfrm>
            <a:off x="7392959" y="3938996"/>
            <a:ext cx="406004" cy="167267"/>
            <a:chOff x="7493876" y="2774731"/>
            <a:chExt cx="1481958" cy="894622"/>
          </a:xfrm>
        </p:grpSpPr>
        <p:sp>
          <p:nvSpPr>
            <p:cNvPr id="304" name="Freeform 303">
              <a:extLst>
                <a:ext uri="{FF2B5EF4-FFF2-40B4-BE49-F238E27FC236}">
                  <a16:creationId xmlns:a16="http://schemas.microsoft.com/office/drawing/2014/main" id="{7BACFFDC-142B-174A-BFED-E6176627DB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sp>
          <p:nvSpPr>
            <p:cNvPr id="305" name="Oval 304">
              <a:extLst>
                <a:ext uri="{FF2B5EF4-FFF2-40B4-BE49-F238E27FC236}">
                  <a16:creationId xmlns:a16="http://schemas.microsoft.com/office/drawing/2014/main" id="{6B0BD693-1861-1344-9C54-9555107E799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US" sz="1350" dirty="0">
                  <a:solidFill>
                    <a:prstClr val="white"/>
                  </a:solidFill>
                  <a:latin typeface="Calibri" panose="020F0502020204030204"/>
                </a:rPr>
                <a:t>              </a:t>
              </a:r>
            </a:p>
          </p:txBody>
        </p:sp>
        <p:grpSp>
          <p:nvGrpSpPr>
            <p:cNvPr id="306" name="Group 920">
              <a:extLst>
                <a:ext uri="{FF2B5EF4-FFF2-40B4-BE49-F238E27FC236}">
                  <a16:creationId xmlns:a16="http://schemas.microsoft.com/office/drawing/2014/main" id="{0019A1FA-0729-AB44-ACE4-09350E33F468}"/>
                </a:ext>
              </a:extLst>
            </p:cNvPr>
            <p:cNvGrpSpPr/>
            <p:nvPr/>
          </p:nvGrpSpPr>
          <p:grpSpPr>
            <a:xfrm>
              <a:off x="7713663" y="2848339"/>
              <a:ext cx="1042107" cy="425543"/>
              <a:chOff x="7786941" y="2884917"/>
              <a:chExt cx="897649" cy="353919"/>
            </a:xfrm>
          </p:grpSpPr>
          <p:sp>
            <p:nvSpPr>
              <p:cNvPr id="307" name="Freeform 306">
                <a:extLst>
                  <a:ext uri="{FF2B5EF4-FFF2-40B4-BE49-F238E27FC236}">
                    <a16:creationId xmlns:a16="http://schemas.microsoft.com/office/drawing/2014/main" id="{FA1FC1ED-CBBF-5F44-A7FA-778F742FE76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8" name="Freeform 307">
                <a:extLst>
                  <a:ext uri="{FF2B5EF4-FFF2-40B4-BE49-F238E27FC236}">
                    <a16:creationId xmlns:a16="http://schemas.microsoft.com/office/drawing/2014/main" id="{6C0ECFD1-933A-B74E-BFEE-72B00BC4C3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09" name="Freeform 308">
                <a:extLst>
                  <a:ext uri="{FF2B5EF4-FFF2-40B4-BE49-F238E27FC236}">
                    <a16:creationId xmlns:a16="http://schemas.microsoft.com/office/drawing/2014/main" id="{FF559D91-8CE3-6E40-B135-CC54DC6069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sp>
            <p:nvSpPr>
              <p:cNvPr id="310" name="Freeform 309">
                <a:extLst>
                  <a:ext uri="{FF2B5EF4-FFF2-40B4-BE49-F238E27FC236}">
                    <a16:creationId xmlns:a16="http://schemas.microsoft.com/office/drawing/2014/main" id="{4747411F-F0D6-A548-A80F-4ED08DE503B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US" sz="1350" dirty="0">
                  <a:solidFill>
                    <a:prstClr val="white"/>
                  </a:solidFill>
                  <a:latin typeface="Calibri" panose="020F0502020204030204"/>
                </a:endParaRPr>
              </a:p>
            </p:txBody>
          </p:sp>
        </p:grpSp>
      </p:grpSp>
      <p:sp>
        <p:nvSpPr>
          <p:cNvPr id="311" name="Oval 33">
            <a:extLst>
              <a:ext uri="{FF2B5EF4-FFF2-40B4-BE49-F238E27FC236}">
                <a16:creationId xmlns:a16="http://schemas.microsoft.com/office/drawing/2014/main" id="{4311CB3E-A4EB-DB44-B228-0B362E348AFC}"/>
              </a:ext>
            </a:extLst>
          </p:cNvPr>
          <p:cNvSpPr>
            <a:spLocks noChangeArrowheads="1"/>
          </p:cNvSpPr>
          <p:nvPr/>
        </p:nvSpPr>
        <p:spPr bwMode="auto">
          <a:xfrm rot="5400000">
            <a:off x="5218679" y="2781311"/>
            <a:ext cx="1198559" cy="313532"/>
          </a:xfrm>
          <a:prstGeom prst="ellipse">
            <a:avLst/>
          </a:prstGeom>
          <a:solidFill>
            <a:srgbClr val="CCCCFF"/>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800" kern="0" dirty="0">
              <a:solidFill>
                <a:prstClr val="black">
                  <a:lumMod val="65000"/>
                  <a:lumOff val="35000"/>
                </a:prstClr>
              </a:solidFill>
              <a:cs typeface="Arial"/>
            </a:endParaRPr>
          </a:p>
        </p:txBody>
      </p:sp>
      <p:sp>
        <p:nvSpPr>
          <p:cNvPr id="312" name="TextBox 9">
            <a:extLst>
              <a:ext uri="{FF2B5EF4-FFF2-40B4-BE49-F238E27FC236}">
                <a16:creationId xmlns:a16="http://schemas.microsoft.com/office/drawing/2014/main" id="{419FEDC2-503D-FD43-B58C-4D0CA969F6AA}"/>
              </a:ext>
            </a:extLst>
          </p:cNvPr>
          <p:cNvSpPr txBox="1">
            <a:spLocks noChangeArrowheads="1"/>
          </p:cNvSpPr>
          <p:nvPr/>
        </p:nvSpPr>
        <p:spPr bwMode="auto">
          <a:xfrm rot="16200000">
            <a:off x="5330526" y="2812341"/>
            <a:ext cx="9845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spcBef>
                <a:spcPts val="0"/>
              </a:spcBef>
              <a:spcAft>
                <a:spcPts val="0"/>
              </a:spcAft>
              <a:defRPr/>
            </a:pPr>
            <a:r>
              <a:rPr lang="en-US" altLang="en-US" sz="1500" dirty="0">
                <a:solidFill>
                  <a:prstClr val="black"/>
                </a:solidFill>
              </a:rPr>
              <a:t>Tier2 ISP</a:t>
            </a:r>
          </a:p>
        </p:txBody>
      </p:sp>
      <p:sp>
        <p:nvSpPr>
          <p:cNvPr id="313" name="Content Placeholder 6">
            <a:extLst>
              <a:ext uri="{FF2B5EF4-FFF2-40B4-BE49-F238E27FC236}">
                <a16:creationId xmlns:a16="http://schemas.microsoft.com/office/drawing/2014/main" id="{5507B360-8633-344E-8C84-B4DA39DA217E}"/>
              </a:ext>
            </a:extLst>
          </p:cNvPr>
          <p:cNvSpPr>
            <a:spLocks noGrp="1"/>
          </p:cNvSpPr>
          <p:nvPr>
            <p:ph idx="1"/>
          </p:nvPr>
        </p:nvSpPr>
        <p:spPr>
          <a:xfrm>
            <a:off x="466746" y="928835"/>
            <a:ext cx="11103274" cy="4296875"/>
          </a:xfrm>
        </p:spPr>
        <p:txBody>
          <a:bodyPr>
            <a:normAutofit/>
          </a:bodyPr>
          <a:lstStyle/>
          <a:p>
            <a:pPr marL="214313" indent="-214313" eaLnBrk="0" fontAlgn="base" hangingPunct="0">
              <a:lnSpc>
                <a:spcPct val="120000"/>
              </a:lnSpc>
              <a:spcBef>
                <a:spcPts val="900"/>
              </a:spcBef>
              <a:spcAft>
                <a:spcPct val="0"/>
              </a:spcAft>
              <a:buClr>
                <a:srgbClr val="000099"/>
              </a:buClr>
              <a:buSzPct val="100000"/>
              <a:buFont typeface="Wingdings" charset="2"/>
              <a:buChar char="§"/>
            </a:pPr>
            <a:r>
              <a:rPr lang="en-US" kern="0" dirty="0">
                <a:solidFill>
                  <a:srgbClr val="C00000"/>
                </a:solidFill>
                <a:ea typeface="ＭＳ Ｐゴシック" charset="0"/>
              </a:rPr>
              <a:t>AS</a:t>
            </a:r>
            <a:r>
              <a:rPr lang="en-US" kern="0" dirty="0">
                <a:solidFill>
                  <a:srgbClr val="000000"/>
                </a:solidFill>
                <a:ea typeface="ＭＳ Ｐゴシック" charset="0"/>
              </a:rPr>
              <a:t>: controlled by a single administrative entity, i.e. an ISP</a:t>
            </a:r>
            <a:endParaRPr lang="en-US" dirty="0"/>
          </a:p>
        </p:txBody>
      </p:sp>
      <p:sp>
        <p:nvSpPr>
          <p:cNvPr id="2" name="Rectangle 3">
            <a:extLst>
              <a:ext uri="{FF2B5EF4-FFF2-40B4-BE49-F238E27FC236}">
                <a16:creationId xmlns:a16="http://schemas.microsoft.com/office/drawing/2014/main" id="{B1658BD5-0EA4-1264-B5EB-9D73BC47134E}"/>
              </a:ext>
            </a:extLst>
          </p:cNvPr>
          <p:cNvSpPr txBox="1">
            <a:spLocks noChangeArrowheads="1"/>
          </p:cNvSpPr>
          <p:nvPr/>
        </p:nvSpPr>
        <p:spPr bwMode="auto">
          <a:xfrm>
            <a:off x="677939" y="4842433"/>
            <a:ext cx="363893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Src:https</a:t>
            </a:r>
            <a:r>
              <a:rPr lang="en-US" altLang="en-US" sz="1200" dirty="0">
                <a:solidFill>
                  <a:prstClr val="black"/>
                </a:solidFill>
                <a:latin typeface="+mn-lt"/>
                <a:ea typeface="Arial" panose="020B0604020202020204" pitchFamily="34" charset="0"/>
              </a:rPr>
              <a:t>://commons.wikimedia.org/wiki/File:India_and_Neighbouring_Countries_Map_(official_borders).png</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98356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152650" y="303247"/>
            <a:ext cx="7886700" cy="670967"/>
          </a:xfrm>
        </p:spPr>
        <p:txBody>
          <a:bodyPr>
            <a:normAutofit fontScale="90000"/>
          </a:bodyPr>
          <a:lstStyle/>
          <a:p>
            <a:r>
              <a:rPr lang="en-US" dirty="0"/>
              <a:t>Inter-AS Routing: BGP</a:t>
            </a:r>
          </a:p>
        </p:txBody>
      </p:sp>
      <p:sp>
        <p:nvSpPr>
          <p:cNvPr id="7" name="Content Placeholder 6">
            <a:extLst>
              <a:ext uri="{FF2B5EF4-FFF2-40B4-BE49-F238E27FC236}">
                <a16:creationId xmlns:a16="http://schemas.microsoft.com/office/drawing/2014/main" id="{5507B360-8633-344E-8C84-B4DA39DA217E}"/>
              </a:ext>
            </a:extLst>
          </p:cNvPr>
          <p:cNvSpPr>
            <a:spLocks noGrp="1"/>
          </p:cNvSpPr>
          <p:nvPr>
            <p:ph idx="1"/>
          </p:nvPr>
        </p:nvSpPr>
        <p:spPr>
          <a:xfrm>
            <a:off x="437321" y="954779"/>
            <a:ext cx="6312614" cy="4822566"/>
          </a:xfrm>
        </p:spPr>
        <p:txBody>
          <a:bodyPr>
            <a:normAutofit fontScale="77500" lnSpcReduction="20000"/>
          </a:bodyPr>
          <a:lstStyle/>
          <a:p>
            <a:pPr marL="214313" indent="-214313" eaLnBrk="0" fontAlgn="base" hangingPunct="0">
              <a:lnSpc>
                <a:spcPct val="120000"/>
              </a:lnSpc>
              <a:spcBef>
                <a:spcPct val="20000"/>
              </a:spcBef>
              <a:spcAft>
                <a:spcPct val="0"/>
              </a:spcAft>
              <a:buClr>
                <a:srgbClr val="000099"/>
              </a:buClr>
              <a:buSzPct val="100000"/>
              <a:buFont typeface="Wingdings" charset="2"/>
              <a:buChar char="§"/>
            </a:pPr>
            <a:r>
              <a:rPr lang="en-US" kern="0" dirty="0">
                <a:solidFill>
                  <a:srgbClr val="CC0000"/>
                </a:solidFill>
                <a:ea typeface="ＭＳ Ｐゴシック" charset="0"/>
              </a:rPr>
              <a:t>BGP (Border Gateway Protocol):</a:t>
            </a:r>
            <a:r>
              <a:rPr lang="en-US" kern="0" dirty="0">
                <a:solidFill>
                  <a:srgbClr val="000000"/>
                </a:solidFill>
                <a:ea typeface="ＭＳ Ｐゴシック" charset="0"/>
              </a:rPr>
              <a:t> the de facto inter-domain routing protocol</a:t>
            </a:r>
          </a:p>
          <a:p>
            <a:pPr marL="600075" lvl="1" indent="-208360" eaLnBrk="0" fontAlgn="base" hangingPunct="0">
              <a:lnSpc>
                <a:spcPct val="120000"/>
              </a:lnSpc>
              <a:spcBef>
                <a:spcPct val="20000"/>
              </a:spcBef>
              <a:spcAft>
                <a:spcPct val="0"/>
              </a:spcAft>
              <a:buClr>
                <a:srgbClr val="000099"/>
              </a:buClr>
              <a:buFont typeface="Arial"/>
              <a:buChar char="•"/>
            </a:pPr>
            <a:r>
              <a:rPr lang="en-US" altLang="ja-JP" kern="0" dirty="0">
                <a:solidFill>
                  <a:srgbClr val="000000"/>
                </a:solidFill>
                <a:ea typeface="ＭＳ Ｐゴシック" charset="0"/>
              </a:rPr>
              <a:t>“Glue that holds the Internet together”</a:t>
            </a:r>
          </a:p>
          <a:p>
            <a:pPr marL="214313" indent="-214313" eaLnBrk="0" fontAlgn="base" hangingPunct="0">
              <a:lnSpc>
                <a:spcPct val="120000"/>
              </a:lnSpc>
              <a:spcBef>
                <a:spcPts val="900"/>
              </a:spcBef>
              <a:spcAft>
                <a:spcPct val="0"/>
              </a:spcAft>
              <a:buClr>
                <a:srgbClr val="000099"/>
              </a:buClr>
              <a:buSzPct val="100000"/>
              <a:buFont typeface="Wingdings" charset="2"/>
              <a:buChar char="§"/>
            </a:pPr>
            <a:r>
              <a:rPr lang="en-US" kern="0" dirty="0">
                <a:solidFill>
                  <a:srgbClr val="000000"/>
                </a:solidFill>
                <a:ea typeface="ＭＳ Ｐゴシック" charset="0"/>
              </a:rPr>
              <a:t>Allows subnet to advertise its existence, and the destinations it can reach, to rest of Internet</a:t>
            </a:r>
          </a:p>
          <a:p>
            <a:pPr marL="214313" indent="-214313" eaLnBrk="0" fontAlgn="base" hangingPunct="0">
              <a:lnSpc>
                <a:spcPct val="120000"/>
              </a:lnSpc>
              <a:spcBef>
                <a:spcPts val="900"/>
              </a:spcBef>
              <a:spcAft>
                <a:spcPct val="0"/>
              </a:spcAft>
              <a:buClr>
                <a:srgbClr val="000099"/>
              </a:buClr>
              <a:buSzPct val="100000"/>
              <a:buFont typeface="Wingdings" charset="2"/>
              <a:buChar char="§"/>
            </a:pPr>
            <a:endParaRPr lang="en-US" kern="0" dirty="0">
              <a:solidFill>
                <a:srgbClr val="000099"/>
              </a:solidFill>
              <a:ea typeface="ＭＳ Ｐゴシック" charset="0"/>
            </a:endParaRPr>
          </a:p>
          <a:p>
            <a:pPr eaLnBrk="0" fontAlgn="base" hangingPunct="0">
              <a:lnSpc>
                <a:spcPct val="120000"/>
              </a:lnSpc>
              <a:spcBef>
                <a:spcPct val="20000"/>
              </a:spcBef>
              <a:spcAft>
                <a:spcPct val="0"/>
              </a:spcAft>
              <a:buClr>
                <a:srgbClr val="000099"/>
              </a:buClr>
              <a:buFont typeface="Wingdings" panose="05000000000000000000" pitchFamily="2" charset="2"/>
              <a:buChar char="§"/>
            </a:pPr>
            <a:r>
              <a:rPr lang="en-US" sz="2500" kern="0" dirty="0">
                <a:ea typeface="ＭＳ Ｐゴシック" charset="0"/>
              </a:rPr>
              <a:t>Relations among the </a:t>
            </a:r>
            <a:r>
              <a:rPr lang="en-US" sz="2500" kern="0" dirty="0" err="1">
                <a:ea typeface="ＭＳ Ｐゴシック" charset="0"/>
              </a:rPr>
              <a:t>ASes</a:t>
            </a:r>
            <a:r>
              <a:rPr lang="en-US" sz="2500" kern="0" dirty="0">
                <a:ea typeface="ＭＳ Ｐゴシック" charset="0"/>
              </a:rPr>
              <a:t> depend on multiple factors </a:t>
            </a:r>
            <a:r>
              <a:rPr lang="en-US" sz="2500" kern="0" dirty="0">
                <a:ea typeface="ＭＳ Ｐゴシック" charset="0"/>
                <a:sym typeface="Wingdings" panose="05000000000000000000" pitchFamily="2" charset="2"/>
              </a:rPr>
              <a:t> </a:t>
            </a:r>
            <a:r>
              <a:rPr lang="en-US" sz="2500" kern="0" dirty="0">
                <a:solidFill>
                  <a:srgbClr val="C00000"/>
                </a:solidFill>
                <a:ea typeface="ＭＳ Ｐゴシック" charset="0"/>
                <a:sym typeface="Wingdings" panose="05000000000000000000" pitchFamily="2" charset="2"/>
              </a:rPr>
              <a:t>competitions, politics, economy </a:t>
            </a:r>
            <a:r>
              <a:rPr lang="en-US" sz="2500" kern="0" dirty="0">
                <a:ea typeface="ＭＳ Ｐゴシック" charset="0"/>
                <a:sym typeface="Wingdings" panose="05000000000000000000" pitchFamily="2" charset="2"/>
              </a:rPr>
              <a:t>etc.</a:t>
            </a:r>
            <a:endParaRPr lang="en-US" sz="2500" kern="0" dirty="0">
              <a:ea typeface="ＭＳ Ｐゴシック" charset="0"/>
            </a:endParaRPr>
          </a:p>
          <a:p>
            <a:pPr marL="600075" lvl="1" indent="-257175" eaLnBrk="0" fontAlgn="base" hangingPunct="0">
              <a:lnSpc>
                <a:spcPct val="120000"/>
              </a:lnSpc>
              <a:spcBef>
                <a:spcPct val="20000"/>
              </a:spcBef>
              <a:spcAft>
                <a:spcPct val="0"/>
              </a:spcAft>
              <a:buClr>
                <a:srgbClr val="000099"/>
              </a:buClr>
              <a:buFont typeface="Arial"/>
              <a:buChar char="•"/>
            </a:pPr>
            <a:r>
              <a:rPr lang="en-US" sz="2100" kern="0" dirty="0">
                <a:solidFill>
                  <a:srgbClr val="CC0000"/>
                </a:solidFill>
                <a:ea typeface="ＭＳ Ｐゴシック" charset="0"/>
              </a:rPr>
              <a:t>Transmit:</a:t>
            </a:r>
            <a:r>
              <a:rPr lang="en-US" kern="0" dirty="0">
                <a:solidFill>
                  <a:srgbClr val="000000"/>
                </a:solidFill>
                <a:ea typeface="ＭＳ Ｐゴシック" charset="0"/>
              </a:rPr>
              <a:t> </a:t>
            </a:r>
            <a:r>
              <a:rPr lang="en-GB" dirty="0"/>
              <a:t>One AS pays another one for access to the Internet</a:t>
            </a:r>
            <a:r>
              <a:rPr lang="en-US" kern="0" dirty="0">
                <a:solidFill>
                  <a:srgbClr val="000000"/>
                </a:solidFill>
                <a:ea typeface="ＭＳ Ｐゴシック" charset="0"/>
              </a:rPr>
              <a:t> </a:t>
            </a:r>
          </a:p>
          <a:p>
            <a:pPr marL="600075" lvl="1" indent="-257175" eaLnBrk="0" fontAlgn="base" hangingPunct="0">
              <a:lnSpc>
                <a:spcPct val="120000"/>
              </a:lnSpc>
              <a:spcBef>
                <a:spcPct val="20000"/>
              </a:spcBef>
              <a:spcAft>
                <a:spcPct val="0"/>
              </a:spcAft>
              <a:buClr>
                <a:srgbClr val="000099"/>
              </a:buClr>
              <a:buFont typeface="Arial"/>
              <a:buChar char="•"/>
            </a:pPr>
            <a:r>
              <a:rPr lang="en-US" sz="2100" kern="0" dirty="0">
                <a:solidFill>
                  <a:srgbClr val="CC0000"/>
                </a:solidFill>
                <a:ea typeface="ＭＳ Ｐゴシック" charset="0"/>
              </a:rPr>
              <a:t>Peer:</a:t>
            </a:r>
            <a:r>
              <a:rPr lang="en-US" kern="0" dirty="0">
                <a:solidFill>
                  <a:srgbClr val="000000"/>
                </a:solidFill>
                <a:ea typeface="ＭＳ Ｐゴシック" charset="0"/>
              </a:rPr>
              <a:t> </a:t>
            </a:r>
            <a:r>
              <a:rPr lang="en-GB" dirty="0"/>
              <a:t>Two </a:t>
            </a:r>
            <a:r>
              <a:rPr lang="en-GB" dirty="0" err="1"/>
              <a:t>ASes</a:t>
            </a:r>
            <a:r>
              <a:rPr lang="en-GB" dirty="0"/>
              <a:t> exchange traffic between their users freely, and for mutual benefit</a:t>
            </a:r>
            <a:endParaRPr lang="en-US" dirty="0"/>
          </a:p>
        </p:txBody>
      </p:sp>
      <p:pic>
        <p:nvPicPr>
          <p:cNvPr id="2050" name="Picture 2" descr="https://upload.wikimedia.org/wikipedia/commons/thumb/b/bf/AS-interconnection.svg/1280px-AS-interconnec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927" y="1188169"/>
            <a:ext cx="5210509" cy="36799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299017" y="4875857"/>
            <a:ext cx="4532524"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https://fr.wikipedia.org/wiki/Peering#/media/Fichier:AS-interconnection.svg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03959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dissolve">
                                      <p:cBhvr>
                                        <p:cTn id="20" dur="500"/>
                                        <p:tgtEl>
                                          <p:spTgt spid="7">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dissolve">
                                      <p:cBhvr>
                                        <p:cTn id="23" dur="500"/>
                                        <p:tgtEl>
                                          <p:spTgt spid="7">
                                            <p:txEl>
                                              <p:pRg st="5" end="5"/>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dissolve">
                                      <p:cBhvr>
                                        <p:cTn id="26" dur="500"/>
                                        <p:tgtEl>
                                          <p:spTgt spid="7">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dissolve">
                                      <p:cBhvr>
                                        <p:cTn id="29" dur="500"/>
                                        <p:tgtEl>
                                          <p:spTgt spid="205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152650" y="295296"/>
            <a:ext cx="7886700" cy="670967"/>
          </a:xfrm>
        </p:spPr>
        <p:txBody>
          <a:bodyPr>
            <a:normAutofit fontScale="90000"/>
          </a:bodyPr>
          <a:lstStyle/>
          <a:p>
            <a:r>
              <a:rPr lang="en-US" dirty="0"/>
              <a:t>Inter-AS Routing: BGP</a:t>
            </a:r>
          </a:p>
        </p:txBody>
      </p:sp>
      <p:sp>
        <p:nvSpPr>
          <p:cNvPr id="7" name="Content Placeholder 6">
            <a:extLst>
              <a:ext uri="{FF2B5EF4-FFF2-40B4-BE49-F238E27FC236}">
                <a16:creationId xmlns:a16="http://schemas.microsoft.com/office/drawing/2014/main" id="{5507B360-8633-344E-8C84-B4DA39DA217E}"/>
              </a:ext>
            </a:extLst>
          </p:cNvPr>
          <p:cNvSpPr>
            <a:spLocks noGrp="1"/>
          </p:cNvSpPr>
          <p:nvPr>
            <p:ph idx="1"/>
          </p:nvPr>
        </p:nvSpPr>
        <p:spPr>
          <a:xfrm>
            <a:off x="340297" y="1172186"/>
            <a:ext cx="5337141" cy="3998330"/>
          </a:xfrm>
        </p:spPr>
        <p:txBody>
          <a:bodyPr>
            <a:normAutofit fontScale="92500"/>
          </a:bodyPr>
          <a:lstStyle/>
          <a:p>
            <a:pPr marL="214313" indent="-214313" eaLnBrk="0" fontAlgn="base" hangingPunct="0">
              <a:lnSpc>
                <a:spcPct val="120000"/>
              </a:lnSpc>
              <a:spcBef>
                <a:spcPts val="900"/>
              </a:spcBef>
              <a:spcAft>
                <a:spcPct val="0"/>
              </a:spcAft>
              <a:buClr>
                <a:srgbClr val="000099"/>
              </a:buClr>
              <a:buSzPct val="100000"/>
              <a:buFont typeface="Wingdings" charset="2"/>
              <a:buChar char="§"/>
            </a:pPr>
            <a:r>
              <a:rPr lang="en-US" sz="2600" kern="0" dirty="0">
                <a:solidFill>
                  <a:srgbClr val="000000"/>
                </a:solidFill>
                <a:ea typeface="ＭＳ Ｐゴシック" charset="0"/>
              </a:rPr>
              <a:t>BGP provides each AS a means to:</a:t>
            </a:r>
          </a:p>
          <a:p>
            <a:pPr marL="600075" lvl="1" indent="-257175" eaLnBrk="0" fontAlgn="base" hangingPunct="0">
              <a:lnSpc>
                <a:spcPct val="120000"/>
              </a:lnSpc>
              <a:spcBef>
                <a:spcPct val="20000"/>
              </a:spcBef>
              <a:spcAft>
                <a:spcPct val="0"/>
              </a:spcAft>
              <a:buClr>
                <a:srgbClr val="000099"/>
              </a:buClr>
              <a:buFont typeface="Arial"/>
              <a:buChar char="•"/>
            </a:pPr>
            <a:r>
              <a:rPr lang="en-US" sz="2100" kern="0" dirty="0">
                <a:solidFill>
                  <a:srgbClr val="CC0000"/>
                </a:solidFill>
                <a:ea typeface="ＭＳ Ｐゴシック" charset="0"/>
              </a:rPr>
              <a:t>eBGP:</a:t>
            </a:r>
            <a:r>
              <a:rPr lang="en-US" kern="0" dirty="0">
                <a:solidFill>
                  <a:srgbClr val="000000"/>
                </a:solidFill>
                <a:ea typeface="ＭＳ Ｐゴシック" charset="0"/>
              </a:rPr>
              <a:t> obtain subnet reachability information from neighboring ASes</a:t>
            </a:r>
          </a:p>
          <a:p>
            <a:pPr marL="600075" lvl="1" indent="-257175" eaLnBrk="0" fontAlgn="base" hangingPunct="0">
              <a:lnSpc>
                <a:spcPct val="120000"/>
              </a:lnSpc>
              <a:spcBef>
                <a:spcPct val="20000"/>
              </a:spcBef>
              <a:spcAft>
                <a:spcPct val="0"/>
              </a:spcAft>
              <a:buClr>
                <a:srgbClr val="000099"/>
              </a:buClr>
              <a:buFont typeface="Arial"/>
              <a:buChar char="•"/>
            </a:pPr>
            <a:r>
              <a:rPr lang="en-US" sz="2100" kern="0" dirty="0">
                <a:solidFill>
                  <a:srgbClr val="CC0000"/>
                </a:solidFill>
                <a:ea typeface="ＭＳ Ｐゴシック" charset="0"/>
              </a:rPr>
              <a:t>iBGP:</a:t>
            </a:r>
            <a:r>
              <a:rPr lang="en-US" kern="0" dirty="0">
                <a:solidFill>
                  <a:srgbClr val="000000"/>
                </a:solidFill>
                <a:ea typeface="ＭＳ Ｐゴシック" charset="0"/>
              </a:rPr>
              <a:t> propagate reachability information to all AS-internal routers.</a:t>
            </a:r>
          </a:p>
          <a:p>
            <a:pPr marL="600075" lvl="1" indent="-257175" eaLnBrk="0" fontAlgn="base" hangingPunct="0">
              <a:lnSpc>
                <a:spcPct val="120000"/>
              </a:lnSpc>
              <a:spcBef>
                <a:spcPct val="20000"/>
              </a:spcBef>
              <a:spcAft>
                <a:spcPct val="0"/>
              </a:spcAft>
              <a:buClr>
                <a:srgbClr val="000099"/>
              </a:buClr>
              <a:buFont typeface="Arial"/>
              <a:buChar char="•"/>
            </a:pPr>
            <a:r>
              <a:rPr lang="en-US" kern="0" dirty="0">
                <a:solidFill>
                  <a:srgbClr val="000000"/>
                </a:solidFill>
                <a:ea typeface="ＭＳ Ｐゴシック" charset="0"/>
              </a:rPr>
              <a:t>Determine “</a:t>
            </a:r>
            <a:r>
              <a:rPr lang="en-US" altLang="ja-JP" kern="0" dirty="0">
                <a:solidFill>
                  <a:srgbClr val="000000"/>
                </a:solidFill>
                <a:ea typeface="ＭＳ Ｐゴシック" charset="0"/>
              </a:rPr>
              <a:t>good” routes to other networks based on reachability information and </a:t>
            </a:r>
            <a:r>
              <a:rPr lang="en-US" altLang="ja-JP" kern="0" dirty="0">
                <a:solidFill>
                  <a:srgbClr val="000090"/>
                </a:solidFill>
                <a:ea typeface="ＭＳ Ｐゴシック" charset="0"/>
              </a:rPr>
              <a:t>policy</a:t>
            </a:r>
          </a:p>
          <a:p>
            <a:pPr>
              <a:lnSpc>
                <a:spcPct val="120000"/>
              </a:lnSpc>
            </a:pPr>
            <a:endParaRPr lang="en-US" dirty="0"/>
          </a:p>
        </p:txBody>
      </p:sp>
      <p:grpSp>
        <p:nvGrpSpPr>
          <p:cNvPr id="4" name="Group 3">
            <a:extLst>
              <a:ext uri="{FF2B5EF4-FFF2-40B4-BE49-F238E27FC236}">
                <a16:creationId xmlns:a16="http://schemas.microsoft.com/office/drawing/2014/main" id="{B045E387-B506-8047-913C-C2B6773B0431}"/>
              </a:ext>
            </a:extLst>
          </p:cNvPr>
          <p:cNvGrpSpPr/>
          <p:nvPr/>
        </p:nvGrpSpPr>
        <p:grpSpPr>
          <a:xfrm>
            <a:off x="7914699" y="3580370"/>
            <a:ext cx="2796178" cy="500067"/>
            <a:chOff x="7493868" y="5383138"/>
            <a:chExt cx="3728237" cy="666756"/>
          </a:xfrm>
        </p:grpSpPr>
        <p:cxnSp>
          <p:nvCxnSpPr>
            <p:cNvPr id="5" name="Straight Connector 4">
              <a:extLst>
                <a:ext uri="{FF2B5EF4-FFF2-40B4-BE49-F238E27FC236}">
                  <a16:creationId xmlns:a16="http://schemas.microsoft.com/office/drawing/2014/main" id="{613A62FC-E89C-094E-961C-E49332F5011B}"/>
                </a:ext>
              </a:extLst>
            </p:cNvPr>
            <p:cNvCxnSpPr/>
            <p:nvPr/>
          </p:nvCxnSpPr>
          <p:spPr bwMode="auto">
            <a:xfrm flipH="1" flipV="1">
              <a:off x="7493868" y="5589319"/>
              <a:ext cx="749784" cy="11598"/>
            </a:xfrm>
            <a:prstGeom prst="line">
              <a:avLst/>
            </a:prstGeom>
            <a:solidFill>
              <a:srgbClr val="00CC99"/>
            </a:solidFill>
            <a:ln w="38100" cap="flat" cmpd="sng" algn="ctr">
              <a:solidFill>
                <a:srgbClr val="CC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1360BFA8-6BB3-454C-9EF7-9FAB5EB06ABF}"/>
                </a:ext>
              </a:extLst>
            </p:cNvPr>
            <p:cNvCxnSpPr/>
            <p:nvPr/>
          </p:nvCxnSpPr>
          <p:spPr bwMode="auto">
            <a:xfrm flipV="1">
              <a:off x="7523346" y="5869497"/>
              <a:ext cx="699488" cy="690"/>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6D37E751-A60F-FA42-B692-5A8DF0DCD667}"/>
                </a:ext>
              </a:extLst>
            </p:cNvPr>
            <p:cNvSpPr txBox="1"/>
            <p:nvPr/>
          </p:nvSpPr>
          <p:spPr>
            <a:xfrm>
              <a:off x="8347650" y="5383138"/>
              <a:ext cx="2131353"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CC0000"/>
                  </a:solidFill>
                  <a:latin typeface="Arial" charset="0"/>
                  <a:ea typeface="ＭＳ Ｐゴシック" charset="0"/>
                </a:rPr>
                <a:t>eBGP connectivity</a:t>
              </a:r>
            </a:p>
          </p:txBody>
        </p:sp>
        <p:sp>
          <p:nvSpPr>
            <p:cNvPr id="10" name="TextBox 9">
              <a:extLst>
                <a:ext uri="{FF2B5EF4-FFF2-40B4-BE49-F238E27FC236}">
                  <a16:creationId xmlns:a16="http://schemas.microsoft.com/office/drawing/2014/main" id="{EB23CB08-2EE3-B849-8D96-F01A2CF0DA65}"/>
                </a:ext>
              </a:extLst>
            </p:cNvPr>
            <p:cNvSpPr txBox="1"/>
            <p:nvPr/>
          </p:nvSpPr>
          <p:spPr>
            <a:xfrm>
              <a:off x="8372607" y="5649785"/>
              <a:ext cx="2849498"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90"/>
                  </a:solidFill>
                  <a:latin typeface="Arial" charset="0"/>
                  <a:ea typeface="ＭＳ Ｐゴシック" charset="0"/>
                </a:rPr>
                <a:t>Logical iBGP connectivity</a:t>
              </a:r>
            </a:p>
          </p:txBody>
        </p:sp>
      </p:grpSp>
      <p:sp>
        <p:nvSpPr>
          <p:cNvPr id="11" name="Freeform 2">
            <a:extLst>
              <a:ext uri="{FF2B5EF4-FFF2-40B4-BE49-F238E27FC236}">
                <a16:creationId xmlns:a16="http://schemas.microsoft.com/office/drawing/2014/main" id="{51CB1B55-107C-A346-889E-7EE304D1E8EB}"/>
              </a:ext>
            </a:extLst>
          </p:cNvPr>
          <p:cNvSpPr>
            <a:spLocks/>
          </p:cNvSpPr>
          <p:nvPr/>
        </p:nvSpPr>
        <p:spPr bwMode="auto">
          <a:xfrm>
            <a:off x="6022239" y="2128846"/>
            <a:ext cx="2034587" cy="1390284"/>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rial" charset="0"/>
              <a:ea typeface="ＭＳ Ｐゴシック" charset="0"/>
            </a:endParaRPr>
          </a:p>
        </p:txBody>
      </p:sp>
      <p:grpSp>
        <p:nvGrpSpPr>
          <p:cNvPr id="12" name="Group 11">
            <a:extLst>
              <a:ext uri="{FF2B5EF4-FFF2-40B4-BE49-F238E27FC236}">
                <a16:creationId xmlns:a16="http://schemas.microsoft.com/office/drawing/2014/main" id="{84E8F334-061F-9E43-BAF2-AC286EEB6329}"/>
              </a:ext>
            </a:extLst>
          </p:cNvPr>
          <p:cNvGrpSpPr/>
          <p:nvPr/>
        </p:nvGrpSpPr>
        <p:grpSpPr>
          <a:xfrm>
            <a:off x="6875859" y="2241995"/>
            <a:ext cx="423863" cy="300082"/>
            <a:chOff x="1736090" y="2873352"/>
            <a:chExt cx="565150" cy="400108"/>
          </a:xfrm>
        </p:grpSpPr>
        <p:grpSp>
          <p:nvGrpSpPr>
            <p:cNvPr id="13" name="Group 327">
              <a:extLst>
                <a:ext uri="{FF2B5EF4-FFF2-40B4-BE49-F238E27FC236}">
                  <a16:creationId xmlns:a16="http://schemas.microsoft.com/office/drawing/2014/main" id="{93FC79D2-DD2D-E34C-8415-9E3E2DC0029B}"/>
                </a:ext>
              </a:extLst>
            </p:cNvPr>
            <p:cNvGrpSpPr>
              <a:grpSpLocks/>
            </p:cNvGrpSpPr>
            <p:nvPr/>
          </p:nvGrpSpPr>
          <p:grpSpPr bwMode="auto">
            <a:xfrm>
              <a:off x="1736090" y="2893762"/>
              <a:ext cx="565150" cy="292100"/>
              <a:chOff x="1871277" y="1576300"/>
              <a:chExt cx="1128371" cy="437861"/>
            </a:xfrm>
          </p:grpSpPr>
          <p:sp>
            <p:nvSpPr>
              <p:cNvPr id="17" name="Oval 16">
                <a:extLst>
                  <a:ext uri="{FF2B5EF4-FFF2-40B4-BE49-F238E27FC236}">
                    <a16:creationId xmlns:a16="http://schemas.microsoft.com/office/drawing/2014/main" id="{16F1AA8D-82D0-314D-9BE0-9BA73CF857B9}"/>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8" name="Rectangle 17">
                <a:extLst>
                  <a:ext uri="{FF2B5EF4-FFF2-40B4-BE49-F238E27FC236}">
                    <a16:creationId xmlns:a16="http://schemas.microsoft.com/office/drawing/2014/main" id="{BD35A700-DEB8-644D-8AD9-1C065D9EB23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9" name="Oval 18">
                <a:extLst>
                  <a:ext uri="{FF2B5EF4-FFF2-40B4-BE49-F238E27FC236}">
                    <a16:creationId xmlns:a16="http://schemas.microsoft.com/office/drawing/2014/main" id="{5B7106A5-93FE-A74F-B8FB-DB87791D0D92}"/>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20" name="Freeform 19">
                <a:extLst>
                  <a:ext uri="{FF2B5EF4-FFF2-40B4-BE49-F238E27FC236}">
                    <a16:creationId xmlns:a16="http://schemas.microsoft.com/office/drawing/2014/main" id="{6B4D07BA-3EC9-E541-832A-997C26BA21A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1" name="Freeform 20">
                <a:extLst>
                  <a:ext uri="{FF2B5EF4-FFF2-40B4-BE49-F238E27FC236}">
                    <a16:creationId xmlns:a16="http://schemas.microsoft.com/office/drawing/2014/main" id="{7C017251-775B-654E-A27E-763EAB2CBD6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2" name="Freeform 21">
                <a:extLst>
                  <a:ext uri="{FF2B5EF4-FFF2-40B4-BE49-F238E27FC236}">
                    <a16:creationId xmlns:a16="http://schemas.microsoft.com/office/drawing/2014/main" id="{8E247EA4-DC1C-9544-94D1-D7C7658A11E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3" name="Freeform 22">
                <a:extLst>
                  <a:ext uri="{FF2B5EF4-FFF2-40B4-BE49-F238E27FC236}">
                    <a16:creationId xmlns:a16="http://schemas.microsoft.com/office/drawing/2014/main" id="{61CAE6F0-378A-D24F-BDE7-F1CABCFEBC1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24" name="Straight Connector 23">
                <a:extLst>
                  <a:ext uri="{FF2B5EF4-FFF2-40B4-BE49-F238E27FC236}">
                    <a16:creationId xmlns:a16="http://schemas.microsoft.com/office/drawing/2014/main" id="{A7F3C912-5EFD-3B49-8AE7-F529995CF1AA}"/>
                  </a:ext>
                </a:extLst>
              </p:cNvPr>
              <p:cNvCxnSpPr>
                <a:endCxn id="1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5" name="Straight Connector 24">
                <a:extLst>
                  <a:ext uri="{FF2B5EF4-FFF2-40B4-BE49-F238E27FC236}">
                    <a16:creationId xmlns:a16="http://schemas.microsoft.com/office/drawing/2014/main" id="{4D8DCF2E-50C0-C64A-BAA8-79976293E89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4" name="Group 13">
              <a:extLst>
                <a:ext uri="{FF2B5EF4-FFF2-40B4-BE49-F238E27FC236}">
                  <a16:creationId xmlns:a16="http://schemas.microsoft.com/office/drawing/2014/main" id="{A72FDF06-6129-7C43-8EC9-73C471E8112F}"/>
                </a:ext>
              </a:extLst>
            </p:cNvPr>
            <p:cNvGrpSpPr/>
            <p:nvPr/>
          </p:nvGrpSpPr>
          <p:grpSpPr>
            <a:xfrm>
              <a:off x="1770362" y="2873352"/>
              <a:ext cx="502701" cy="400108"/>
              <a:chOff x="667045" y="1708643"/>
              <a:chExt cx="502701" cy="400108"/>
            </a:xfrm>
          </p:grpSpPr>
          <p:sp>
            <p:nvSpPr>
              <p:cNvPr id="15" name="Oval 14">
                <a:extLst>
                  <a:ext uri="{FF2B5EF4-FFF2-40B4-BE49-F238E27FC236}">
                    <a16:creationId xmlns:a16="http://schemas.microsoft.com/office/drawing/2014/main" id="{FA43E18E-D417-7C47-A619-0FE28A8B8CA5}"/>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6" name="TextBox 15">
                <a:extLst>
                  <a:ext uri="{FF2B5EF4-FFF2-40B4-BE49-F238E27FC236}">
                    <a16:creationId xmlns:a16="http://schemas.microsoft.com/office/drawing/2014/main" id="{B259DBDB-9956-014D-BBEF-73C087E5D3EA}"/>
                  </a:ext>
                </a:extLst>
              </p:cNvPr>
              <p:cNvSpPr txBox="1"/>
              <p:nvPr/>
            </p:nvSpPr>
            <p:spPr>
              <a:xfrm>
                <a:off x="667045" y="1708643"/>
                <a:ext cx="502701" cy="400108"/>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1b</a:t>
                </a:r>
              </a:p>
            </p:txBody>
          </p:sp>
        </p:grpSp>
      </p:grpSp>
      <p:grpSp>
        <p:nvGrpSpPr>
          <p:cNvPr id="26" name="Group 25">
            <a:extLst>
              <a:ext uri="{FF2B5EF4-FFF2-40B4-BE49-F238E27FC236}">
                <a16:creationId xmlns:a16="http://schemas.microsoft.com/office/drawing/2014/main" id="{6166AD02-34F1-B148-A138-397DD22CD78F}"/>
              </a:ext>
            </a:extLst>
          </p:cNvPr>
          <p:cNvGrpSpPr/>
          <p:nvPr/>
        </p:nvGrpSpPr>
        <p:grpSpPr>
          <a:xfrm>
            <a:off x="6879031" y="3157983"/>
            <a:ext cx="423863" cy="300082"/>
            <a:chOff x="1736090" y="2873352"/>
            <a:chExt cx="565150" cy="400108"/>
          </a:xfrm>
        </p:grpSpPr>
        <p:grpSp>
          <p:nvGrpSpPr>
            <p:cNvPr id="27" name="Group 327">
              <a:extLst>
                <a:ext uri="{FF2B5EF4-FFF2-40B4-BE49-F238E27FC236}">
                  <a16:creationId xmlns:a16="http://schemas.microsoft.com/office/drawing/2014/main" id="{8CFD5D5D-5745-B343-818F-3AEB956B3602}"/>
                </a:ext>
              </a:extLst>
            </p:cNvPr>
            <p:cNvGrpSpPr>
              <a:grpSpLocks/>
            </p:cNvGrpSpPr>
            <p:nvPr/>
          </p:nvGrpSpPr>
          <p:grpSpPr bwMode="auto">
            <a:xfrm>
              <a:off x="1736090" y="2893762"/>
              <a:ext cx="565150" cy="292100"/>
              <a:chOff x="1871277" y="1576300"/>
              <a:chExt cx="1128371" cy="437861"/>
            </a:xfrm>
          </p:grpSpPr>
          <p:sp>
            <p:nvSpPr>
              <p:cNvPr id="31" name="Oval 30">
                <a:extLst>
                  <a:ext uri="{FF2B5EF4-FFF2-40B4-BE49-F238E27FC236}">
                    <a16:creationId xmlns:a16="http://schemas.microsoft.com/office/drawing/2014/main" id="{9840765D-6736-E446-9A64-3094AD38532D}"/>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32" name="Rectangle 31">
                <a:extLst>
                  <a:ext uri="{FF2B5EF4-FFF2-40B4-BE49-F238E27FC236}">
                    <a16:creationId xmlns:a16="http://schemas.microsoft.com/office/drawing/2014/main" id="{4BCA8C87-7C5D-8241-BB8F-A45BFAB0EED4}"/>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33" name="Oval 32">
                <a:extLst>
                  <a:ext uri="{FF2B5EF4-FFF2-40B4-BE49-F238E27FC236}">
                    <a16:creationId xmlns:a16="http://schemas.microsoft.com/office/drawing/2014/main" id="{B6A1E53C-F998-5B4D-8DCB-D4E24DE265DB}"/>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34" name="Freeform 33">
                <a:extLst>
                  <a:ext uri="{FF2B5EF4-FFF2-40B4-BE49-F238E27FC236}">
                    <a16:creationId xmlns:a16="http://schemas.microsoft.com/office/drawing/2014/main" id="{2998E975-0604-8C42-A200-728EA983665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35" name="Freeform 34">
                <a:extLst>
                  <a:ext uri="{FF2B5EF4-FFF2-40B4-BE49-F238E27FC236}">
                    <a16:creationId xmlns:a16="http://schemas.microsoft.com/office/drawing/2014/main" id="{DFC293FD-3B98-BD4F-9733-B4FB7C827FE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36" name="Freeform 35">
                <a:extLst>
                  <a:ext uri="{FF2B5EF4-FFF2-40B4-BE49-F238E27FC236}">
                    <a16:creationId xmlns:a16="http://schemas.microsoft.com/office/drawing/2014/main" id="{7A168C22-3807-CE4C-9748-1B354756005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37" name="Freeform 36">
                <a:extLst>
                  <a:ext uri="{FF2B5EF4-FFF2-40B4-BE49-F238E27FC236}">
                    <a16:creationId xmlns:a16="http://schemas.microsoft.com/office/drawing/2014/main" id="{EF01B9E1-D216-D44B-81F6-070E87424094}"/>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38" name="Straight Connector 37">
                <a:extLst>
                  <a:ext uri="{FF2B5EF4-FFF2-40B4-BE49-F238E27FC236}">
                    <a16:creationId xmlns:a16="http://schemas.microsoft.com/office/drawing/2014/main" id="{F40C2A8D-42D6-4E4D-85DC-B94005EAD767}"/>
                  </a:ext>
                </a:extLst>
              </p:cNvPr>
              <p:cNvCxnSpPr>
                <a:endCxn id="3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9" name="Straight Connector 38">
                <a:extLst>
                  <a:ext uri="{FF2B5EF4-FFF2-40B4-BE49-F238E27FC236}">
                    <a16:creationId xmlns:a16="http://schemas.microsoft.com/office/drawing/2014/main" id="{CEE29525-3F05-5143-BA40-8FD0BF735A1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8" name="Group 27">
              <a:extLst>
                <a:ext uri="{FF2B5EF4-FFF2-40B4-BE49-F238E27FC236}">
                  <a16:creationId xmlns:a16="http://schemas.microsoft.com/office/drawing/2014/main" id="{ED4DE898-8564-DA43-BD75-4B87C9CBDD9E}"/>
                </a:ext>
              </a:extLst>
            </p:cNvPr>
            <p:cNvGrpSpPr/>
            <p:nvPr/>
          </p:nvGrpSpPr>
          <p:grpSpPr>
            <a:xfrm>
              <a:off x="1770362" y="2873352"/>
              <a:ext cx="502701" cy="400108"/>
              <a:chOff x="667045" y="1708643"/>
              <a:chExt cx="502701" cy="400108"/>
            </a:xfrm>
          </p:grpSpPr>
          <p:sp>
            <p:nvSpPr>
              <p:cNvPr id="29" name="Oval 28">
                <a:extLst>
                  <a:ext uri="{FF2B5EF4-FFF2-40B4-BE49-F238E27FC236}">
                    <a16:creationId xmlns:a16="http://schemas.microsoft.com/office/drawing/2014/main" id="{B861A1B7-9AA2-9C43-AFFD-C0A65E2CDAD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30" name="TextBox 29">
                <a:extLst>
                  <a:ext uri="{FF2B5EF4-FFF2-40B4-BE49-F238E27FC236}">
                    <a16:creationId xmlns:a16="http://schemas.microsoft.com/office/drawing/2014/main" id="{F27B8A03-F580-154B-B245-74825ED2BC00}"/>
                  </a:ext>
                </a:extLst>
              </p:cNvPr>
              <p:cNvSpPr txBox="1"/>
              <p:nvPr/>
            </p:nvSpPr>
            <p:spPr>
              <a:xfrm>
                <a:off x="667045" y="1708643"/>
                <a:ext cx="502701" cy="400108"/>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1d</a:t>
                </a:r>
              </a:p>
            </p:txBody>
          </p:sp>
        </p:grpSp>
      </p:grpSp>
      <p:grpSp>
        <p:nvGrpSpPr>
          <p:cNvPr id="40" name="Group 39">
            <a:extLst>
              <a:ext uri="{FF2B5EF4-FFF2-40B4-BE49-F238E27FC236}">
                <a16:creationId xmlns:a16="http://schemas.microsoft.com/office/drawing/2014/main" id="{34866405-F2B6-1D42-8D10-E50F20EF8896}"/>
              </a:ext>
            </a:extLst>
          </p:cNvPr>
          <p:cNvGrpSpPr/>
          <p:nvPr/>
        </p:nvGrpSpPr>
        <p:grpSpPr>
          <a:xfrm>
            <a:off x="7525146" y="2700785"/>
            <a:ext cx="423863" cy="300082"/>
            <a:chOff x="1736090" y="2873352"/>
            <a:chExt cx="565150" cy="400108"/>
          </a:xfrm>
        </p:grpSpPr>
        <p:grpSp>
          <p:nvGrpSpPr>
            <p:cNvPr id="41" name="Group 327">
              <a:extLst>
                <a:ext uri="{FF2B5EF4-FFF2-40B4-BE49-F238E27FC236}">
                  <a16:creationId xmlns:a16="http://schemas.microsoft.com/office/drawing/2014/main" id="{A31F12A7-EE0E-B549-8A05-181A9500149C}"/>
                </a:ext>
              </a:extLst>
            </p:cNvPr>
            <p:cNvGrpSpPr>
              <a:grpSpLocks/>
            </p:cNvGrpSpPr>
            <p:nvPr/>
          </p:nvGrpSpPr>
          <p:grpSpPr bwMode="auto">
            <a:xfrm>
              <a:off x="1736090" y="2893762"/>
              <a:ext cx="565150" cy="292100"/>
              <a:chOff x="1871277" y="1576300"/>
              <a:chExt cx="1128371" cy="437861"/>
            </a:xfrm>
          </p:grpSpPr>
          <p:sp>
            <p:nvSpPr>
              <p:cNvPr id="45" name="Oval 44">
                <a:extLst>
                  <a:ext uri="{FF2B5EF4-FFF2-40B4-BE49-F238E27FC236}">
                    <a16:creationId xmlns:a16="http://schemas.microsoft.com/office/drawing/2014/main" id="{E6DFCCF5-2F3D-224B-B0E8-1322569E2D54}"/>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46" name="Rectangle 45">
                <a:extLst>
                  <a:ext uri="{FF2B5EF4-FFF2-40B4-BE49-F238E27FC236}">
                    <a16:creationId xmlns:a16="http://schemas.microsoft.com/office/drawing/2014/main" id="{14887270-5868-8E42-B43F-A826CB88020A}"/>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47" name="Oval 46">
                <a:extLst>
                  <a:ext uri="{FF2B5EF4-FFF2-40B4-BE49-F238E27FC236}">
                    <a16:creationId xmlns:a16="http://schemas.microsoft.com/office/drawing/2014/main" id="{B0F0199B-ABF8-EA49-BC9C-72CE6D02D2D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48" name="Freeform 47">
                <a:extLst>
                  <a:ext uri="{FF2B5EF4-FFF2-40B4-BE49-F238E27FC236}">
                    <a16:creationId xmlns:a16="http://schemas.microsoft.com/office/drawing/2014/main" id="{847C07A8-BA61-2C48-B6F5-C5159ED44C47}"/>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49" name="Freeform 48">
                <a:extLst>
                  <a:ext uri="{FF2B5EF4-FFF2-40B4-BE49-F238E27FC236}">
                    <a16:creationId xmlns:a16="http://schemas.microsoft.com/office/drawing/2014/main" id="{DA791831-0549-E449-AE4D-449917B94207}"/>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50" name="Freeform 49">
                <a:extLst>
                  <a:ext uri="{FF2B5EF4-FFF2-40B4-BE49-F238E27FC236}">
                    <a16:creationId xmlns:a16="http://schemas.microsoft.com/office/drawing/2014/main" id="{97A7453C-19D6-9D4B-9FC6-A5934AC05B43}"/>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51" name="Freeform 50">
                <a:extLst>
                  <a:ext uri="{FF2B5EF4-FFF2-40B4-BE49-F238E27FC236}">
                    <a16:creationId xmlns:a16="http://schemas.microsoft.com/office/drawing/2014/main" id="{53D4C27F-4176-8049-9B48-C3F5E88281C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52" name="Straight Connector 51">
                <a:extLst>
                  <a:ext uri="{FF2B5EF4-FFF2-40B4-BE49-F238E27FC236}">
                    <a16:creationId xmlns:a16="http://schemas.microsoft.com/office/drawing/2014/main" id="{7715A6F6-6CCB-ED46-A743-4286C68C034C}"/>
                  </a:ext>
                </a:extLst>
              </p:cNvPr>
              <p:cNvCxnSpPr>
                <a:endCxn id="4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3" name="Straight Connector 52">
                <a:extLst>
                  <a:ext uri="{FF2B5EF4-FFF2-40B4-BE49-F238E27FC236}">
                    <a16:creationId xmlns:a16="http://schemas.microsoft.com/office/drawing/2014/main" id="{7F35DEAD-7D06-7E45-B28E-1A2A472A313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2" name="Group 41">
              <a:extLst>
                <a:ext uri="{FF2B5EF4-FFF2-40B4-BE49-F238E27FC236}">
                  <a16:creationId xmlns:a16="http://schemas.microsoft.com/office/drawing/2014/main" id="{D9D91D9C-FD28-F845-B09E-71AA5E9D7D7E}"/>
                </a:ext>
              </a:extLst>
            </p:cNvPr>
            <p:cNvGrpSpPr/>
            <p:nvPr/>
          </p:nvGrpSpPr>
          <p:grpSpPr>
            <a:xfrm>
              <a:off x="1770362" y="2873352"/>
              <a:ext cx="489877" cy="400108"/>
              <a:chOff x="667045" y="1708643"/>
              <a:chExt cx="489877" cy="400108"/>
            </a:xfrm>
          </p:grpSpPr>
          <p:sp>
            <p:nvSpPr>
              <p:cNvPr id="43" name="Oval 42">
                <a:extLst>
                  <a:ext uri="{FF2B5EF4-FFF2-40B4-BE49-F238E27FC236}">
                    <a16:creationId xmlns:a16="http://schemas.microsoft.com/office/drawing/2014/main" id="{A9888F85-3B9B-8B4E-ABCD-B313B2D3CACB}"/>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44" name="TextBox 43">
                <a:extLst>
                  <a:ext uri="{FF2B5EF4-FFF2-40B4-BE49-F238E27FC236}">
                    <a16:creationId xmlns:a16="http://schemas.microsoft.com/office/drawing/2014/main" id="{673E3131-DD41-8240-9E7A-FBA837148CBB}"/>
                  </a:ext>
                </a:extLst>
              </p:cNvPr>
              <p:cNvSpPr txBox="1"/>
              <p:nvPr/>
            </p:nvSpPr>
            <p:spPr>
              <a:xfrm>
                <a:off x="667045" y="1708643"/>
                <a:ext cx="489877" cy="400108"/>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1c</a:t>
                </a:r>
              </a:p>
            </p:txBody>
          </p:sp>
        </p:grpSp>
      </p:grpSp>
      <p:grpSp>
        <p:nvGrpSpPr>
          <p:cNvPr id="54" name="Group 53">
            <a:extLst>
              <a:ext uri="{FF2B5EF4-FFF2-40B4-BE49-F238E27FC236}">
                <a16:creationId xmlns:a16="http://schemas.microsoft.com/office/drawing/2014/main" id="{44973892-C260-B347-8746-32A35CC79EDD}"/>
              </a:ext>
            </a:extLst>
          </p:cNvPr>
          <p:cNvGrpSpPr/>
          <p:nvPr/>
        </p:nvGrpSpPr>
        <p:grpSpPr>
          <a:xfrm>
            <a:off x="6198789" y="2696021"/>
            <a:ext cx="423863" cy="300082"/>
            <a:chOff x="1736090" y="2873352"/>
            <a:chExt cx="565150" cy="400108"/>
          </a:xfrm>
        </p:grpSpPr>
        <p:grpSp>
          <p:nvGrpSpPr>
            <p:cNvPr id="55" name="Group 327">
              <a:extLst>
                <a:ext uri="{FF2B5EF4-FFF2-40B4-BE49-F238E27FC236}">
                  <a16:creationId xmlns:a16="http://schemas.microsoft.com/office/drawing/2014/main" id="{AD30559A-3552-E948-B986-C5BF0445F7A0}"/>
                </a:ext>
              </a:extLst>
            </p:cNvPr>
            <p:cNvGrpSpPr>
              <a:grpSpLocks/>
            </p:cNvGrpSpPr>
            <p:nvPr/>
          </p:nvGrpSpPr>
          <p:grpSpPr bwMode="auto">
            <a:xfrm>
              <a:off x="1736090" y="2893762"/>
              <a:ext cx="565150" cy="292100"/>
              <a:chOff x="1871277" y="1576300"/>
              <a:chExt cx="1128371" cy="437861"/>
            </a:xfrm>
          </p:grpSpPr>
          <p:sp>
            <p:nvSpPr>
              <p:cNvPr id="59" name="Oval 58">
                <a:extLst>
                  <a:ext uri="{FF2B5EF4-FFF2-40B4-BE49-F238E27FC236}">
                    <a16:creationId xmlns:a16="http://schemas.microsoft.com/office/drawing/2014/main" id="{B37E7D7B-622D-7248-8B75-49ACEF0097F3}"/>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60" name="Rectangle 59">
                <a:extLst>
                  <a:ext uri="{FF2B5EF4-FFF2-40B4-BE49-F238E27FC236}">
                    <a16:creationId xmlns:a16="http://schemas.microsoft.com/office/drawing/2014/main" id="{66B44901-E93E-E744-A70C-39EE8805A253}"/>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61" name="Oval 60">
                <a:extLst>
                  <a:ext uri="{FF2B5EF4-FFF2-40B4-BE49-F238E27FC236}">
                    <a16:creationId xmlns:a16="http://schemas.microsoft.com/office/drawing/2014/main" id="{995D5367-E811-4746-B432-3667E1C6CE4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62" name="Freeform 61">
                <a:extLst>
                  <a:ext uri="{FF2B5EF4-FFF2-40B4-BE49-F238E27FC236}">
                    <a16:creationId xmlns:a16="http://schemas.microsoft.com/office/drawing/2014/main" id="{E2F5BF33-ADF6-E445-BB5E-0BE6E914624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63" name="Freeform 62">
                <a:extLst>
                  <a:ext uri="{FF2B5EF4-FFF2-40B4-BE49-F238E27FC236}">
                    <a16:creationId xmlns:a16="http://schemas.microsoft.com/office/drawing/2014/main" id="{A632D7A7-7416-C645-82EA-EB951FD3D9E8}"/>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64" name="Freeform 63">
                <a:extLst>
                  <a:ext uri="{FF2B5EF4-FFF2-40B4-BE49-F238E27FC236}">
                    <a16:creationId xmlns:a16="http://schemas.microsoft.com/office/drawing/2014/main" id="{513DC94B-28FB-C845-A76C-47551FFBA2C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65" name="Freeform 64">
                <a:extLst>
                  <a:ext uri="{FF2B5EF4-FFF2-40B4-BE49-F238E27FC236}">
                    <a16:creationId xmlns:a16="http://schemas.microsoft.com/office/drawing/2014/main" id="{A095FCEB-B026-6943-8500-B6278392D51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66" name="Straight Connector 65">
                <a:extLst>
                  <a:ext uri="{FF2B5EF4-FFF2-40B4-BE49-F238E27FC236}">
                    <a16:creationId xmlns:a16="http://schemas.microsoft.com/office/drawing/2014/main" id="{BDB27A15-95C3-724D-9520-7EE1A22B0D7C}"/>
                  </a:ext>
                </a:extLst>
              </p:cNvPr>
              <p:cNvCxnSpPr>
                <a:endCxn id="6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67" name="Straight Connector 66">
                <a:extLst>
                  <a:ext uri="{FF2B5EF4-FFF2-40B4-BE49-F238E27FC236}">
                    <a16:creationId xmlns:a16="http://schemas.microsoft.com/office/drawing/2014/main" id="{96417E75-B7C2-3B47-BC2B-A7AD33243162}"/>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6" name="Group 55">
              <a:extLst>
                <a:ext uri="{FF2B5EF4-FFF2-40B4-BE49-F238E27FC236}">
                  <a16:creationId xmlns:a16="http://schemas.microsoft.com/office/drawing/2014/main" id="{CF885392-BCAE-524F-A35F-4907E15760C6}"/>
                </a:ext>
              </a:extLst>
            </p:cNvPr>
            <p:cNvGrpSpPr/>
            <p:nvPr/>
          </p:nvGrpSpPr>
          <p:grpSpPr>
            <a:xfrm>
              <a:off x="1770362" y="2873352"/>
              <a:ext cx="502701" cy="400108"/>
              <a:chOff x="667045" y="1708643"/>
              <a:chExt cx="502701" cy="400108"/>
            </a:xfrm>
          </p:grpSpPr>
          <p:sp>
            <p:nvSpPr>
              <p:cNvPr id="57" name="Oval 56">
                <a:extLst>
                  <a:ext uri="{FF2B5EF4-FFF2-40B4-BE49-F238E27FC236}">
                    <a16:creationId xmlns:a16="http://schemas.microsoft.com/office/drawing/2014/main" id="{2B157D6D-D524-B54B-9C7B-C21AC16DF87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58" name="TextBox 57">
                <a:extLst>
                  <a:ext uri="{FF2B5EF4-FFF2-40B4-BE49-F238E27FC236}">
                    <a16:creationId xmlns:a16="http://schemas.microsoft.com/office/drawing/2014/main" id="{169AE526-33AF-BC4A-B73D-D35D9EB675FA}"/>
                  </a:ext>
                </a:extLst>
              </p:cNvPr>
              <p:cNvSpPr txBox="1"/>
              <p:nvPr/>
            </p:nvSpPr>
            <p:spPr>
              <a:xfrm>
                <a:off x="667045" y="1708643"/>
                <a:ext cx="502701" cy="400108"/>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1a</a:t>
                </a:r>
              </a:p>
            </p:txBody>
          </p:sp>
        </p:grpSp>
      </p:grpSp>
      <p:cxnSp>
        <p:nvCxnSpPr>
          <p:cNvPr id="68" name="Straight Connector 67">
            <a:extLst>
              <a:ext uri="{FF2B5EF4-FFF2-40B4-BE49-F238E27FC236}">
                <a16:creationId xmlns:a16="http://schemas.microsoft.com/office/drawing/2014/main" id="{27A57CAE-B0D2-CA4C-8570-FE855F92E068}"/>
              </a:ext>
            </a:extLst>
          </p:cNvPr>
          <p:cNvCxnSpPr>
            <a:stCxn id="16" idx="2"/>
            <a:endCxn id="30" idx="0"/>
          </p:cNvCxnSpPr>
          <p:nvPr/>
        </p:nvCxnSpPr>
        <p:spPr bwMode="auto">
          <a:xfrm>
            <a:off x="7067096" y="2518993"/>
            <a:ext cx="3173" cy="638989"/>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D479AC6F-B057-9E48-A9AA-036CA81945B0}"/>
              </a:ext>
            </a:extLst>
          </p:cNvPr>
          <p:cNvCxnSpPr/>
          <p:nvPr/>
        </p:nvCxnSpPr>
        <p:spPr bwMode="auto">
          <a:xfrm>
            <a:off x="6629399" y="2823446"/>
            <a:ext cx="903685" cy="4765"/>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BA206EA1-21CD-BC4B-B385-608907D5FA83}"/>
              </a:ext>
            </a:extLst>
          </p:cNvPr>
          <p:cNvCxnSpPr>
            <a:stCxn id="17" idx="7"/>
          </p:cNvCxnSpPr>
          <p:nvPr/>
        </p:nvCxnSpPr>
        <p:spPr bwMode="auto">
          <a:xfrm>
            <a:off x="7237821" y="2452837"/>
            <a:ext cx="360032" cy="277330"/>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6525475A-0A19-B34B-95BE-54EBE38E0C76}"/>
              </a:ext>
            </a:extLst>
          </p:cNvPr>
          <p:cNvCxnSpPr/>
          <p:nvPr/>
        </p:nvCxnSpPr>
        <p:spPr bwMode="auto">
          <a:xfrm>
            <a:off x="6548847" y="2926708"/>
            <a:ext cx="358445" cy="267803"/>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A5B8999E-BFE6-604D-A950-204DE89A323A}"/>
              </a:ext>
            </a:extLst>
          </p:cNvPr>
          <p:cNvCxnSpPr/>
          <p:nvPr/>
        </p:nvCxnSpPr>
        <p:spPr bwMode="auto">
          <a:xfrm flipH="1">
            <a:off x="7220822" y="2924635"/>
            <a:ext cx="381002" cy="261938"/>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3" name="Straight Connector 72">
            <a:extLst>
              <a:ext uri="{FF2B5EF4-FFF2-40B4-BE49-F238E27FC236}">
                <a16:creationId xmlns:a16="http://schemas.microsoft.com/office/drawing/2014/main" id="{75740F6C-5159-C140-B602-34200789C066}"/>
              </a:ext>
            </a:extLst>
          </p:cNvPr>
          <p:cNvCxnSpPr/>
          <p:nvPr/>
        </p:nvCxnSpPr>
        <p:spPr bwMode="auto">
          <a:xfrm flipH="1">
            <a:off x="6539455" y="2462188"/>
            <a:ext cx="381002" cy="261938"/>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74" name="Group 73">
            <a:extLst>
              <a:ext uri="{FF2B5EF4-FFF2-40B4-BE49-F238E27FC236}">
                <a16:creationId xmlns:a16="http://schemas.microsoft.com/office/drawing/2014/main" id="{5C99B0AA-49FB-1141-B5E4-D7232CDD5304}"/>
              </a:ext>
            </a:extLst>
          </p:cNvPr>
          <p:cNvGrpSpPr/>
          <p:nvPr/>
        </p:nvGrpSpPr>
        <p:grpSpPr>
          <a:xfrm>
            <a:off x="7978870" y="1540428"/>
            <a:ext cx="2034587" cy="1390284"/>
            <a:chOff x="-2170772" y="2784954"/>
            <a:chExt cx="2712783" cy="1853712"/>
          </a:xfrm>
        </p:grpSpPr>
        <p:sp>
          <p:nvSpPr>
            <p:cNvPr id="75" name="Freeform 2">
              <a:extLst>
                <a:ext uri="{FF2B5EF4-FFF2-40B4-BE49-F238E27FC236}">
                  <a16:creationId xmlns:a16="http://schemas.microsoft.com/office/drawing/2014/main" id="{4351A3A5-5128-274F-BA02-64D327683049}"/>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rial" charset="0"/>
                <a:ea typeface="ＭＳ Ｐゴシック" charset="0"/>
              </a:endParaRPr>
            </a:p>
          </p:txBody>
        </p:sp>
        <p:grpSp>
          <p:nvGrpSpPr>
            <p:cNvPr id="76" name="Group 75">
              <a:extLst>
                <a:ext uri="{FF2B5EF4-FFF2-40B4-BE49-F238E27FC236}">
                  <a16:creationId xmlns:a16="http://schemas.microsoft.com/office/drawing/2014/main" id="{5EB4F7B4-C2F9-C744-BCB7-00FC4616248F}"/>
                </a:ext>
              </a:extLst>
            </p:cNvPr>
            <p:cNvGrpSpPr/>
            <p:nvPr/>
          </p:nvGrpSpPr>
          <p:grpSpPr>
            <a:xfrm>
              <a:off x="-1935370" y="2935816"/>
              <a:ext cx="2333625" cy="1621427"/>
              <a:chOff x="833331" y="2873352"/>
              <a:chExt cx="2333625" cy="1621427"/>
            </a:xfrm>
          </p:grpSpPr>
          <p:grpSp>
            <p:nvGrpSpPr>
              <p:cNvPr id="77" name="Group 76">
                <a:extLst>
                  <a:ext uri="{FF2B5EF4-FFF2-40B4-BE49-F238E27FC236}">
                    <a16:creationId xmlns:a16="http://schemas.microsoft.com/office/drawing/2014/main" id="{2C001E14-39B1-4E4D-A67A-34C01450E3D7}"/>
                  </a:ext>
                </a:extLst>
              </p:cNvPr>
              <p:cNvGrpSpPr/>
              <p:nvPr/>
            </p:nvGrpSpPr>
            <p:grpSpPr>
              <a:xfrm>
                <a:off x="1736090" y="2873352"/>
                <a:ext cx="565150" cy="400110"/>
                <a:chOff x="1736090" y="2873352"/>
                <a:chExt cx="565150" cy="400110"/>
              </a:xfrm>
            </p:grpSpPr>
            <p:grpSp>
              <p:nvGrpSpPr>
                <p:cNvPr id="126" name="Group 327">
                  <a:extLst>
                    <a:ext uri="{FF2B5EF4-FFF2-40B4-BE49-F238E27FC236}">
                      <a16:creationId xmlns:a16="http://schemas.microsoft.com/office/drawing/2014/main" id="{39F81896-B728-4542-A517-E7DCF49926C2}"/>
                    </a:ext>
                  </a:extLst>
                </p:cNvPr>
                <p:cNvGrpSpPr>
                  <a:grpSpLocks/>
                </p:cNvGrpSpPr>
                <p:nvPr/>
              </p:nvGrpSpPr>
              <p:grpSpPr bwMode="auto">
                <a:xfrm>
                  <a:off x="1736090" y="2893762"/>
                  <a:ext cx="565150" cy="292100"/>
                  <a:chOff x="1871277" y="1576300"/>
                  <a:chExt cx="1128371" cy="437861"/>
                </a:xfrm>
              </p:grpSpPr>
              <p:sp>
                <p:nvSpPr>
                  <p:cNvPr id="130" name="Oval 129">
                    <a:extLst>
                      <a:ext uri="{FF2B5EF4-FFF2-40B4-BE49-F238E27FC236}">
                        <a16:creationId xmlns:a16="http://schemas.microsoft.com/office/drawing/2014/main" id="{1386EAF9-3398-E046-9002-462E3E8B3B1A}"/>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31" name="Rectangle 130">
                    <a:extLst>
                      <a:ext uri="{FF2B5EF4-FFF2-40B4-BE49-F238E27FC236}">
                        <a16:creationId xmlns:a16="http://schemas.microsoft.com/office/drawing/2014/main" id="{2A59F36D-A6B3-1845-A26D-825CD3515B2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32" name="Oval 131">
                    <a:extLst>
                      <a:ext uri="{FF2B5EF4-FFF2-40B4-BE49-F238E27FC236}">
                        <a16:creationId xmlns:a16="http://schemas.microsoft.com/office/drawing/2014/main" id="{86DADEB3-A84E-BC49-AE2C-071EBE960196}"/>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33" name="Freeform 132">
                    <a:extLst>
                      <a:ext uri="{FF2B5EF4-FFF2-40B4-BE49-F238E27FC236}">
                        <a16:creationId xmlns:a16="http://schemas.microsoft.com/office/drawing/2014/main" id="{20547C29-4534-C844-BFC1-3746F636DD0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34" name="Freeform 133">
                    <a:extLst>
                      <a:ext uri="{FF2B5EF4-FFF2-40B4-BE49-F238E27FC236}">
                        <a16:creationId xmlns:a16="http://schemas.microsoft.com/office/drawing/2014/main" id="{DC857207-4025-CA48-BEE4-F6F5A06FE2A2}"/>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35" name="Freeform 134">
                    <a:extLst>
                      <a:ext uri="{FF2B5EF4-FFF2-40B4-BE49-F238E27FC236}">
                        <a16:creationId xmlns:a16="http://schemas.microsoft.com/office/drawing/2014/main" id="{2E005F33-CCAA-AC45-A418-B83561038888}"/>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36" name="Freeform 135">
                    <a:extLst>
                      <a:ext uri="{FF2B5EF4-FFF2-40B4-BE49-F238E27FC236}">
                        <a16:creationId xmlns:a16="http://schemas.microsoft.com/office/drawing/2014/main" id="{5771A3B9-1639-FF4E-8198-4AE86F3DB21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137" name="Straight Connector 136">
                    <a:extLst>
                      <a:ext uri="{FF2B5EF4-FFF2-40B4-BE49-F238E27FC236}">
                        <a16:creationId xmlns:a16="http://schemas.microsoft.com/office/drawing/2014/main" id="{9FC39B1A-492A-9541-9DC5-9B7204A27633}"/>
                      </a:ext>
                    </a:extLst>
                  </p:cNvPr>
                  <p:cNvCxnSpPr>
                    <a:endCxn id="13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38" name="Straight Connector 137">
                    <a:extLst>
                      <a:ext uri="{FF2B5EF4-FFF2-40B4-BE49-F238E27FC236}">
                        <a16:creationId xmlns:a16="http://schemas.microsoft.com/office/drawing/2014/main" id="{AADDF059-6DA7-9A46-B4F8-75F0EEDFD75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27" name="Group 126">
                  <a:extLst>
                    <a:ext uri="{FF2B5EF4-FFF2-40B4-BE49-F238E27FC236}">
                      <a16:creationId xmlns:a16="http://schemas.microsoft.com/office/drawing/2014/main" id="{07C92B92-327C-F240-9153-AF0F48DCA8A7}"/>
                    </a:ext>
                  </a:extLst>
                </p:cNvPr>
                <p:cNvGrpSpPr/>
                <p:nvPr/>
              </p:nvGrpSpPr>
              <p:grpSpPr>
                <a:xfrm>
                  <a:off x="1770362" y="2873352"/>
                  <a:ext cx="502701" cy="400110"/>
                  <a:chOff x="667045" y="1708643"/>
                  <a:chExt cx="502701" cy="400110"/>
                </a:xfrm>
              </p:grpSpPr>
              <p:sp>
                <p:nvSpPr>
                  <p:cNvPr id="128" name="Oval 127">
                    <a:extLst>
                      <a:ext uri="{FF2B5EF4-FFF2-40B4-BE49-F238E27FC236}">
                        <a16:creationId xmlns:a16="http://schemas.microsoft.com/office/drawing/2014/main" id="{BE7C3B54-F5E0-CE4B-A305-3CCBF8E6ED6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29" name="TextBox 128">
                    <a:extLst>
                      <a:ext uri="{FF2B5EF4-FFF2-40B4-BE49-F238E27FC236}">
                        <a16:creationId xmlns:a16="http://schemas.microsoft.com/office/drawing/2014/main" id="{41042B66-DB3E-B844-A994-D647DF0D0BAB}"/>
                      </a:ext>
                    </a:extLst>
                  </p:cNvPr>
                  <p:cNvSpPr txBox="1"/>
                  <p:nvPr/>
                </p:nvSpPr>
                <p:spPr>
                  <a:xfrm>
                    <a:off x="667045" y="1708643"/>
                    <a:ext cx="502701"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2b</a:t>
                    </a:r>
                  </a:p>
                </p:txBody>
              </p:sp>
            </p:grpSp>
          </p:grpSp>
          <p:grpSp>
            <p:nvGrpSpPr>
              <p:cNvPr id="78" name="Group 77">
                <a:extLst>
                  <a:ext uri="{FF2B5EF4-FFF2-40B4-BE49-F238E27FC236}">
                    <a16:creationId xmlns:a16="http://schemas.microsoft.com/office/drawing/2014/main" id="{94521824-A109-FC42-A88C-07A720A09CB8}"/>
                  </a:ext>
                </a:extLst>
              </p:cNvPr>
              <p:cNvGrpSpPr/>
              <p:nvPr/>
            </p:nvGrpSpPr>
            <p:grpSpPr>
              <a:xfrm>
                <a:off x="1740320" y="4094669"/>
                <a:ext cx="565150" cy="400110"/>
                <a:chOff x="1736090" y="2873352"/>
                <a:chExt cx="565150" cy="400110"/>
              </a:xfrm>
            </p:grpSpPr>
            <p:grpSp>
              <p:nvGrpSpPr>
                <p:cNvPr id="113" name="Group 327">
                  <a:extLst>
                    <a:ext uri="{FF2B5EF4-FFF2-40B4-BE49-F238E27FC236}">
                      <a16:creationId xmlns:a16="http://schemas.microsoft.com/office/drawing/2014/main" id="{C6BE9DB2-4FEB-B04B-80CA-1A12C6D91B8C}"/>
                    </a:ext>
                  </a:extLst>
                </p:cNvPr>
                <p:cNvGrpSpPr>
                  <a:grpSpLocks/>
                </p:cNvGrpSpPr>
                <p:nvPr/>
              </p:nvGrpSpPr>
              <p:grpSpPr bwMode="auto">
                <a:xfrm>
                  <a:off x="1736090" y="2893762"/>
                  <a:ext cx="565150" cy="292100"/>
                  <a:chOff x="1871277" y="1576300"/>
                  <a:chExt cx="1128371" cy="437861"/>
                </a:xfrm>
              </p:grpSpPr>
              <p:sp>
                <p:nvSpPr>
                  <p:cNvPr id="117" name="Oval 116">
                    <a:extLst>
                      <a:ext uri="{FF2B5EF4-FFF2-40B4-BE49-F238E27FC236}">
                        <a16:creationId xmlns:a16="http://schemas.microsoft.com/office/drawing/2014/main" id="{9E59D841-331F-334E-8A00-DB7F04345816}"/>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18" name="Rectangle 117">
                    <a:extLst>
                      <a:ext uri="{FF2B5EF4-FFF2-40B4-BE49-F238E27FC236}">
                        <a16:creationId xmlns:a16="http://schemas.microsoft.com/office/drawing/2014/main" id="{82362D69-AADA-7046-9626-1B24DD78FC7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19" name="Oval 118">
                    <a:extLst>
                      <a:ext uri="{FF2B5EF4-FFF2-40B4-BE49-F238E27FC236}">
                        <a16:creationId xmlns:a16="http://schemas.microsoft.com/office/drawing/2014/main" id="{DA5257A0-113D-2647-BFB9-8F77EB110985}"/>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20" name="Freeform 119">
                    <a:extLst>
                      <a:ext uri="{FF2B5EF4-FFF2-40B4-BE49-F238E27FC236}">
                        <a16:creationId xmlns:a16="http://schemas.microsoft.com/office/drawing/2014/main" id="{B46A77BC-D229-D349-966D-8E44ACA3B04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21" name="Freeform 120">
                    <a:extLst>
                      <a:ext uri="{FF2B5EF4-FFF2-40B4-BE49-F238E27FC236}">
                        <a16:creationId xmlns:a16="http://schemas.microsoft.com/office/drawing/2014/main" id="{E2C2490B-931E-5E4F-8DEE-04AF94B8F35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22" name="Freeform 121">
                    <a:extLst>
                      <a:ext uri="{FF2B5EF4-FFF2-40B4-BE49-F238E27FC236}">
                        <a16:creationId xmlns:a16="http://schemas.microsoft.com/office/drawing/2014/main" id="{9015BF3D-C27E-FB42-9273-1B905C933DFF}"/>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23" name="Freeform 122">
                    <a:extLst>
                      <a:ext uri="{FF2B5EF4-FFF2-40B4-BE49-F238E27FC236}">
                        <a16:creationId xmlns:a16="http://schemas.microsoft.com/office/drawing/2014/main" id="{5CCC0015-A70F-704D-9D5D-FFE14461262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124" name="Straight Connector 123">
                    <a:extLst>
                      <a:ext uri="{FF2B5EF4-FFF2-40B4-BE49-F238E27FC236}">
                        <a16:creationId xmlns:a16="http://schemas.microsoft.com/office/drawing/2014/main" id="{F99F2909-0B49-1B4B-918D-2DE20CA844A4}"/>
                      </a:ext>
                    </a:extLst>
                  </p:cNvPr>
                  <p:cNvCxnSpPr>
                    <a:endCxn id="11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25" name="Straight Connector 124">
                    <a:extLst>
                      <a:ext uri="{FF2B5EF4-FFF2-40B4-BE49-F238E27FC236}">
                        <a16:creationId xmlns:a16="http://schemas.microsoft.com/office/drawing/2014/main" id="{F25DF1E2-3B76-3948-85FE-D47D1D99A8E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14" name="Group 113">
                  <a:extLst>
                    <a:ext uri="{FF2B5EF4-FFF2-40B4-BE49-F238E27FC236}">
                      <a16:creationId xmlns:a16="http://schemas.microsoft.com/office/drawing/2014/main" id="{E7693217-ABC3-924C-9914-3760B556CDFE}"/>
                    </a:ext>
                  </a:extLst>
                </p:cNvPr>
                <p:cNvGrpSpPr/>
                <p:nvPr/>
              </p:nvGrpSpPr>
              <p:grpSpPr>
                <a:xfrm>
                  <a:off x="1770362" y="2873352"/>
                  <a:ext cx="502701" cy="400110"/>
                  <a:chOff x="667045" y="1708643"/>
                  <a:chExt cx="502701" cy="400110"/>
                </a:xfrm>
              </p:grpSpPr>
              <p:sp>
                <p:nvSpPr>
                  <p:cNvPr id="115" name="Oval 114">
                    <a:extLst>
                      <a:ext uri="{FF2B5EF4-FFF2-40B4-BE49-F238E27FC236}">
                        <a16:creationId xmlns:a16="http://schemas.microsoft.com/office/drawing/2014/main" id="{760C8DF4-9BF3-6449-BF76-C0EEAA998AF5}"/>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16" name="TextBox 115">
                    <a:extLst>
                      <a:ext uri="{FF2B5EF4-FFF2-40B4-BE49-F238E27FC236}">
                        <a16:creationId xmlns:a16="http://schemas.microsoft.com/office/drawing/2014/main" id="{890DC765-6A28-2F4C-97E7-DF12510FF8D1}"/>
                      </a:ext>
                    </a:extLst>
                  </p:cNvPr>
                  <p:cNvSpPr txBox="1"/>
                  <p:nvPr/>
                </p:nvSpPr>
                <p:spPr>
                  <a:xfrm>
                    <a:off x="667045" y="1708643"/>
                    <a:ext cx="502701"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2d</a:t>
                    </a:r>
                  </a:p>
                </p:txBody>
              </p:sp>
            </p:grpSp>
          </p:grpSp>
          <p:grpSp>
            <p:nvGrpSpPr>
              <p:cNvPr id="79" name="Group 78">
                <a:extLst>
                  <a:ext uri="{FF2B5EF4-FFF2-40B4-BE49-F238E27FC236}">
                    <a16:creationId xmlns:a16="http://schemas.microsoft.com/office/drawing/2014/main" id="{66270917-608C-734F-BC55-2C1849361844}"/>
                  </a:ext>
                </a:extLst>
              </p:cNvPr>
              <p:cNvGrpSpPr/>
              <p:nvPr/>
            </p:nvGrpSpPr>
            <p:grpSpPr>
              <a:xfrm>
                <a:off x="2601806" y="3485072"/>
                <a:ext cx="565150" cy="400110"/>
                <a:chOff x="1736090" y="2873352"/>
                <a:chExt cx="565150" cy="400110"/>
              </a:xfrm>
            </p:grpSpPr>
            <p:grpSp>
              <p:nvGrpSpPr>
                <p:cNvPr id="100" name="Group 327">
                  <a:extLst>
                    <a:ext uri="{FF2B5EF4-FFF2-40B4-BE49-F238E27FC236}">
                      <a16:creationId xmlns:a16="http://schemas.microsoft.com/office/drawing/2014/main" id="{9A7886E1-08EA-2E4B-837D-DA3595E2A544}"/>
                    </a:ext>
                  </a:extLst>
                </p:cNvPr>
                <p:cNvGrpSpPr>
                  <a:grpSpLocks/>
                </p:cNvGrpSpPr>
                <p:nvPr/>
              </p:nvGrpSpPr>
              <p:grpSpPr bwMode="auto">
                <a:xfrm>
                  <a:off x="1736090" y="2893762"/>
                  <a:ext cx="565150" cy="292100"/>
                  <a:chOff x="1871277" y="1576300"/>
                  <a:chExt cx="1128371" cy="437861"/>
                </a:xfrm>
              </p:grpSpPr>
              <p:sp>
                <p:nvSpPr>
                  <p:cNvPr id="104" name="Oval 103">
                    <a:extLst>
                      <a:ext uri="{FF2B5EF4-FFF2-40B4-BE49-F238E27FC236}">
                        <a16:creationId xmlns:a16="http://schemas.microsoft.com/office/drawing/2014/main" id="{532D9B14-44A1-744C-A2D7-BEEC1B4F859F}"/>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05" name="Rectangle 104">
                    <a:extLst>
                      <a:ext uri="{FF2B5EF4-FFF2-40B4-BE49-F238E27FC236}">
                        <a16:creationId xmlns:a16="http://schemas.microsoft.com/office/drawing/2014/main" id="{2A2EFB4A-13A5-AF41-8EEE-11C7F8D98CC7}"/>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06" name="Oval 105">
                    <a:extLst>
                      <a:ext uri="{FF2B5EF4-FFF2-40B4-BE49-F238E27FC236}">
                        <a16:creationId xmlns:a16="http://schemas.microsoft.com/office/drawing/2014/main" id="{AF249073-E608-3E47-9680-EB2AB37E81C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07" name="Freeform 106">
                    <a:extLst>
                      <a:ext uri="{FF2B5EF4-FFF2-40B4-BE49-F238E27FC236}">
                        <a16:creationId xmlns:a16="http://schemas.microsoft.com/office/drawing/2014/main" id="{8BB59055-7770-4047-9EE1-EF83E46481C5}"/>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08" name="Freeform 107">
                    <a:extLst>
                      <a:ext uri="{FF2B5EF4-FFF2-40B4-BE49-F238E27FC236}">
                        <a16:creationId xmlns:a16="http://schemas.microsoft.com/office/drawing/2014/main" id="{5A26CD9F-E13C-0C4C-938E-AA65DF81477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09" name="Freeform 108">
                    <a:extLst>
                      <a:ext uri="{FF2B5EF4-FFF2-40B4-BE49-F238E27FC236}">
                        <a16:creationId xmlns:a16="http://schemas.microsoft.com/office/drawing/2014/main" id="{78B4C77F-79CD-3C4E-AF1F-32FB2324189F}"/>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10" name="Freeform 109">
                    <a:extLst>
                      <a:ext uri="{FF2B5EF4-FFF2-40B4-BE49-F238E27FC236}">
                        <a16:creationId xmlns:a16="http://schemas.microsoft.com/office/drawing/2014/main" id="{89696CD5-A4A0-8B4B-80F3-354BD21342A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111" name="Straight Connector 110">
                    <a:extLst>
                      <a:ext uri="{FF2B5EF4-FFF2-40B4-BE49-F238E27FC236}">
                        <a16:creationId xmlns:a16="http://schemas.microsoft.com/office/drawing/2014/main" id="{927A1379-7762-8244-94E4-858920C40ACB}"/>
                      </a:ext>
                    </a:extLst>
                  </p:cNvPr>
                  <p:cNvCxnSpPr>
                    <a:endCxn id="10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12" name="Straight Connector 111">
                    <a:extLst>
                      <a:ext uri="{FF2B5EF4-FFF2-40B4-BE49-F238E27FC236}">
                        <a16:creationId xmlns:a16="http://schemas.microsoft.com/office/drawing/2014/main" id="{0B73741F-7FDF-C443-94A9-9A198E98F2F7}"/>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01" name="Group 100">
                  <a:extLst>
                    <a:ext uri="{FF2B5EF4-FFF2-40B4-BE49-F238E27FC236}">
                      <a16:creationId xmlns:a16="http://schemas.microsoft.com/office/drawing/2014/main" id="{4AFFC910-6AF2-B64C-9C64-F69CE3FB93A7}"/>
                    </a:ext>
                  </a:extLst>
                </p:cNvPr>
                <p:cNvGrpSpPr/>
                <p:nvPr/>
              </p:nvGrpSpPr>
              <p:grpSpPr>
                <a:xfrm>
                  <a:off x="1770362" y="2873352"/>
                  <a:ext cx="489877" cy="400110"/>
                  <a:chOff x="667045" y="1708643"/>
                  <a:chExt cx="489877" cy="400110"/>
                </a:xfrm>
              </p:grpSpPr>
              <p:sp>
                <p:nvSpPr>
                  <p:cNvPr id="102" name="Oval 101">
                    <a:extLst>
                      <a:ext uri="{FF2B5EF4-FFF2-40B4-BE49-F238E27FC236}">
                        <a16:creationId xmlns:a16="http://schemas.microsoft.com/office/drawing/2014/main" id="{9795B1AE-6991-ED40-8FEC-1206327CE32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03" name="TextBox 102">
                    <a:extLst>
                      <a:ext uri="{FF2B5EF4-FFF2-40B4-BE49-F238E27FC236}">
                        <a16:creationId xmlns:a16="http://schemas.microsoft.com/office/drawing/2014/main" id="{14CB7C98-FD28-644B-95A1-43D21099296E}"/>
                      </a:ext>
                    </a:extLst>
                  </p:cNvPr>
                  <p:cNvSpPr txBox="1"/>
                  <p:nvPr/>
                </p:nvSpPr>
                <p:spPr>
                  <a:xfrm>
                    <a:off x="667045" y="1708643"/>
                    <a:ext cx="489877"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2c</a:t>
                    </a:r>
                  </a:p>
                </p:txBody>
              </p:sp>
            </p:grpSp>
          </p:grpSp>
          <p:grpSp>
            <p:nvGrpSpPr>
              <p:cNvPr id="80" name="Group 79">
                <a:extLst>
                  <a:ext uri="{FF2B5EF4-FFF2-40B4-BE49-F238E27FC236}">
                    <a16:creationId xmlns:a16="http://schemas.microsoft.com/office/drawing/2014/main" id="{61F9CF47-C970-3A4C-B169-A7A52C552D23}"/>
                  </a:ext>
                </a:extLst>
              </p:cNvPr>
              <p:cNvGrpSpPr/>
              <p:nvPr/>
            </p:nvGrpSpPr>
            <p:grpSpPr>
              <a:xfrm>
                <a:off x="833331" y="3478719"/>
                <a:ext cx="565150" cy="400110"/>
                <a:chOff x="1736090" y="2873352"/>
                <a:chExt cx="565150" cy="400110"/>
              </a:xfrm>
            </p:grpSpPr>
            <p:grpSp>
              <p:nvGrpSpPr>
                <p:cNvPr id="87" name="Group 327">
                  <a:extLst>
                    <a:ext uri="{FF2B5EF4-FFF2-40B4-BE49-F238E27FC236}">
                      <a16:creationId xmlns:a16="http://schemas.microsoft.com/office/drawing/2014/main" id="{F9DED53C-AD56-274E-BB62-36141AAA2398}"/>
                    </a:ext>
                  </a:extLst>
                </p:cNvPr>
                <p:cNvGrpSpPr>
                  <a:grpSpLocks/>
                </p:cNvGrpSpPr>
                <p:nvPr/>
              </p:nvGrpSpPr>
              <p:grpSpPr bwMode="auto">
                <a:xfrm>
                  <a:off x="1736090" y="2893762"/>
                  <a:ext cx="565150" cy="292100"/>
                  <a:chOff x="1871277" y="1576300"/>
                  <a:chExt cx="1128371" cy="437861"/>
                </a:xfrm>
              </p:grpSpPr>
              <p:sp>
                <p:nvSpPr>
                  <p:cNvPr id="91" name="Oval 90">
                    <a:extLst>
                      <a:ext uri="{FF2B5EF4-FFF2-40B4-BE49-F238E27FC236}">
                        <a16:creationId xmlns:a16="http://schemas.microsoft.com/office/drawing/2014/main" id="{B8CD06C3-9989-3C4E-8036-F46194FC0CCC}"/>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92" name="Rectangle 91">
                    <a:extLst>
                      <a:ext uri="{FF2B5EF4-FFF2-40B4-BE49-F238E27FC236}">
                        <a16:creationId xmlns:a16="http://schemas.microsoft.com/office/drawing/2014/main" id="{4F6344DE-C5D9-4A4C-9CB1-075FFAB59BCE}"/>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93" name="Oval 92">
                    <a:extLst>
                      <a:ext uri="{FF2B5EF4-FFF2-40B4-BE49-F238E27FC236}">
                        <a16:creationId xmlns:a16="http://schemas.microsoft.com/office/drawing/2014/main" id="{670ED3B3-66E2-774A-A7A7-CE3A2C76ABC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94" name="Freeform 93">
                    <a:extLst>
                      <a:ext uri="{FF2B5EF4-FFF2-40B4-BE49-F238E27FC236}">
                        <a16:creationId xmlns:a16="http://schemas.microsoft.com/office/drawing/2014/main" id="{E7A204A3-9A7F-DC4A-B8B8-0FAEF51963CA}"/>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95" name="Freeform 94">
                    <a:extLst>
                      <a:ext uri="{FF2B5EF4-FFF2-40B4-BE49-F238E27FC236}">
                        <a16:creationId xmlns:a16="http://schemas.microsoft.com/office/drawing/2014/main" id="{AF9AFEA5-73B4-EF4A-8707-4381B9DFBD8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96" name="Freeform 95">
                    <a:extLst>
                      <a:ext uri="{FF2B5EF4-FFF2-40B4-BE49-F238E27FC236}">
                        <a16:creationId xmlns:a16="http://schemas.microsoft.com/office/drawing/2014/main" id="{93181305-93BB-AC4D-A380-CAE9ACFB6B00}"/>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97" name="Freeform 96">
                    <a:extLst>
                      <a:ext uri="{FF2B5EF4-FFF2-40B4-BE49-F238E27FC236}">
                        <a16:creationId xmlns:a16="http://schemas.microsoft.com/office/drawing/2014/main" id="{D8235E85-E84C-6E40-9DA7-7CA36D31CA34}"/>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98" name="Straight Connector 97">
                    <a:extLst>
                      <a:ext uri="{FF2B5EF4-FFF2-40B4-BE49-F238E27FC236}">
                        <a16:creationId xmlns:a16="http://schemas.microsoft.com/office/drawing/2014/main" id="{225D6CA1-32FC-2E47-8732-EECB0BA1104A}"/>
                      </a:ext>
                    </a:extLst>
                  </p:cNvPr>
                  <p:cNvCxnSpPr>
                    <a:endCxn id="9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9" name="Straight Connector 98">
                    <a:extLst>
                      <a:ext uri="{FF2B5EF4-FFF2-40B4-BE49-F238E27FC236}">
                        <a16:creationId xmlns:a16="http://schemas.microsoft.com/office/drawing/2014/main" id="{4927E673-C098-944A-9E84-A95844595AE9}"/>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88" name="Group 87">
                  <a:extLst>
                    <a:ext uri="{FF2B5EF4-FFF2-40B4-BE49-F238E27FC236}">
                      <a16:creationId xmlns:a16="http://schemas.microsoft.com/office/drawing/2014/main" id="{BEECD35D-84C4-3643-97FF-88EC18C4AA52}"/>
                    </a:ext>
                  </a:extLst>
                </p:cNvPr>
                <p:cNvGrpSpPr/>
                <p:nvPr/>
              </p:nvGrpSpPr>
              <p:grpSpPr>
                <a:xfrm>
                  <a:off x="1770362" y="2873352"/>
                  <a:ext cx="502701" cy="400110"/>
                  <a:chOff x="667045" y="1708643"/>
                  <a:chExt cx="502701" cy="400110"/>
                </a:xfrm>
              </p:grpSpPr>
              <p:sp>
                <p:nvSpPr>
                  <p:cNvPr id="89" name="Oval 88">
                    <a:extLst>
                      <a:ext uri="{FF2B5EF4-FFF2-40B4-BE49-F238E27FC236}">
                        <a16:creationId xmlns:a16="http://schemas.microsoft.com/office/drawing/2014/main" id="{0CB91643-3AB0-EF44-A66B-3E3CA829D67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90" name="TextBox 89">
                    <a:extLst>
                      <a:ext uri="{FF2B5EF4-FFF2-40B4-BE49-F238E27FC236}">
                        <a16:creationId xmlns:a16="http://schemas.microsoft.com/office/drawing/2014/main" id="{4CC82E12-E89A-C344-82C9-B41338A31E4C}"/>
                      </a:ext>
                    </a:extLst>
                  </p:cNvPr>
                  <p:cNvSpPr txBox="1"/>
                  <p:nvPr/>
                </p:nvSpPr>
                <p:spPr>
                  <a:xfrm>
                    <a:off x="667045" y="1708643"/>
                    <a:ext cx="502701"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2a</a:t>
                    </a:r>
                  </a:p>
                </p:txBody>
              </p:sp>
            </p:grpSp>
          </p:grpSp>
          <p:cxnSp>
            <p:nvCxnSpPr>
              <p:cNvPr id="81" name="Straight Connector 80">
                <a:extLst>
                  <a:ext uri="{FF2B5EF4-FFF2-40B4-BE49-F238E27FC236}">
                    <a16:creationId xmlns:a16="http://schemas.microsoft.com/office/drawing/2014/main" id="{F656A253-20CE-264C-9E80-23FEAE2DA887}"/>
                  </a:ext>
                </a:extLst>
              </p:cNvPr>
              <p:cNvCxnSpPr>
                <a:stCxn id="129" idx="2"/>
                <a:endCxn id="116" idx="0"/>
              </p:cNvCxnSpPr>
              <p:nvPr/>
            </p:nvCxnSpPr>
            <p:spPr bwMode="auto">
              <a:xfrm>
                <a:off x="1991073" y="3242684"/>
                <a:ext cx="4230" cy="851985"/>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 name="Straight Connector 81">
                <a:extLst>
                  <a:ext uri="{FF2B5EF4-FFF2-40B4-BE49-F238E27FC236}">
                    <a16:creationId xmlns:a16="http://schemas.microsoft.com/office/drawing/2014/main" id="{9BBC00CC-6F0E-554D-ADC7-835539ABF185}"/>
                  </a:ext>
                </a:extLst>
              </p:cNvPr>
              <p:cNvCxnSpPr/>
              <p:nvPr/>
            </p:nvCxnSpPr>
            <p:spPr bwMode="auto">
              <a:xfrm>
                <a:off x="1407477" y="3648621"/>
                <a:ext cx="1204913" cy="6353"/>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3" name="Straight Connector 82">
                <a:extLst>
                  <a:ext uri="{FF2B5EF4-FFF2-40B4-BE49-F238E27FC236}">
                    <a16:creationId xmlns:a16="http://schemas.microsoft.com/office/drawing/2014/main" id="{D22A485A-5AA4-2040-84E6-0B9E613DC6E6}"/>
                  </a:ext>
                </a:extLst>
              </p:cNvPr>
              <p:cNvCxnSpPr>
                <a:stCxn id="130" idx="7"/>
              </p:cNvCxnSpPr>
              <p:nvPr/>
            </p:nvCxnSpPr>
            <p:spPr bwMode="auto">
              <a:xfrm>
                <a:off x="2218708" y="3154477"/>
                <a:ext cx="480042" cy="369773"/>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4" name="Straight Connector 83">
                <a:extLst>
                  <a:ext uri="{FF2B5EF4-FFF2-40B4-BE49-F238E27FC236}">
                    <a16:creationId xmlns:a16="http://schemas.microsoft.com/office/drawing/2014/main" id="{E9173DF8-EE99-0449-BD86-9D6544D1795C}"/>
                  </a:ext>
                </a:extLst>
              </p:cNvPr>
              <p:cNvCxnSpPr/>
              <p:nvPr/>
            </p:nvCxnSpPr>
            <p:spPr bwMode="auto">
              <a:xfrm>
                <a:off x="1300073" y="3786304"/>
                <a:ext cx="477927" cy="35707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5" name="Straight Connector 84">
                <a:extLst>
                  <a:ext uri="{FF2B5EF4-FFF2-40B4-BE49-F238E27FC236}">
                    <a16:creationId xmlns:a16="http://schemas.microsoft.com/office/drawing/2014/main" id="{2EF8F3EC-E56F-3547-BD73-8F94EC8AE371}"/>
                  </a:ext>
                </a:extLst>
              </p:cNvPr>
              <p:cNvCxnSpPr/>
              <p:nvPr/>
            </p:nvCxnSpPr>
            <p:spPr bwMode="auto">
              <a:xfrm flipH="1">
                <a:off x="2196042" y="3783542"/>
                <a:ext cx="508002" cy="349250"/>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6" name="Straight Connector 85">
                <a:extLst>
                  <a:ext uri="{FF2B5EF4-FFF2-40B4-BE49-F238E27FC236}">
                    <a16:creationId xmlns:a16="http://schemas.microsoft.com/office/drawing/2014/main" id="{9336A5D6-EB76-7640-BE17-A08931A95FC6}"/>
                  </a:ext>
                </a:extLst>
              </p:cNvPr>
              <p:cNvCxnSpPr/>
              <p:nvPr/>
            </p:nvCxnSpPr>
            <p:spPr bwMode="auto">
              <a:xfrm flipH="1">
                <a:off x="1287553" y="3166946"/>
                <a:ext cx="508002" cy="349250"/>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grpSp>
        <p:nvGrpSpPr>
          <p:cNvPr id="139" name="Group 138">
            <a:extLst>
              <a:ext uri="{FF2B5EF4-FFF2-40B4-BE49-F238E27FC236}">
                <a16:creationId xmlns:a16="http://schemas.microsoft.com/office/drawing/2014/main" id="{B4E698C4-668E-A84B-AC9E-22D4308391D6}"/>
              </a:ext>
            </a:extLst>
          </p:cNvPr>
          <p:cNvGrpSpPr/>
          <p:nvPr/>
        </p:nvGrpSpPr>
        <p:grpSpPr>
          <a:xfrm>
            <a:off x="9982341" y="2154438"/>
            <a:ext cx="2034587" cy="1390284"/>
            <a:chOff x="-2170772" y="2784954"/>
            <a:chExt cx="2712783" cy="1853712"/>
          </a:xfrm>
        </p:grpSpPr>
        <p:sp>
          <p:nvSpPr>
            <p:cNvPr id="140" name="Freeform 2">
              <a:extLst>
                <a:ext uri="{FF2B5EF4-FFF2-40B4-BE49-F238E27FC236}">
                  <a16:creationId xmlns:a16="http://schemas.microsoft.com/office/drawing/2014/main" id="{8F50EDD4-41BC-C147-9045-1AC751DFD88A}"/>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rial" charset="0"/>
                <a:ea typeface="ＭＳ Ｐゴシック" charset="0"/>
              </a:endParaRPr>
            </a:p>
          </p:txBody>
        </p:sp>
        <p:grpSp>
          <p:nvGrpSpPr>
            <p:cNvPr id="141" name="Group 140">
              <a:extLst>
                <a:ext uri="{FF2B5EF4-FFF2-40B4-BE49-F238E27FC236}">
                  <a16:creationId xmlns:a16="http://schemas.microsoft.com/office/drawing/2014/main" id="{CE6E1DFD-0E16-E34D-9119-4A1DD7CF4F56}"/>
                </a:ext>
              </a:extLst>
            </p:cNvPr>
            <p:cNvGrpSpPr/>
            <p:nvPr/>
          </p:nvGrpSpPr>
          <p:grpSpPr>
            <a:xfrm>
              <a:off x="-1935370" y="2935816"/>
              <a:ext cx="2333625" cy="1621427"/>
              <a:chOff x="833331" y="2873352"/>
              <a:chExt cx="2333625" cy="1621427"/>
            </a:xfrm>
          </p:grpSpPr>
          <p:grpSp>
            <p:nvGrpSpPr>
              <p:cNvPr id="142" name="Group 141">
                <a:extLst>
                  <a:ext uri="{FF2B5EF4-FFF2-40B4-BE49-F238E27FC236}">
                    <a16:creationId xmlns:a16="http://schemas.microsoft.com/office/drawing/2014/main" id="{1E42DBB4-EF2A-1C4C-A0E4-0DF15571B339}"/>
                  </a:ext>
                </a:extLst>
              </p:cNvPr>
              <p:cNvGrpSpPr/>
              <p:nvPr/>
            </p:nvGrpSpPr>
            <p:grpSpPr>
              <a:xfrm>
                <a:off x="1736090" y="2873352"/>
                <a:ext cx="565150" cy="400110"/>
                <a:chOff x="1736090" y="2873352"/>
                <a:chExt cx="565150" cy="400110"/>
              </a:xfrm>
            </p:grpSpPr>
            <p:grpSp>
              <p:nvGrpSpPr>
                <p:cNvPr id="191" name="Group 327">
                  <a:extLst>
                    <a:ext uri="{FF2B5EF4-FFF2-40B4-BE49-F238E27FC236}">
                      <a16:creationId xmlns:a16="http://schemas.microsoft.com/office/drawing/2014/main" id="{19D96760-368B-6A48-9D91-159071DDA1F0}"/>
                    </a:ext>
                  </a:extLst>
                </p:cNvPr>
                <p:cNvGrpSpPr>
                  <a:grpSpLocks/>
                </p:cNvGrpSpPr>
                <p:nvPr/>
              </p:nvGrpSpPr>
              <p:grpSpPr bwMode="auto">
                <a:xfrm>
                  <a:off x="1736090" y="2893762"/>
                  <a:ext cx="565150" cy="292100"/>
                  <a:chOff x="1871277" y="1576300"/>
                  <a:chExt cx="1128371" cy="437861"/>
                </a:xfrm>
              </p:grpSpPr>
              <p:sp>
                <p:nvSpPr>
                  <p:cNvPr id="195" name="Oval 194">
                    <a:extLst>
                      <a:ext uri="{FF2B5EF4-FFF2-40B4-BE49-F238E27FC236}">
                        <a16:creationId xmlns:a16="http://schemas.microsoft.com/office/drawing/2014/main" id="{7B9DB84B-120A-064F-90AA-33E8F782B831}"/>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96" name="Rectangle 195">
                    <a:extLst>
                      <a:ext uri="{FF2B5EF4-FFF2-40B4-BE49-F238E27FC236}">
                        <a16:creationId xmlns:a16="http://schemas.microsoft.com/office/drawing/2014/main" id="{EB76D9E2-FD35-3C4A-9805-91BD6427990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97" name="Oval 196">
                    <a:extLst>
                      <a:ext uri="{FF2B5EF4-FFF2-40B4-BE49-F238E27FC236}">
                        <a16:creationId xmlns:a16="http://schemas.microsoft.com/office/drawing/2014/main" id="{5577FBB7-F58A-9E4E-A7CE-305D1FCDC7A3}"/>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98" name="Freeform 197">
                    <a:extLst>
                      <a:ext uri="{FF2B5EF4-FFF2-40B4-BE49-F238E27FC236}">
                        <a16:creationId xmlns:a16="http://schemas.microsoft.com/office/drawing/2014/main" id="{1C1EE56B-F4CB-3648-849A-DE224C58F3C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99" name="Freeform 198">
                    <a:extLst>
                      <a:ext uri="{FF2B5EF4-FFF2-40B4-BE49-F238E27FC236}">
                        <a16:creationId xmlns:a16="http://schemas.microsoft.com/office/drawing/2014/main" id="{0110F780-B9FA-F041-B863-73C0CDE9D95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00" name="Freeform 199">
                    <a:extLst>
                      <a:ext uri="{FF2B5EF4-FFF2-40B4-BE49-F238E27FC236}">
                        <a16:creationId xmlns:a16="http://schemas.microsoft.com/office/drawing/2014/main" id="{9F917B5B-289C-9A4A-9D65-33D338881439}"/>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01" name="Freeform 200">
                    <a:extLst>
                      <a:ext uri="{FF2B5EF4-FFF2-40B4-BE49-F238E27FC236}">
                        <a16:creationId xmlns:a16="http://schemas.microsoft.com/office/drawing/2014/main" id="{FCD5676C-4293-B04F-BBF1-E83F92FF5D7A}"/>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202" name="Straight Connector 201">
                    <a:extLst>
                      <a:ext uri="{FF2B5EF4-FFF2-40B4-BE49-F238E27FC236}">
                        <a16:creationId xmlns:a16="http://schemas.microsoft.com/office/drawing/2014/main" id="{B3CBECA1-2E96-354A-97C9-2FD64216B13D}"/>
                      </a:ext>
                    </a:extLst>
                  </p:cNvPr>
                  <p:cNvCxnSpPr>
                    <a:endCxn id="19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03" name="Straight Connector 202">
                    <a:extLst>
                      <a:ext uri="{FF2B5EF4-FFF2-40B4-BE49-F238E27FC236}">
                        <a16:creationId xmlns:a16="http://schemas.microsoft.com/office/drawing/2014/main" id="{935CF34B-5A5D-6145-AE19-0AFDC9C54A7C}"/>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92" name="Group 191">
                  <a:extLst>
                    <a:ext uri="{FF2B5EF4-FFF2-40B4-BE49-F238E27FC236}">
                      <a16:creationId xmlns:a16="http://schemas.microsoft.com/office/drawing/2014/main" id="{05955716-39AA-6741-8048-0B0D7E88B57C}"/>
                    </a:ext>
                  </a:extLst>
                </p:cNvPr>
                <p:cNvGrpSpPr/>
                <p:nvPr/>
              </p:nvGrpSpPr>
              <p:grpSpPr>
                <a:xfrm>
                  <a:off x="1770362" y="2873352"/>
                  <a:ext cx="502701" cy="400110"/>
                  <a:chOff x="667045" y="1708643"/>
                  <a:chExt cx="502701" cy="400110"/>
                </a:xfrm>
              </p:grpSpPr>
              <p:sp>
                <p:nvSpPr>
                  <p:cNvPr id="193" name="Oval 192">
                    <a:extLst>
                      <a:ext uri="{FF2B5EF4-FFF2-40B4-BE49-F238E27FC236}">
                        <a16:creationId xmlns:a16="http://schemas.microsoft.com/office/drawing/2014/main" id="{0E8F3993-0540-5547-B15B-A836DEF2B651}"/>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94" name="TextBox 193">
                    <a:extLst>
                      <a:ext uri="{FF2B5EF4-FFF2-40B4-BE49-F238E27FC236}">
                        <a16:creationId xmlns:a16="http://schemas.microsoft.com/office/drawing/2014/main" id="{589E1890-262F-CB4E-8BA9-F32E8C01FDBB}"/>
                      </a:ext>
                    </a:extLst>
                  </p:cNvPr>
                  <p:cNvSpPr txBox="1"/>
                  <p:nvPr/>
                </p:nvSpPr>
                <p:spPr>
                  <a:xfrm>
                    <a:off x="667045" y="1708643"/>
                    <a:ext cx="502701"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3b</a:t>
                    </a:r>
                  </a:p>
                </p:txBody>
              </p:sp>
            </p:grpSp>
          </p:grpSp>
          <p:grpSp>
            <p:nvGrpSpPr>
              <p:cNvPr id="143" name="Group 142">
                <a:extLst>
                  <a:ext uri="{FF2B5EF4-FFF2-40B4-BE49-F238E27FC236}">
                    <a16:creationId xmlns:a16="http://schemas.microsoft.com/office/drawing/2014/main" id="{C389C532-9F6C-B24E-8007-07DB1970A42B}"/>
                  </a:ext>
                </a:extLst>
              </p:cNvPr>
              <p:cNvGrpSpPr/>
              <p:nvPr/>
            </p:nvGrpSpPr>
            <p:grpSpPr>
              <a:xfrm>
                <a:off x="1740320" y="4094669"/>
                <a:ext cx="565150" cy="400110"/>
                <a:chOff x="1736090" y="2873352"/>
                <a:chExt cx="565150" cy="400110"/>
              </a:xfrm>
            </p:grpSpPr>
            <p:grpSp>
              <p:nvGrpSpPr>
                <p:cNvPr id="178" name="Group 327">
                  <a:extLst>
                    <a:ext uri="{FF2B5EF4-FFF2-40B4-BE49-F238E27FC236}">
                      <a16:creationId xmlns:a16="http://schemas.microsoft.com/office/drawing/2014/main" id="{99E58A91-86E0-9A41-AD32-47399AFED8CF}"/>
                    </a:ext>
                  </a:extLst>
                </p:cNvPr>
                <p:cNvGrpSpPr>
                  <a:grpSpLocks/>
                </p:cNvGrpSpPr>
                <p:nvPr/>
              </p:nvGrpSpPr>
              <p:grpSpPr bwMode="auto">
                <a:xfrm>
                  <a:off x="1736090" y="2893762"/>
                  <a:ext cx="565150" cy="292100"/>
                  <a:chOff x="1871277" y="1576300"/>
                  <a:chExt cx="1128371" cy="437861"/>
                </a:xfrm>
              </p:grpSpPr>
              <p:sp>
                <p:nvSpPr>
                  <p:cNvPr id="182" name="Oval 181">
                    <a:extLst>
                      <a:ext uri="{FF2B5EF4-FFF2-40B4-BE49-F238E27FC236}">
                        <a16:creationId xmlns:a16="http://schemas.microsoft.com/office/drawing/2014/main" id="{8237784B-2EBF-4347-9D1C-A66B4C950978}"/>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83" name="Rectangle 182">
                    <a:extLst>
                      <a:ext uri="{FF2B5EF4-FFF2-40B4-BE49-F238E27FC236}">
                        <a16:creationId xmlns:a16="http://schemas.microsoft.com/office/drawing/2014/main" id="{ED8D8D24-2794-CF46-9A3D-E1E6A0BF7274}"/>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84" name="Oval 183">
                    <a:extLst>
                      <a:ext uri="{FF2B5EF4-FFF2-40B4-BE49-F238E27FC236}">
                        <a16:creationId xmlns:a16="http://schemas.microsoft.com/office/drawing/2014/main" id="{D1D297FB-D32F-C74F-AFB4-F3DB416FDCE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85" name="Freeform 184">
                    <a:extLst>
                      <a:ext uri="{FF2B5EF4-FFF2-40B4-BE49-F238E27FC236}">
                        <a16:creationId xmlns:a16="http://schemas.microsoft.com/office/drawing/2014/main" id="{83D53016-C228-4D46-902B-99277D1B2EFE}"/>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86" name="Freeform 185">
                    <a:extLst>
                      <a:ext uri="{FF2B5EF4-FFF2-40B4-BE49-F238E27FC236}">
                        <a16:creationId xmlns:a16="http://schemas.microsoft.com/office/drawing/2014/main" id="{0F276182-0590-F149-BCBF-849757E26E0D}"/>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87" name="Freeform 186">
                    <a:extLst>
                      <a:ext uri="{FF2B5EF4-FFF2-40B4-BE49-F238E27FC236}">
                        <a16:creationId xmlns:a16="http://schemas.microsoft.com/office/drawing/2014/main" id="{6F6D8CA7-D49D-3A43-8B1F-417701FB70D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88" name="Freeform 187">
                    <a:extLst>
                      <a:ext uri="{FF2B5EF4-FFF2-40B4-BE49-F238E27FC236}">
                        <a16:creationId xmlns:a16="http://schemas.microsoft.com/office/drawing/2014/main" id="{C1D501FE-0FE1-EE49-8EA6-95466D1E316A}"/>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189" name="Straight Connector 188">
                    <a:extLst>
                      <a:ext uri="{FF2B5EF4-FFF2-40B4-BE49-F238E27FC236}">
                        <a16:creationId xmlns:a16="http://schemas.microsoft.com/office/drawing/2014/main" id="{5705EF95-285C-AA45-B0FD-2D7A910CC0C1}"/>
                      </a:ext>
                    </a:extLst>
                  </p:cNvPr>
                  <p:cNvCxnSpPr>
                    <a:endCxn id="18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90" name="Straight Connector 189">
                    <a:extLst>
                      <a:ext uri="{FF2B5EF4-FFF2-40B4-BE49-F238E27FC236}">
                        <a16:creationId xmlns:a16="http://schemas.microsoft.com/office/drawing/2014/main" id="{2E1F92CC-8093-4749-9295-047AD38EBB18}"/>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79" name="Group 178">
                  <a:extLst>
                    <a:ext uri="{FF2B5EF4-FFF2-40B4-BE49-F238E27FC236}">
                      <a16:creationId xmlns:a16="http://schemas.microsoft.com/office/drawing/2014/main" id="{37953D0B-1ABB-C94A-A13F-249DB103CAF5}"/>
                    </a:ext>
                  </a:extLst>
                </p:cNvPr>
                <p:cNvGrpSpPr/>
                <p:nvPr/>
              </p:nvGrpSpPr>
              <p:grpSpPr>
                <a:xfrm>
                  <a:off x="1770362" y="2873352"/>
                  <a:ext cx="502701" cy="400110"/>
                  <a:chOff x="667045" y="1708643"/>
                  <a:chExt cx="502701" cy="400110"/>
                </a:xfrm>
              </p:grpSpPr>
              <p:sp>
                <p:nvSpPr>
                  <p:cNvPr id="180" name="Oval 179">
                    <a:extLst>
                      <a:ext uri="{FF2B5EF4-FFF2-40B4-BE49-F238E27FC236}">
                        <a16:creationId xmlns:a16="http://schemas.microsoft.com/office/drawing/2014/main" id="{27520DAF-20CE-F441-96B5-A8F0348576C7}"/>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81" name="TextBox 180">
                    <a:extLst>
                      <a:ext uri="{FF2B5EF4-FFF2-40B4-BE49-F238E27FC236}">
                        <a16:creationId xmlns:a16="http://schemas.microsoft.com/office/drawing/2014/main" id="{6D313AC0-5B65-FC40-8291-21F4275225B7}"/>
                      </a:ext>
                    </a:extLst>
                  </p:cNvPr>
                  <p:cNvSpPr txBox="1"/>
                  <p:nvPr/>
                </p:nvSpPr>
                <p:spPr>
                  <a:xfrm>
                    <a:off x="667045" y="1708643"/>
                    <a:ext cx="502701"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3d</a:t>
                    </a:r>
                  </a:p>
                </p:txBody>
              </p:sp>
            </p:grpSp>
          </p:grpSp>
          <p:grpSp>
            <p:nvGrpSpPr>
              <p:cNvPr id="144" name="Group 143">
                <a:extLst>
                  <a:ext uri="{FF2B5EF4-FFF2-40B4-BE49-F238E27FC236}">
                    <a16:creationId xmlns:a16="http://schemas.microsoft.com/office/drawing/2014/main" id="{9C70624D-098A-B244-9077-1AB9C396702D}"/>
                  </a:ext>
                </a:extLst>
              </p:cNvPr>
              <p:cNvGrpSpPr/>
              <p:nvPr/>
            </p:nvGrpSpPr>
            <p:grpSpPr>
              <a:xfrm>
                <a:off x="2601806" y="3485072"/>
                <a:ext cx="565150" cy="400110"/>
                <a:chOff x="1736090" y="2873352"/>
                <a:chExt cx="565150" cy="400110"/>
              </a:xfrm>
            </p:grpSpPr>
            <p:grpSp>
              <p:nvGrpSpPr>
                <p:cNvPr id="165" name="Group 327">
                  <a:extLst>
                    <a:ext uri="{FF2B5EF4-FFF2-40B4-BE49-F238E27FC236}">
                      <a16:creationId xmlns:a16="http://schemas.microsoft.com/office/drawing/2014/main" id="{15B98BC7-5F33-9741-A19A-C843F4EAEA22}"/>
                    </a:ext>
                  </a:extLst>
                </p:cNvPr>
                <p:cNvGrpSpPr>
                  <a:grpSpLocks/>
                </p:cNvGrpSpPr>
                <p:nvPr/>
              </p:nvGrpSpPr>
              <p:grpSpPr bwMode="auto">
                <a:xfrm>
                  <a:off x="1736090" y="2893762"/>
                  <a:ext cx="565150" cy="292100"/>
                  <a:chOff x="1871277" y="1576300"/>
                  <a:chExt cx="1128371" cy="437861"/>
                </a:xfrm>
              </p:grpSpPr>
              <p:sp>
                <p:nvSpPr>
                  <p:cNvPr id="169" name="Oval 168">
                    <a:extLst>
                      <a:ext uri="{FF2B5EF4-FFF2-40B4-BE49-F238E27FC236}">
                        <a16:creationId xmlns:a16="http://schemas.microsoft.com/office/drawing/2014/main" id="{0F602CB5-B70C-E641-B962-E34B26BC6DB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70" name="Rectangle 169">
                    <a:extLst>
                      <a:ext uri="{FF2B5EF4-FFF2-40B4-BE49-F238E27FC236}">
                        <a16:creationId xmlns:a16="http://schemas.microsoft.com/office/drawing/2014/main" id="{B0B57F5B-5412-D243-A2B3-6566D084C25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71" name="Oval 170">
                    <a:extLst>
                      <a:ext uri="{FF2B5EF4-FFF2-40B4-BE49-F238E27FC236}">
                        <a16:creationId xmlns:a16="http://schemas.microsoft.com/office/drawing/2014/main" id="{B70585CA-1DC4-964B-8CD8-05EE5B91EDD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72" name="Freeform 171">
                    <a:extLst>
                      <a:ext uri="{FF2B5EF4-FFF2-40B4-BE49-F238E27FC236}">
                        <a16:creationId xmlns:a16="http://schemas.microsoft.com/office/drawing/2014/main" id="{DBD27553-16D1-8C4E-9179-556CD325F956}"/>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73" name="Freeform 172">
                    <a:extLst>
                      <a:ext uri="{FF2B5EF4-FFF2-40B4-BE49-F238E27FC236}">
                        <a16:creationId xmlns:a16="http://schemas.microsoft.com/office/drawing/2014/main" id="{086B7346-EF73-D14E-AA39-8A6B845E7561}"/>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74" name="Freeform 173">
                    <a:extLst>
                      <a:ext uri="{FF2B5EF4-FFF2-40B4-BE49-F238E27FC236}">
                        <a16:creationId xmlns:a16="http://schemas.microsoft.com/office/drawing/2014/main" id="{6AD559A5-4712-BA4A-A512-99D60F07913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75" name="Freeform 174">
                    <a:extLst>
                      <a:ext uri="{FF2B5EF4-FFF2-40B4-BE49-F238E27FC236}">
                        <a16:creationId xmlns:a16="http://schemas.microsoft.com/office/drawing/2014/main" id="{94F5FA38-66E3-6F4F-AA3E-6FD2FB5AF583}"/>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176" name="Straight Connector 175">
                    <a:extLst>
                      <a:ext uri="{FF2B5EF4-FFF2-40B4-BE49-F238E27FC236}">
                        <a16:creationId xmlns:a16="http://schemas.microsoft.com/office/drawing/2014/main" id="{6CC5B9EB-41AA-7448-8F27-EB917271F59F}"/>
                      </a:ext>
                    </a:extLst>
                  </p:cNvPr>
                  <p:cNvCxnSpPr>
                    <a:endCxn id="17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77" name="Straight Connector 176">
                    <a:extLst>
                      <a:ext uri="{FF2B5EF4-FFF2-40B4-BE49-F238E27FC236}">
                        <a16:creationId xmlns:a16="http://schemas.microsoft.com/office/drawing/2014/main" id="{E783ACFF-A16A-2247-94A8-A25FE4F16F4D}"/>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66" name="Group 165">
                  <a:extLst>
                    <a:ext uri="{FF2B5EF4-FFF2-40B4-BE49-F238E27FC236}">
                      <a16:creationId xmlns:a16="http://schemas.microsoft.com/office/drawing/2014/main" id="{231470FB-F7D4-4A4A-87D4-61739203FF21}"/>
                    </a:ext>
                  </a:extLst>
                </p:cNvPr>
                <p:cNvGrpSpPr/>
                <p:nvPr/>
              </p:nvGrpSpPr>
              <p:grpSpPr>
                <a:xfrm>
                  <a:off x="1770362" y="2873352"/>
                  <a:ext cx="489877" cy="400110"/>
                  <a:chOff x="667045" y="1708643"/>
                  <a:chExt cx="489877" cy="400110"/>
                </a:xfrm>
              </p:grpSpPr>
              <p:sp>
                <p:nvSpPr>
                  <p:cNvPr id="167" name="Oval 166">
                    <a:extLst>
                      <a:ext uri="{FF2B5EF4-FFF2-40B4-BE49-F238E27FC236}">
                        <a16:creationId xmlns:a16="http://schemas.microsoft.com/office/drawing/2014/main" id="{084834AF-E8D6-9044-A221-3DF5D73245C8}"/>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68" name="TextBox 167">
                    <a:extLst>
                      <a:ext uri="{FF2B5EF4-FFF2-40B4-BE49-F238E27FC236}">
                        <a16:creationId xmlns:a16="http://schemas.microsoft.com/office/drawing/2014/main" id="{A70B5A42-B674-BE45-8819-B3A0C856DE2A}"/>
                      </a:ext>
                    </a:extLst>
                  </p:cNvPr>
                  <p:cNvSpPr txBox="1"/>
                  <p:nvPr/>
                </p:nvSpPr>
                <p:spPr>
                  <a:xfrm>
                    <a:off x="667045" y="1708643"/>
                    <a:ext cx="489877"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3c</a:t>
                    </a:r>
                  </a:p>
                </p:txBody>
              </p:sp>
            </p:grpSp>
          </p:grpSp>
          <p:grpSp>
            <p:nvGrpSpPr>
              <p:cNvPr id="145" name="Group 144">
                <a:extLst>
                  <a:ext uri="{FF2B5EF4-FFF2-40B4-BE49-F238E27FC236}">
                    <a16:creationId xmlns:a16="http://schemas.microsoft.com/office/drawing/2014/main" id="{EBDA0941-6188-F94C-BAAF-E8BE5AECBD9B}"/>
                  </a:ext>
                </a:extLst>
              </p:cNvPr>
              <p:cNvGrpSpPr/>
              <p:nvPr/>
            </p:nvGrpSpPr>
            <p:grpSpPr>
              <a:xfrm>
                <a:off x="833331" y="3478719"/>
                <a:ext cx="565150" cy="400110"/>
                <a:chOff x="1736090" y="2873352"/>
                <a:chExt cx="565150" cy="400110"/>
              </a:xfrm>
            </p:grpSpPr>
            <p:grpSp>
              <p:nvGrpSpPr>
                <p:cNvPr id="152" name="Group 327">
                  <a:extLst>
                    <a:ext uri="{FF2B5EF4-FFF2-40B4-BE49-F238E27FC236}">
                      <a16:creationId xmlns:a16="http://schemas.microsoft.com/office/drawing/2014/main" id="{665FAE86-DDA2-E943-A79F-3332C3F59D5E}"/>
                    </a:ext>
                  </a:extLst>
                </p:cNvPr>
                <p:cNvGrpSpPr>
                  <a:grpSpLocks/>
                </p:cNvGrpSpPr>
                <p:nvPr/>
              </p:nvGrpSpPr>
              <p:grpSpPr bwMode="auto">
                <a:xfrm>
                  <a:off x="1736090" y="2893762"/>
                  <a:ext cx="565150" cy="292100"/>
                  <a:chOff x="1871277" y="1576300"/>
                  <a:chExt cx="1128371" cy="437861"/>
                </a:xfrm>
              </p:grpSpPr>
              <p:sp>
                <p:nvSpPr>
                  <p:cNvPr id="156" name="Oval 155">
                    <a:extLst>
                      <a:ext uri="{FF2B5EF4-FFF2-40B4-BE49-F238E27FC236}">
                        <a16:creationId xmlns:a16="http://schemas.microsoft.com/office/drawing/2014/main" id="{10608A40-AF9C-7E42-B440-3D5C185F8F49}"/>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57" name="Rectangle 156">
                    <a:extLst>
                      <a:ext uri="{FF2B5EF4-FFF2-40B4-BE49-F238E27FC236}">
                        <a16:creationId xmlns:a16="http://schemas.microsoft.com/office/drawing/2014/main" id="{B47D6D27-54FB-1247-92F3-B6372E391342}"/>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58" name="Oval 157">
                    <a:extLst>
                      <a:ext uri="{FF2B5EF4-FFF2-40B4-BE49-F238E27FC236}">
                        <a16:creationId xmlns:a16="http://schemas.microsoft.com/office/drawing/2014/main" id="{C0B95F0F-B3AE-CA44-A688-0C1986119A0B}"/>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159" name="Freeform 158">
                    <a:extLst>
                      <a:ext uri="{FF2B5EF4-FFF2-40B4-BE49-F238E27FC236}">
                        <a16:creationId xmlns:a16="http://schemas.microsoft.com/office/drawing/2014/main" id="{33AA2C8C-5C10-2F4E-887F-17B7696460C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60" name="Freeform 159">
                    <a:extLst>
                      <a:ext uri="{FF2B5EF4-FFF2-40B4-BE49-F238E27FC236}">
                        <a16:creationId xmlns:a16="http://schemas.microsoft.com/office/drawing/2014/main" id="{5F9196CA-FAD0-6942-8893-CC3E165ABBE8}"/>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61" name="Freeform 160">
                    <a:extLst>
                      <a:ext uri="{FF2B5EF4-FFF2-40B4-BE49-F238E27FC236}">
                        <a16:creationId xmlns:a16="http://schemas.microsoft.com/office/drawing/2014/main" id="{9D5EE819-D99D-B548-BB91-262CCD86F8E1}"/>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62" name="Freeform 161">
                    <a:extLst>
                      <a:ext uri="{FF2B5EF4-FFF2-40B4-BE49-F238E27FC236}">
                        <a16:creationId xmlns:a16="http://schemas.microsoft.com/office/drawing/2014/main" id="{B8FA780E-A164-5B48-A0E5-58E4AE9249CF}"/>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163" name="Straight Connector 162">
                    <a:extLst>
                      <a:ext uri="{FF2B5EF4-FFF2-40B4-BE49-F238E27FC236}">
                        <a16:creationId xmlns:a16="http://schemas.microsoft.com/office/drawing/2014/main" id="{BD021C86-0683-294D-A1F0-C9E45B200A32}"/>
                      </a:ext>
                    </a:extLst>
                  </p:cNvPr>
                  <p:cNvCxnSpPr>
                    <a:endCxn id="15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64" name="Straight Connector 163">
                    <a:extLst>
                      <a:ext uri="{FF2B5EF4-FFF2-40B4-BE49-F238E27FC236}">
                        <a16:creationId xmlns:a16="http://schemas.microsoft.com/office/drawing/2014/main" id="{E141CDA7-AB94-1847-A09B-9BDEC5B999C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53" name="Group 152">
                  <a:extLst>
                    <a:ext uri="{FF2B5EF4-FFF2-40B4-BE49-F238E27FC236}">
                      <a16:creationId xmlns:a16="http://schemas.microsoft.com/office/drawing/2014/main" id="{0BB72601-3183-F246-9A0B-2D48AA8ED500}"/>
                    </a:ext>
                  </a:extLst>
                </p:cNvPr>
                <p:cNvGrpSpPr/>
                <p:nvPr/>
              </p:nvGrpSpPr>
              <p:grpSpPr>
                <a:xfrm>
                  <a:off x="1770362" y="2873352"/>
                  <a:ext cx="502701" cy="400110"/>
                  <a:chOff x="667045" y="1708643"/>
                  <a:chExt cx="502701" cy="400110"/>
                </a:xfrm>
              </p:grpSpPr>
              <p:sp>
                <p:nvSpPr>
                  <p:cNvPr id="154" name="Oval 153">
                    <a:extLst>
                      <a:ext uri="{FF2B5EF4-FFF2-40B4-BE49-F238E27FC236}">
                        <a16:creationId xmlns:a16="http://schemas.microsoft.com/office/drawing/2014/main" id="{DAB133BC-FF9E-FA43-A4F7-D92612BE38BE}"/>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155" name="TextBox 154">
                    <a:extLst>
                      <a:ext uri="{FF2B5EF4-FFF2-40B4-BE49-F238E27FC236}">
                        <a16:creationId xmlns:a16="http://schemas.microsoft.com/office/drawing/2014/main" id="{C301D58D-4755-AD47-A651-655BBEF183A3}"/>
                      </a:ext>
                    </a:extLst>
                  </p:cNvPr>
                  <p:cNvSpPr txBox="1"/>
                  <p:nvPr/>
                </p:nvSpPr>
                <p:spPr>
                  <a:xfrm>
                    <a:off x="667045" y="1708643"/>
                    <a:ext cx="502701" cy="40011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3a</a:t>
                    </a:r>
                  </a:p>
                </p:txBody>
              </p:sp>
            </p:grpSp>
          </p:grpSp>
          <p:cxnSp>
            <p:nvCxnSpPr>
              <p:cNvPr id="146" name="Straight Connector 145">
                <a:extLst>
                  <a:ext uri="{FF2B5EF4-FFF2-40B4-BE49-F238E27FC236}">
                    <a16:creationId xmlns:a16="http://schemas.microsoft.com/office/drawing/2014/main" id="{9A1DF12C-66C0-744B-913D-868AA8CB022D}"/>
                  </a:ext>
                </a:extLst>
              </p:cNvPr>
              <p:cNvCxnSpPr>
                <a:stCxn id="194" idx="2"/>
                <a:endCxn id="181" idx="0"/>
              </p:cNvCxnSpPr>
              <p:nvPr/>
            </p:nvCxnSpPr>
            <p:spPr bwMode="auto">
              <a:xfrm>
                <a:off x="1991073" y="3242684"/>
                <a:ext cx="4230" cy="851985"/>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7" name="Straight Connector 146">
                <a:extLst>
                  <a:ext uri="{FF2B5EF4-FFF2-40B4-BE49-F238E27FC236}">
                    <a16:creationId xmlns:a16="http://schemas.microsoft.com/office/drawing/2014/main" id="{9019AE42-AAC5-DB4C-9F68-FD0133EDF5F8}"/>
                  </a:ext>
                </a:extLst>
              </p:cNvPr>
              <p:cNvCxnSpPr/>
              <p:nvPr/>
            </p:nvCxnSpPr>
            <p:spPr bwMode="auto">
              <a:xfrm>
                <a:off x="1407477" y="3648621"/>
                <a:ext cx="1204913" cy="6353"/>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8" name="Straight Connector 147">
                <a:extLst>
                  <a:ext uri="{FF2B5EF4-FFF2-40B4-BE49-F238E27FC236}">
                    <a16:creationId xmlns:a16="http://schemas.microsoft.com/office/drawing/2014/main" id="{819AAA66-3D17-9E49-A9F2-7B012117B9BE}"/>
                  </a:ext>
                </a:extLst>
              </p:cNvPr>
              <p:cNvCxnSpPr>
                <a:stCxn id="195" idx="7"/>
              </p:cNvCxnSpPr>
              <p:nvPr/>
            </p:nvCxnSpPr>
            <p:spPr bwMode="auto">
              <a:xfrm>
                <a:off x="2218708" y="3154477"/>
                <a:ext cx="480042" cy="369773"/>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9" name="Straight Connector 148">
                <a:extLst>
                  <a:ext uri="{FF2B5EF4-FFF2-40B4-BE49-F238E27FC236}">
                    <a16:creationId xmlns:a16="http://schemas.microsoft.com/office/drawing/2014/main" id="{B5D58B47-FCD5-3545-B262-C438BEEA9398}"/>
                  </a:ext>
                </a:extLst>
              </p:cNvPr>
              <p:cNvCxnSpPr/>
              <p:nvPr/>
            </p:nvCxnSpPr>
            <p:spPr bwMode="auto">
              <a:xfrm>
                <a:off x="1300073" y="3786304"/>
                <a:ext cx="477927" cy="35707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 name="Straight Connector 149">
                <a:extLst>
                  <a:ext uri="{FF2B5EF4-FFF2-40B4-BE49-F238E27FC236}">
                    <a16:creationId xmlns:a16="http://schemas.microsoft.com/office/drawing/2014/main" id="{9D1A1ACC-C681-BA4E-A2E3-2C6C71834A9D}"/>
                  </a:ext>
                </a:extLst>
              </p:cNvPr>
              <p:cNvCxnSpPr/>
              <p:nvPr/>
            </p:nvCxnSpPr>
            <p:spPr bwMode="auto">
              <a:xfrm flipH="1">
                <a:off x="2196042" y="3783542"/>
                <a:ext cx="508002" cy="349250"/>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1" name="Straight Connector 150">
                <a:extLst>
                  <a:ext uri="{FF2B5EF4-FFF2-40B4-BE49-F238E27FC236}">
                    <a16:creationId xmlns:a16="http://schemas.microsoft.com/office/drawing/2014/main" id="{2222DD7C-E585-7B4F-9112-7512986C2399}"/>
                  </a:ext>
                </a:extLst>
              </p:cNvPr>
              <p:cNvCxnSpPr/>
              <p:nvPr/>
            </p:nvCxnSpPr>
            <p:spPr bwMode="auto">
              <a:xfrm flipH="1">
                <a:off x="1287553" y="3166946"/>
                <a:ext cx="508002" cy="349250"/>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cxnSp>
        <p:nvCxnSpPr>
          <p:cNvPr id="204" name="Straight Connector 203">
            <a:extLst>
              <a:ext uri="{FF2B5EF4-FFF2-40B4-BE49-F238E27FC236}">
                <a16:creationId xmlns:a16="http://schemas.microsoft.com/office/drawing/2014/main" id="{24F07CA7-5B75-564A-BC27-B6FFE9642DC4}"/>
              </a:ext>
            </a:extLst>
          </p:cNvPr>
          <p:cNvCxnSpPr/>
          <p:nvPr/>
        </p:nvCxnSpPr>
        <p:spPr bwMode="auto">
          <a:xfrm flipH="1">
            <a:off x="7868772" y="2335058"/>
            <a:ext cx="371597" cy="371588"/>
          </a:xfrm>
          <a:prstGeom prst="line">
            <a:avLst/>
          </a:prstGeom>
          <a:solidFill>
            <a:srgbClr val="00CC99"/>
          </a:solidFill>
          <a:ln w="38100" cap="flat" cmpd="sng" algn="ctr">
            <a:solidFill>
              <a:srgbClr val="CC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5" name="Straight Connector 204">
            <a:extLst>
              <a:ext uri="{FF2B5EF4-FFF2-40B4-BE49-F238E27FC236}">
                <a16:creationId xmlns:a16="http://schemas.microsoft.com/office/drawing/2014/main" id="{9FF439ED-263B-C24E-94AF-EE4EE36210C4}"/>
              </a:ext>
            </a:extLst>
          </p:cNvPr>
          <p:cNvCxnSpPr>
            <a:endCxn id="104" idx="7"/>
          </p:cNvCxnSpPr>
          <p:nvPr/>
        </p:nvCxnSpPr>
        <p:spPr bwMode="auto">
          <a:xfrm flipH="1" flipV="1">
            <a:off x="9843740" y="2323209"/>
            <a:ext cx="374210" cy="430420"/>
          </a:xfrm>
          <a:prstGeom prst="line">
            <a:avLst/>
          </a:prstGeom>
          <a:solidFill>
            <a:srgbClr val="00CC99"/>
          </a:solidFill>
          <a:ln w="38100" cap="flat" cmpd="sng" algn="ctr">
            <a:solidFill>
              <a:srgbClr val="CC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6" name="TextBox 205">
            <a:extLst>
              <a:ext uri="{FF2B5EF4-FFF2-40B4-BE49-F238E27FC236}">
                <a16:creationId xmlns:a16="http://schemas.microsoft.com/office/drawing/2014/main" id="{C24A3C6B-68F8-6E44-9DD7-953428A63071}"/>
              </a:ext>
            </a:extLst>
          </p:cNvPr>
          <p:cNvSpPr txBox="1"/>
          <p:nvPr/>
        </p:nvSpPr>
        <p:spPr>
          <a:xfrm>
            <a:off x="8779461" y="3012149"/>
            <a:ext cx="601447" cy="323165"/>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rial" charset="0"/>
                <a:ea typeface="ＭＳ Ｐゴシック" charset="0"/>
              </a:rPr>
              <a:t>AS 2</a:t>
            </a:r>
          </a:p>
        </p:txBody>
      </p:sp>
      <p:sp>
        <p:nvSpPr>
          <p:cNvPr id="207" name="TextBox 206">
            <a:extLst>
              <a:ext uri="{FF2B5EF4-FFF2-40B4-BE49-F238E27FC236}">
                <a16:creationId xmlns:a16="http://schemas.microsoft.com/office/drawing/2014/main" id="{17760C06-DAEA-6243-AA80-83E56D44BFA9}"/>
              </a:ext>
            </a:extLst>
          </p:cNvPr>
          <p:cNvSpPr txBox="1"/>
          <p:nvPr/>
        </p:nvSpPr>
        <p:spPr>
          <a:xfrm>
            <a:off x="10782930" y="3579311"/>
            <a:ext cx="601447" cy="323165"/>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rial" charset="0"/>
                <a:ea typeface="ＭＳ Ｐゴシック" charset="0"/>
              </a:rPr>
              <a:t>AS 3</a:t>
            </a:r>
          </a:p>
        </p:txBody>
      </p:sp>
      <p:sp>
        <p:nvSpPr>
          <p:cNvPr id="208" name="TextBox 207">
            <a:extLst>
              <a:ext uri="{FF2B5EF4-FFF2-40B4-BE49-F238E27FC236}">
                <a16:creationId xmlns:a16="http://schemas.microsoft.com/office/drawing/2014/main" id="{6F41EED2-8B55-514F-83D4-8FFF6CD74049}"/>
              </a:ext>
            </a:extLst>
          </p:cNvPr>
          <p:cNvSpPr txBox="1"/>
          <p:nvPr/>
        </p:nvSpPr>
        <p:spPr>
          <a:xfrm>
            <a:off x="6822243" y="3537452"/>
            <a:ext cx="601447" cy="323165"/>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rial" charset="0"/>
                <a:ea typeface="ＭＳ Ｐゴシック" charset="0"/>
              </a:rPr>
              <a:t>AS 1</a:t>
            </a:r>
          </a:p>
        </p:txBody>
      </p:sp>
      <p:grpSp>
        <p:nvGrpSpPr>
          <p:cNvPr id="209" name="Group 208">
            <a:extLst>
              <a:ext uri="{FF2B5EF4-FFF2-40B4-BE49-F238E27FC236}">
                <a16:creationId xmlns:a16="http://schemas.microsoft.com/office/drawing/2014/main" id="{A18A75F7-048B-F746-9AC4-6012DBA7876A}"/>
              </a:ext>
            </a:extLst>
          </p:cNvPr>
          <p:cNvGrpSpPr/>
          <p:nvPr/>
        </p:nvGrpSpPr>
        <p:grpSpPr>
          <a:xfrm>
            <a:off x="6368345" y="1913668"/>
            <a:ext cx="4895590" cy="2969344"/>
            <a:chOff x="1020408" y="2368720"/>
            <a:chExt cx="6527453" cy="3959125"/>
          </a:xfrm>
        </p:grpSpPr>
        <p:grpSp>
          <p:nvGrpSpPr>
            <p:cNvPr id="210" name="Group 209">
              <a:extLst>
                <a:ext uri="{FF2B5EF4-FFF2-40B4-BE49-F238E27FC236}">
                  <a16:creationId xmlns:a16="http://schemas.microsoft.com/office/drawing/2014/main" id="{A53AC2EB-91C2-F746-B123-4DDFF13D1D57}"/>
                </a:ext>
              </a:extLst>
            </p:cNvPr>
            <p:cNvGrpSpPr/>
            <p:nvPr/>
          </p:nvGrpSpPr>
          <p:grpSpPr>
            <a:xfrm>
              <a:off x="1020408" y="2368720"/>
              <a:ext cx="5734325" cy="3959125"/>
              <a:chOff x="1020408" y="2368720"/>
              <a:chExt cx="5734325" cy="3959125"/>
            </a:xfrm>
          </p:grpSpPr>
          <p:grpSp>
            <p:nvGrpSpPr>
              <p:cNvPr id="212" name="Group 211">
                <a:extLst>
                  <a:ext uri="{FF2B5EF4-FFF2-40B4-BE49-F238E27FC236}">
                    <a16:creationId xmlns:a16="http://schemas.microsoft.com/office/drawing/2014/main" id="{8CDE828F-A571-994C-B96F-B66021FD9E95}"/>
                  </a:ext>
                </a:extLst>
              </p:cNvPr>
              <p:cNvGrpSpPr/>
              <p:nvPr/>
            </p:nvGrpSpPr>
            <p:grpSpPr>
              <a:xfrm>
                <a:off x="1146544" y="5725901"/>
                <a:ext cx="565150" cy="400108"/>
                <a:chOff x="1736090" y="2873352"/>
                <a:chExt cx="565150" cy="400108"/>
              </a:xfrm>
            </p:grpSpPr>
            <p:grpSp>
              <p:nvGrpSpPr>
                <p:cNvPr id="218" name="Group 327">
                  <a:extLst>
                    <a:ext uri="{FF2B5EF4-FFF2-40B4-BE49-F238E27FC236}">
                      <a16:creationId xmlns:a16="http://schemas.microsoft.com/office/drawing/2014/main" id="{7DB507C2-899A-2A48-A472-076F2BBF5888}"/>
                    </a:ext>
                  </a:extLst>
                </p:cNvPr>
                <p:cNvGrpSpPr>
                  <a:grpSpLocks/>
                </p:cNvGrpSpPr>
                <p:nvPr/>
              </p:nvGrpSpPr>
              <p:grpSpPr bwMode="auto">
                <a:xfrm>
                  <a:off x="1736090" y="2893762"/>
                  <a:ext cx="565150" cy="292100"/>
                  <a:chOff x="1871277" y="1576300"/>
                  <a:chExt cx="1128371" cy="437861"/>
                </a:xfrm>
              </p:grpSpPr>
              <p:sp>
                <p:nvSpPr>
                  <p:cNvPr id="222" name="Oval 221">
                    <a:extLst>
                      <a:ext uri="{FF2B5EF4-FFF2-40B4-BE49-F238E27FC236}">
                        <a16:creationId xmlns:a16="http://schemas.microsoft.com/office/drawing/2014/main" id="{F63A2817-46A6-F443-AC44-F44A7ECB9F8A}"/>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223" name="Rectangle 222">
                    <a:extLst>
                      <a:ext uri="{FF2B5EF4-FFF2-40B4-BE49-F238E27FC236}">
                        <a16:creationId xmlns:a16="http://schemas.microsoft.com/office/drawing/2014/main" id="{64F9A520-9DD5-934F-9649-C563057A358C}"/>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24" name="Oval 223">
                    <a:extLst>
                      <a:ext uri="{FF2B5EF4-FFF2-40B4-BE49-F238E27FC236}">
                        <a16:creationId xmlns:a16="http://schemas.microsoft.com/office/drawing/2014/main" id="{172E238D-4B7E-9B43-B5DC-B60FD87DB9DC}"/>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Gill Sans MT"/>
                    </a:endParaRPr>
                  </a:p>
                </p:txBody>
              </p:sp>
              <p:sp>
                <p:nvSpPr>
                  <p:cNvPr id="225" name="Freeform 224">
                    <a:extLst>
                      <a:ext uri="{FF2B5EF4-FFF2-40B4-BE49-F238E27FC236}">
                        <a16:creationId xmlns:a16="http://schemas.microsoft.com/office/drawing/2014/main" id="{E0151430-1B7A-8F4A-A43D-E8A0573B1792}"/>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26" name="Freeform 225">
                    <a:extLst>
                      <a:ext uri="{FF2B5EF4-FFF2-40B4-BE49-F238E27FC236}">
                        <a16:creationId xmlns:a16="http://schemas.microsoft.com/office/drawing/2014/main" id="{3699656C-ED01-8044-A2A9-9CCB143DA58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27" name="Freeform 226">
                    <a:extLst>
                      <a:ext uri="{FF2B5EF4-FFF2-40B4-BE49-F238E27FC236}">
                        <a16:creationId xmlns:a16="http://schemas.microsoft.com/office/drawing/2014/main" id="{B02D3E38-4A22-CD40-AA98-AF5DEB5D7A45}"/>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28" name="Freeform 227">
                    <a:extLst>
                      <a:ext uri="{FF2B5EF4-FFF2-40B4-BE49-F238E27FC236}">
                        <a16:creationId xmlns:a16="http://schemas.microsoft.com/office/drawing/2014/main" id="{C8AD0F66-DCC0-C248-AC18-4163E0911E5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cxnSp>
                <p:nvCxnSpPr>
                  <p:cNvPr id="229" name="Straight Connector 228">
                    <a:extLst>
                      <a:ext uri="{FF2B5EF4-FFF2-40B4-BE49-F238E27FC236}">
                        <a16:creationId xmlns:a16="http://schemas.microsoft.com/office/drawing/2014/main" id="{4E8CAF2A-B68B-0342-8DB8-CEFAA26C7ACD}"/>
                      </a:ext>
                    </a:extLst>
                  </p:cNvPr>
                  <p:cNvCxnSpPr>
                    <a:endCxn id="22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30" name="Straight Connector 229">
                    <a:extLst>
                      <a:ext uri="{FF2B5EF4-FFF2-40B4-BE49-F238E27FC236}">
                        <a16:creationId xmlns:a16="http://schemas.microsoft.com/office/drawing/2014/main" id="{79808F3B-5338-CA4C-BB20-72DFD3FC58F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19" name="Group 218">
                  <a:extLst>
                    <a:ext uri="{FF2B5EF4-FFF2-40B4-BE49-F238E27FC236}">
                      <a16:creationId xmlns:a16="http://schemas.microsoft.com/office/drawing/2014/main" id="{F7834A01-840C-9641-A3E4-C59BA2DC7FC8}"/>
                    </a:ext>
                  </a:extLst>
                </p:cNvPr>
                <p:cNvGrpSpPr/>
                <p:nvPr/>
              </p:nvGrpSpPr>
              <p:grpSpPr>
                <a:xfrm>
                  <a:off x="1770362" y="2873352"/>
                  <a:ext cx="489877" cy="400108"/>
                  <a:chOff x="667045" y="1708643"/>
                  <a:chExt cx="489877" cy="400108"/>
                </a:xfrm>
              </p:grpSpPr>
              <p:sp>
                <p:nvSpPr>
                  <p:cNvPr id="220" name="Oval 219">
                    <a:extLst>
                      <a:ext uri="{FF2B5EF4-FFF2-40B4-BE49-F238E27FC236}">
                        <a16:creationId xmlns:a16="http://schemas.microsoft.com/office/drawing/2014/main" id="{2A7E029A-75F0-614A-B5E8-B87AD51B8BB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21" name="TextBox 220">
                    <a:extLst>
                      <a:ext uri="{FF2B5EF4-FFF2-40B4-BE49-F238E27FC236}">
                        <a16:creationId xmlns:a16="http://schemas.microsoft.com/office/drawing/2014/main" id="{28310241-BB7D-9A48-BD30-785C2A40B6C7}"/>
                      </a:ext>
                    </a:extLst>
                  </p:cNvPr>
                  <p:cNvSpPr txBox="1"/>
                  <p:nvPr/>
                </p:nvSpPr>
                <p:spPr>
                  <a:xfrm>
                    <a:off x="667045" y="1708643"/>
                    <a:ext cx="489877" cy="400108"/>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1c</a:t>
                    </a:r>
                  </a:p>
                </p:txBody>
              </p:sp>
            </p:grpSp>
          </p:grpSp>
          <p:sp>
            <p:nvSpPr>
              <p:cNvPr id="213" name="Oval 212">
                <a:extLst>
                  <a:ext uri="{FF2B5EF4-FFF2-40B4-BE49-F238E27FC236}">
                    <a16:creationId xmlns:a16="http://schemas.microsoft.com/office/drawing/2014/main" id="{6A304910-8754-7E45-BA14-8F35CB53B700}"/>
                  </a:ext>
                </a:extLst>
              </p:cNvPr>
              <p:cNvSpPr/>
              <p:nvPr/>
            </p:nvSpPr>
            <p:spPr bwMode="auto">
              <a:xfrm>
                <a:off x="1020408" y="5511349"/>
                <a:ext cx="839004" cy="816496"/>
              </a:xfrm>
              <a:prstGeom prst="ellipse">
                <a:avLst/>
              </a:prstGeom>
              <a:noFill/>
              <a:ln w="19050" cap="flat" cmpd="sng" algn="ctr">
                <a:solidFill>
                  <a:srgbClr val="CC0000"/>
                </a:solid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14" name="Oval 213">
                <a:extLst>
                  <a:ext uri="{FF2B5EF4-FFF2-40B4-BE49-F238E27FC236}">
                    <a16:creationId xmlns:a16="http://schemas.microsoft.com/office/drawing/2014/main" id="{B5398DB6-00AC-E84B-8FC3-AB4E80C61FCA}"/>
                  </a:ext>
                </a:extLst>
              </p:cNvPr>
              <p:cNvSpPr/>
              <p:nvPr/>
            </p:nvSpPr>
            <p:spPr bwMode="auto">
              <a:xfrm>
                <a:off x="2442651" y="3191580"/>
                <a:ext cx="839004" cy="816496"/>
              </a:xfrm>
              <a:prstGeom prst="ellipse">
                <a:avLst/>
              </a:prstGeom>
              <a:noFill/>
              <a:ln w="19050" cap="flat" cmpd="sng" algn="ctr">
                <a:solidFill>
                  <a:srgbClr val="CC0000"/>
                </a:solid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15" name="Oval 214">
                <a:extLst>
                  <a:ext uri="{FF2B5EF4-FFF2-40B4-BE49-F238E27FC236}">
                    <a16:creationId xmlns:a16="http://schemas.microsoft.com/office/drawing/2014/main" id="{4B6D0F25-82B6-4449-8E73-0F9B6AEF718E}"/>
                  </a:ext>
                </a:extLst>
              </p:cNvPr>
              <p:cNvSpPr/>
              <p:nvPr/>
            </p:nvSpPr>
            <p:spPr bwMode="auto">
              <a:xfrm>
                <a:off x="3252649" y="2368720"/>
                <a:ext cx="839004" cy="816496"/>
              </a:xfrm>
              <a:prstGeom prst="ellipse">
                <a:avLst/>
              </a:prstGeom>
              <a:noFill/>
              <a:ln w="19050" cap="flat" cmpd="sng" algn="ctr">
                <a:solidFill>
                  <a:srgbClr val="CC0000"/>
                </a:solid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Gill Sans MT"/>
                </a:endParaRPr>
              </a:p>
            </p:txBody>
          </p:sp>
          <p:sp>
            <p:nvSpPr>
              <p:cNvPr id="216" name="Oval 215">
                <a:extLst>
                  <a:ext uri="{FF2B5EF4-FFF2-40B4-BE49-F238E27FC236}">
                    <a16:creationId xmlns:a16="http://schemas.microsoft.com/office/drawing/2014/main" id="{7858B7DD-439C-5A4F-AA12-2ADB525BD534}"/>
                  </a:ext>
                </a:extLst>
              </p:cNvPr>
              <p:cNvSpPr/>
              <p:nvPr/>
            </p:nvSpPr>
            <p:spPr bwMode="auto">
              <a:xfrm>
                <a:off x="5037704" y="2453079"/>
                <a:ext cx="839004" cy="816496"/>
              </a:xfrm>
              <a:prstGeom prst="ellipse">
                <a:avLst/>
              </a:prstGeom>
              <a:noFill/>
              <a:ln w="19050" cap="flat" cmpd="sng" algn="ctr">
                <a:solidFill>
                  <a:srgbClr val="CC0000"/>
                </a:solidFill>
                <a:prstDash val="solid"/>
              </a:ln>
              <a:effectLst/>
            </p:spPr>
            <p:txBody>
              <a:bodyPr rtlCol="0" anchor="ctr"/>
              <a:lstStyle/>
              <a:p>
                <a:pPr algn="ctr" defTabSz="685800" eaLnBrk="0" fontAlgn="base" hangingPunct="0">
                  <a:spcBef>
                    <a:spcPct val="0"/>
                  </a:spcBef>
                  <a:spcAft>
                    <a:spcPct val="0"/>
                  </a:spcAft>
                  <a:defRPr/>
                </a:pPr>
                <a:r>
                  <a:rPr lang="en-US" sz="1350" kern="0" dirty="0">
                    <a:solidFill>
                      <a:srgbClr val="FFFFFF"/>
                    </a:solidFill>
                    <a:latin typeface="Gill Sans MT"/>
                  </a:rPr>
                  <a:t>∂</a:t>
                </a:r>
              </a:p>
            </p:txBody>
          </p:sp>
          <p:sp>
            <p:nvSpPr>
              <p:cNvPr id="217" name="Oval 216">
                <a:extLst>
                  <a:ext uri="{FF2B5EF4-FFF2-40B4-BE49-F238E27FC236}">
                    <a16:creationId xmlns:a16="http://schemas.microsoft.com/office/drawing/2014/main" id="{12D4F31E-B8A4-8546-AEBC-539E1FA703F2}"/>
                  </a:ext>
                </a:extLst>
              </p:cNvPr>
              <p:cNvSpPr/>
              <p:nvPr/>
            </p:nvSpPr>
            <p:spPr bwMode="auto">
              <a:xfrm>
                <a:off x="5915729" y="3217852"/>
                <a:ext cx="839004" cy="816496"/>
              </a:xfrm>
              <a:prstGeom prst="ellipse">
                <a:avLst/>
              </a:prstGeom>
              <a:noFill/>
              <a:ln w="19050" cap="flat" cmpd="sng" algn="ctr">
                <a:solidFill>
                  <a:srgbClr val="CC0000"/>
                </a:solidFill>
                <a:prstDash val="solid"/>
              </a:ln>
              <a:effectLst/>
            </p:spPr>
            <p:txBody>
              <a:bodyPr rtlCol="0" anchor="ctr"/>
              <a:lstStyle/>
              <a:p>
                <a:pPr algn="ctr" defTabSz="685800" eaLnBrk="0" fontAlgn="base" hangingPunct="0">
                  <a:spcBef>
                    <a:spcPct val="0"/>
                  </a:spcBef>
                  <a:spcAft>
                    <a:spcPct val="0"/>
                  </a:spcAft>
                  <a:defRPr/>
                </a:pPr>
                <a:r>
                  <a:rPr lang="en-US" sz="1350" kern="0" dirty="0">
                    <a:solidFill>
                      <a:srgbClr val="FFFFFF"/>
                    </a:solidFill>
                    <a:latin typeface="Gill Sans MT"/>
                  </a:rPr>
                  <a:t>∂</a:t>
                </a:r>
              </a:p>
            </p:txBody>
          </p:sp>
        </p:grpSp>
        <p:sp>
          <p:nvSpPr>
            <p:cNvPr id="211" name="TextBox 210">
              <a:extLst>
                <a:ext uri="{FF2B5EF4-FFF2-40B4-BE49-F238E27FC236}">
                  <a16:creationId xmlns:a16="http://schemas.microsoft.com/office/drawing/2014/main" id="{B1D970B4-50AC-DE42-A103-DADA8DD74EC8}"/>
                </a:ext>
              </a:extLst>
            </p:cNvPr>
            <p:cNvSpPr txBox="1"/>
            <p:nvPr/>
          </p:nvSpPr>
          <p:spPr>
            <a:xfrm>
              <a:off x="2018143" y="5692792"/>
              <a:ext cx="5529718" cy="40010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rial" charset="0"/>
                  <a:ea typeface="ＭＳ Ｐゴシック" charset="0"/>
                </a:rPr>
                <a:t>Gateway routers run both eBGP and iBGP protocols</a:t>
              </a:r>
            </a:p>
          </p:txBody>
        </p:sp>
      </p:grpSp>
    </p:spTree>
    <p:extLst>
      <p:ext uri="{BB962C8B-B14F-4D97-AF65-F5344CB8AC3E}">
        <p14:creationId xmlns:p14="http://schemas.microsoft.com/office/powerpoint/2010/main" val="250173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dissolve">
                                      <p:cBhvr>
                                        <p:cTn id="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fontScale="90000"/>
          </a:bodyPr>
          <a:lstStyle/>
          <a:p>
            <a:r>
              <a:rPr lang="en-US" dirty="0">
                <a:latin typeface="Avenir Book" panose="020B0503020203020204" pitchFamily="34" charset="-78"/>
                <a:ea typeface="ＭＳ Ｐゴシック" charset="0"/>
                <a:cs typeface="Avenir Book" panose="020B0503020203020204" pitchFamily="34" charset="-78"/>
              </a:rPr>
              <a:t>BGP and Policy Based Path Advertisement</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2546560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184332" y="237627"/>
            <a:ext cx="7886700" cy="670967"/>
          </a:xfrm>
        </p:spPr>
        <p:txBody>
          <a:bodyPr>
            <a:normAutofit fontScale="90000"/>
          </a:bodyPr>
          <a:lstStyle/>
          <a:p>
            <a:r>
              <a:rPr lang="en-US" dirty="0"/>
              <a:t>BGP Path Advertisement</a:t>
            </a:r>
          </a:p>
        </p:txBody>
      </p:sp>
      <p:sp>
        <p:nvSpPr>
          <p:cNvPr id="229" name="Rectangle 4">
            <a:extLst>
              <a:ext uri="{FF2B5EF4-FFF2-40B4-BE49-F238E27FC236}">
                <a16:creationId xmlns:a16="http://schemas.microsoft.com/office/drawing/2014/main" id="{DCAA8DA2-D27E-D149-BF59-3D35D2D4D206}"/>
              </a:ext>
            </a:extLst>
          </p:cNvPr>
          <p:cNvSpPr txBox="1">
            <a:spLocks noChangeArrowheads="1"/>
          </p:cNvSpPr>
          <p:nvPr/>
        </p:nvSpPr>
        <p:spPr>
          <a:xfrm>
            <a:off x="899809" y="2223872"/>
            <a:ext cx="10205995" cy="9255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1931" indent="-211931"/>
            <a:r>
              <a:rPr lang="en-US" sz="2100" dirty="0">
                <a:latin typeface="Avenir Book" panose="020B0503020203020204" pitchFamily="34" charset="-78"/>
                <a:cs typeface="Avenir Book" panose="020B0503020203020204" pitchFamily="34" charset="-78"/>
              </a:rPr>
              <a:t>When AS3 gateway 3a advertises </a:t>
            </a:r>
            <a:r>
              <a:rPr lang="en-US" sz="2100" dirty="0">
                <a:solidFill>
                  <a:srgbClr val="0000A8"/>
                </a:solidFill>
                <a:latin typeface="Avenir Book" panose="020B0503020203020204" pitchFamily="34" charset="-78"/>
                <a:cs typeface="Avenir Book" panose="020B0503020203020204" pitchFamily="34" charset="-78"/>
              </a:rPr>
              <a:t>path </a:t>
            </a:r>
            <a:r>
              <a:rPr lang="en-US" sz="1800" dirty="0">
                <a:solidFill>
                  <a:srgbClr val="0000A8"/>
                </a:solidFill>
                <a:latin typeface="Avenir Book" panose="020B0503020203020204" pitchFamily="34" charset="-78"/>
                <a:cs typeface="Avenir Book" panose="020B0503020203020204" pitchFamily="34" charset="-78"/>
              </a:rPr>
              <a:t>AS3,X </a:t>
            </a:r>
            <a:r>
              <a:rPr lang="en-US" sz="2100" dirty="0">
                <a:latin typeface="Avenir Book" panose="020B0503020203020204" pitchFamily="34" charset="-78"/>
                <a:cs typeface="Avenir Book" panose="020B0503020203020204" pitchFamily="34" charset="-78"/>
              </a:rPr>
              <a:t>to AS2 gateway 2c:</a:t>
            </a:r>
          </a:p>
          <a:p>
            <a:pPr marL="514350" lvl="1" indent="-171450"/>
            <a:r>
              <a:rPr lang="en-US" sz="1800" dirty="0">
                <a:latin typeface="Avenir Book" panose="020B0503020203020204" pitchFamily="34" charset="-78"/>
                <a:cs typeface="Avenir Book" panose="020B0503020203020204" pitchFamily="34" charset="-78"/>
              </a:rPr>
              <a:t>AS3 </a:t>
            </a:r>
            <a:r>
              <a:rPr lang="en-US" sz="1800" dirty="0">
                <a:solidFill>
                  <a:srgbClr val="0000A8"/>
                </a:solidFill>
                <a:latin typeface="Avenir Book" panose="020B0503020203020204" pitchFamily="34" charset="-78"/>
                <a:cs typeface="Avenir Book" panose="020B0503020203020204" pitchFamily="34" charset="-78"/>
              </a:rPr>
              <a:t>promises</a:t>
            </a:r>
            <a:r>
              <a:rPr lang="en-US" sz="1800" dirty="0">
                <a:latin typeface="Avenir Book" panose="020B0503020203020204" pitchFamily="34" charset="-78"/>
                <a:cs typeface="Avenir Book" panose="020B0503020203020204" pitchFamily="34" charset="-78"/>
              </a:rPr>
              <a:t> to AS2 it will forward datagrams towards X</a:t>
            </a:r>
          </a:p>
          <a:p>
            <a:pPr marL="0" indent="0">
              <a:buNone/>
            </a:pPr>
            <a:endParaRPr lang="en-US" sz="1500" dirty="0">
              <a:latin typeface="Avenir Book" panose="020B0503020203020204" pitchFamily="34" charset="-78"/>
              <a:cs typeface="Avenir Book" panose="020B0503020203020204" pitchFamily="34" charset="-78"/>
            </a:endParaRPr>
          </a:p>
        </p:txBody>
      </p:sp>
      <p:sp>
        <p:nvSpPr>
          <p:cNvPr id="230" name="Rectangle 116">
            <a:extLst>
              <a:ext uri="{FF2B5EF4-FFF2-40B4-BE49-F238E27FC236}">
                <a16:creationId xmlns:a16="http://schemas.microsoft.com/office/drawing/2014/main" id="{8C17C2DE-65A0-B34D-B3A2-D8B3B612841B}"/>
              </a:ext>
            </a:extLst>
          </p:cNvPr>
          <p:cNvSpPr>
            <a:spLocks noChangeArrowheads="1"/>
          </p:cNvSpPr>
          <p:nvPr/>
        </p:nvSpPr>
        <p:spPr bwMode="auto">
          <a:xfrm>
            <a:off x="899809" y="917385"/>
            <a:ext cx="10341032" cy="926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11931" indent="-211931">
              <a:lnSpc>
                <a:spcPct val="85000"/>
              </a:lnSpc>
              <a:spcBef>
                <a:spcPct val="20000"/>
              </a:spcBef>
              <a:buClr>
                <a:srgbClr val="000099"/>
              </a:buClr>
              <a:buSzPct val="100000"/>
              <a:buFont typeface="Wingdings" charset="2"/>
              <a:buChar char="§"/>
            </a:pPr>
            <a:r>
              <a:rPr lang="en-US" sz="2100" dirty="0">
                <a:solidFill>
                  <a:srgbClr val="CC0000"/>
                </a:solidFill>
                <a:latin typeface="Avenir Book" panose="020B0503020203020204" pitchFamily="34" charset="-78"/>
                <a:cs typeface="Avenir Book" panose="020B0503020203020204" pitchFamily="34" charset="-78"/>
              </a:rPr>
              <a:t>BGP session:</a:t>
            </a:r>
            <a:r>
              <a:rPr lang="en-US" sz="2100" dirty="0">
                <a:solidFill>
                  <a:srgbClr val="FF0000"/>
                </a:solidFill>
                <a:latin typeface="Avenir Book" panose="020B0503020203020204" pitchFamily="34" charset="-78"/>
                <a:cs typeface="Avenir Book" panose="020B0503020203020204" pitchFamily="34" charset="-78"/>
              </a:rPr>
              <a:t> </a:t>
            </a:r>
            <a:r>
              <a:rPr lang="en-US" sz="2100" dirty="0">
                <a:latin typeface="Avenir Book" panose="020B0503020203020204" pitchFamily="34" charset="-78"/>
                <a:cs typeface="Avenir Book" panose="020B0503020203020204" pitchFamily="34" charset="-78"/>
              </a:rPr>
              <a:t>two BGP routers (“</a:t>
            </a:r>
            <a:r>
              <a:rPr lang="en-US" altLang="ja-JP" sz="2100" dirty="0">
                <a:latin typeface="Avenir Book" panose="020B0503020203020204" pitchFamily="34" charset="-78"/>
                <a:cs typeface="Avenir Book" panose="020B0503020203020204" pitchFamily="34" charset="-78"/>
              </a:rPr>
              <a:t>peers”) exchange BGP messages over semi-permanent TCP connection (port 179):</a:t>
            </a:r>
          </a:p>
          <a:p>
            <a:pPr marL="514350" lvl="1" indent="-171450">
              <a:lnSpc>
                <a:spcPct val="85000"/>
              </a:lnSpc>
              <a:spcBef>
                <a:spcPct val="20000"/>
              </a:spcBef>
              <a:buClr>
                <a:srgbClr val="000099"/>
              </a:buClr>
              <a:buFont typeface="Arial"/>
              <a:buChar char="•"/>
            </a:pPr>
            <a:r>
              <a:rPr lang="en-US" dirty="0">
                <a:latin typeface="Avenir Book" panose="020B0503020203020204" pitchFamily="34" charset="-78"/>
                <a:cs typeface="Avenir Book" panose="020B0503020203020204" pitchFamily="34" charset="-78"/>
              </a:rPr>
              <a:t>Advertising </a:t>
            </a:r>
            <a:r>
              <a:rPr lang="en-US" dirty="0">
                <a:solidFill>
                  <a:srgbClr val="0000A8"/>
                </a:solidFill>
                <a:latin typeface="Avenir Book" panose="020B0503020203020204" pitchFamily="34" charset="-78"/>
                <a:cs typeface="Avenir Book" panose="020B0503020203020204" pitchFamily="34" charset="-78"/>
              </a:rPr>
              <a:t>paths </a:t>
            </a:r>
            <a:r>
              <a:rPr lang="en-US" dirty="0">
                <a:latin typeface="Avenir Book" panose="020B0503020203020204" pitchFamily="34" charset="-78"/>
                <a:cs typeface="Avenir Book" panose="020B0503020203020204" pitchFamily="34" charset="-78"/>
              </a:rPr>
              <a:t>to different destination network prefixes (BGP  is a “</a:t>
            </a:r>
            <a:r>
              <a:rPr lang="en-US" altLang="ja-JP" dirty="0">
                <a:solidFill>
                  <a:srgbClr val="0000FF"/>
                </a:solidFill>
                <a:latin typeface="Avenir Book" panose="020B0503020203020204" pitchFamily="34" charset="-78"/>
                <a:cs typeface="Avenir Book" panose="020B0503020203020204" pitchFamily="34" charset="-78"/>
              </a:rPr>
              <a:t>path vector</a:t>
            </a:r>
            <a:r>
              <a:rPr lang="en-US" altLang="ja-JP" dirty="0">
                <a:latin typeface="Avenir Book" panose="020B0503020203020204" pitchFamily="34" charset="-78"/>
                <a:cs typeface="Avenir Book" panose="020B0503020203020204" pitchFamily="34" charset="-78"/>
              </a:rPr>
              <a:t>” protocol)</a:t>
            </a:r>
          </a:p>
          <a:p>
            <a:pPr marL="514350" lvl="1" indent="-171450">
              <a:lnSpc>
                <a:spcPct val="85000"/>
              </a:lnSpc>
              <a:spcBef>
                <a:spcPct val="20000"/>
              </a:spcBef>
              <a:buClr>
                <a:srgbClr val="000099"/>
              </a:buClr>
              <a:buFont typeface="Arial"/>
              <a:buChar char="•"/>
            </a:pPr>
            <a:r>
              <a:rPr lang="en-US" dirty="0">
                <a:latin typeface="Avenir Book" panose="020B0503020203020204" pitchFamily="34" charset="-78"/>
                <a:cs typeface="Avenir Book" panose="020B0503020203020204" pitchFamily="34" charset="-78"/>
              </a:rPr>
              <a:t>BGP sessions do not correspond to </a:t>
            </a:r>
            <a:r>
              <a:rPr lang="en-US" dirty="0">
                <a:solidFill>
                  <a:srgbClr val="C00000"/>
                </a:solidFill>
                <a:latin typeface="Avenir Book" panose="020B0503020203020204" pitchFamily="34" charset="-78"/>
                <a:cs typeface="Avenir Book" panose="020B0503020203020204" pitchFamily="34" charset="-78"/>
              </a:rPr>
              <a:t>physical links</a:t>
            </a:r>
          </a:p>
          <a:p>
            <a:pPr marL="514350" lvl="1" indent="-171450">
              <a:lnSpc>
                <a:spcPct val="85000"/>
              </a:lnSpc>
              <a:spcBef>
                <a:spcPct val="20000"/>
              </a:spcBef>
              <a:buClr>
                <a:srgbClr val="000099"/>
              </a:buClr>
              <a:buFont typeface="Arial"/>
              <a:buChar char="•"/>
            </a:pPr>
            <a:endParaRPr lang="en-US" altLang="ja-JP" dirty="0">
              <a:latin typeface="Avenir Book" panose="020B0503020203020204" pitchFamily="34" charset="-78"/>
              <a:cs typeface="Avenir Book" panose="020B0503020203020204" pitchFamily="34" charset="-78"/>
            </a:endParaRPr>
          </a:p>
        </p:txBody>
      </p:sp>
      <p:grpSp>
        <p:nvGrpSpPr>
          <p:cNvPr id="8" name="Group 7">
            <a:extLst>
              <a:ext uri="{FF2B5EF4-FFF2-40B4-BE49-F238E27FC236}">
                <a16:creationId xmlns:a16="http://schemas.microsoft.com/office/drawing/2014/main" id="{7C674B87-B4BA-724F-B30D-3B31649B8484}"/>
              </a:ext>
            </a:extLst>
          </p:cNvPr>
          <p:cNvGrpSpPr/>
          <p:nvPr/>
        </p:nvGrpSpPr>
        <p:grpSpPr>
          <a:xfrm>
            <a:off x="5031676" y="3839153"/>
            <a:ext cx="1909266" cy="1290401"/>
            <a:chOff x="4625977" y="4850481"/>
            <a:chExt cx="2545688" cy="1720535"/>
          </a:xfrm>
        </p:grpSpPr>
        <p:grpSp>
          <p:nvGrpSpPr>
            <p:cNvPr id="962" name="Group 961">
              <a:extLst>
                <a:ext uri="{FF2B5EF4-FFF2-40B4-BE49-F238E27FC236}">
                  <a16:creationId xmlns:a16="http://schemas.microsoft.com/office/drawing/2014/main" id="{8F9DA6AD-85D5-0849-B2A3-E35267E2902B}"/>
                </a:ext>
              </a:extLst>
            </p:cNvPr>
            <p:cNvGrpSpPr/>
            <p:nvPr/>
          </p:nvGrpSpPr>
          <p:grpSpPr>
            <a:xfrm>
              <a:off x="4625977" y="4850481"/>
              <a:ext cx="2545688" cy="1720535"/>
              <a:chOff x="-2170772" y="2784954"/>
              <a:chExt cx="2712783" cy="1853712"/>
            </a:xfrm>
          </p:grpSpPr>
          <p:sp>
            <p:nvSpPr>
              <p:cNvPr id="963" name="Freeform 2">
                <a:extLst>
                  <a:ext uri="{FF2B5EF4-FFF2-40B4-BE49-F238E27FC236}">
                    <a16:creationId xmlns:a16="http://schemas.microsoft.com/office/drawing/2014/main" id="{47CA5C69-ECB9-9243-BCB2-19799366B83F}"/>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64" name="Group 963">
                <a:extLst>
                  <a:ext uri="{FF2B5EF4-FFF2-40B4-BE49-F238E27FC236}">
                    <a16:creationId xmlns:a16="http://schemas.microsoft.com/office/drawing/2014/main" id="{47F10EB0-0B3F-2C4A-8FCF-EA8D8DC5F8A6}"/>
                  </a:ext>
                </a:extLst>
              </p:cNvPr>
              <p:cNvGrpSpPr/>
              <p:nvPr/>
            </p:nvGrpSpPr>
            <p:grpSpPr>
              <a:xfrm>
                <a:off x="-1935370" y="2935816"/>
                <a:ext cx="2333625" cy="1652397"/>
                <a:chOff x="833331" y="2873352"/>
                <a:chExt cx="2333625" cy="1652397"/>
              </a:xfrm>
            </p:grpSpPr>
            <p:grpSp>
              <p:nvGrpSpPr>
                <p:cNvPr id="965" name="Group 964">
                  <a:extLst>
                    <a:ext uri="{FF2B5EF4-FFF2-40B4-BE49-F238E27FC236}">
                      <a16:creationId xmlns:a16="http://schemas.microsoft.com/office/drawing/2014/main" id="{92EEF5F0-55EF-074D-AF81-D0B81445743A}"/>
                    </a:ext>
                  </a:extLst>
                </p:cNvPr>
                <p:cNvGrpSpPr/>
                <p:nvPr/>
              </p:nvGrpSpPr>
              <p:grpSpPr>
                <a:xfrm>
                  <a:off x="1736090" y="2873352"/>
                  <a:ext cx="583636" cy="431080"/>
                  <a:chOff x="1736090" y="2873352"/>
                  <a:chExt cx="583636" cy="431080"/>
                </a:xfrm>
              </p:grpSpPr>
              <p:grpSp>
                <p:nvGrpSpPr>
                  <p:cNvPr id="1014" name="Group 327">
                    <a:extLst>
                      <a:ext uri="{FF2B5EF4-FFF2-40B4-BE49-F238E27FC236}">
                        <a16:creationId xmlns:a16="http://schemas.microsoft.com/office/drawing/2014/main" id="{9099EC2B-37EA-0C44-A088-AA0BEFBABEF8}"/>
                      </a:ext>
                    </a:extLst>
                  </p:cNvPr>
                  <p:cNvGrpSpPr>
                    <a:grpSpLocks/>
                  </p:cNvGrpSpPr>
                  <p:nvPr/>
                </p:nvGrpSpPr>
                <p:grpSpPr bwMode="auto">
                  <a:xfrm>
                    <a:off x="1736090" y="2893762"/>
                    <a:ext cx="565150" cy="292100"/>
                    <a:chOff x="1871277" y="1576300"/>
                    <a:chExt cx="1128371" cy="437861"/>
                  </a:xfrm>
                </p:grpSpPr>
                <p:sp>
                  <p:nvSpPr>
                    <p:cNvPr id="1018" name="Oval 1017">
                      <a:extLst>
                        <a:ext uri="{FF2B5EF4-FFF2-40B4-BE49-F238E27FC236}">
                          <a16:creationId xmlns:a16="http://schemas.microsoft.com/office/drawing/2014/main" id="{06383681-CBA2-9F48-A51E-F788141B774E}"/>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19" name="Rectangle 1018">
                      <a:extLst>
                        <a:ext uri="{FF2B5EF4-FFF2-40B4-BE49-F238E27FC236}">
                          <a16:creationId xmlns:a16="http://schemas.microsoft.com/office/drawing/2014/main" id="{C97104E9-B1EC-7E41-B759-021AFA8E645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20" name="Oval 1019">
                      <a:extLst>
                        <a:ext uri="{FF2B5EF4-FFF2-40B4-BE49-F238E27FC236}">
                          <a16:creationId xmlns:a16="http://schemas.microsoft.com/office/drawing/2014/main" id="{BF9F014E-B0FD-F247-A45F-A48C1CFFDE42}"/>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21" name="Freeform 1020">
                      <a:extLst>
                        <a:ext uri="{FF2B5EF4-FFF2-40B4-BE49-F238E27FC236}">
                          <a16:creationId xmlns:a16="http://schemas.microsoft.com/office/drawing/2014/main" id="{61599743-05A4-1146-8FBE-0F906AA7C65A}"/>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22" name="Freeform 1021">
                      <a:extLst>
                        <a:ext uri="{FF2B5EF4-FFF2-40B4-BE49-F238E27FC236}">
                          <a16:creationId xmlns:a16="http://schemas.microsoft.com/office/drawing/2014/main" id="{C12C52A6-B76E-504C-A6F5-1BB5FBE50DA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23" name="Freeform 1022">
                      <a:extLst>
                        <a:ext uri="{FF2B5EF4-FFF2-40B4-BE49-F238E27FC236}">
                          <a16:creationId xmlns:a16="http://schemas.microsoft.com/office/drawing/2014/main" id="{16FD35BC-2DCF-F147-823E-1C428EC4F073}"/>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24" name="Freeform 1023">
                      <a:extLst>
                        <a:ext uri="{FF2B5EF4-FFF2-40B4-BE49-F238E27FC236}">
                          <a16:creationId xmlns:a16="http://schemas.microsoft.com/office/drawing/2014/main" id="{B43EF249-F243-EB4A-BFD2-58BAB022F41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025" name="Straight Connector 1024">
                      <a:extLst>
                        <a:ext uri="{FF2B5EF4-FFF2-40B4-BE49-F238E27FC236}">
                          <a16:creationId xmlns:a16="http://schemas.microsoft.com/office/drawing/2014/main" id="{E53DFABB-EBD9-034A-9DB9-C96A270F2368}"/>
                        </a:ext>
                      </a:extLst>
                    </p:cNvPr>
                    <p:cNvCxnSpPr>
                      <a:endCxn id="102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026" name="Straight Connector 1025">
                      <a:extLst>
                        <a:ext uri="{FF2B5EF4-FFF2-40B4-BE49-F238E27FC236}">
                          <a16:creationId xmlns:a16="http://schemas.microsoft.com/office/drawing/2014/main" id="{5916D393-831E-B742-8DE4-79D7248B8F4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015" name="Group 1014">
                    <a:extLst>
                      <a:ext uri="{FF2B5EF4-FFF2-40B4-BE49-F238E27FC236}">
                        <a16:creationId xmlns:a16="http://schemas.microsoft.com/office/drawing/2014/main" id="{C264299E-26BE-1F42-94CE-1F9FBD298757}"/>
                      </a:ext>
                    </a:extLst>
                  </p:cNvPr>
                  <p:cNvGrpSpPr/>
                  <p:nvPr/>
                </p:nvGrpSpPr>
                <p:grpSpPr>
                  <a:xfrm>
                    <a:off x="1770362" y="2873352"/>
                    <a:ext cx="549364" cy="431080"/>
                    <a:chOff x="667045" y="1708643"/>
                    <a:chExt cx="549364" cy="431080"/>
                  </a:xfrm>
                </p:grpSpPr>
                <p:sp>
                  <p:nvSpPr>
                    <p:cNvPr id="1016" name="Oval 1015">
                      <a:extLst>
                        <a:ext uri="{FF2B5EF4-FFF2-40B4-BE49-F238E27FC236}">
                          <a16:creationId xmlns:a16="http://schemas.microsoft.com/office/drawing/2014/main" id="{47D37841-E845-004B-A7D0-AEC5E1F8BD7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17" name="TextBox 1016">
                      <a:extLst>
                        <a:ext uri="{FF2B5EF4-FFF2-40B4-BE49-F238E27FC236}">
                          <a16:creationId xmlns:a16="http://schemas.microsoft.com/office/drawing/2014/main" id="{0523D9FC-EEC1-2947-959E-941AD7449663}"/>
                        </a:ext>
                      </a:extLst>
                    </p:cNvPr>
                    <p:cNvSpPr txBox="1"/>
                    <p:nvPr/>
                  </p:nvSpPr>
                  <p:spPr>
                    <a:xfrm>
                      <a:off x="667045" y="1708643"/>
                      <a:ext cx="549364" cy="43108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2b</a:t>
                      </a:r>
                    </a:p>
                  </p:txBody>
                </p:sp>
              </p:grpSp>
            </p:grpSp>
            <p:grpSp>
              <p:nvGrpSpPr>
                <p:cNvPr id="966" name="Group 965">
                  <a:extLst>
                    <a:ext uri="{FF2B5EF4-FFF2-40B4-BE49-F238E27FC236}">
                      <a16:creationId xmlns:a16="http://schemas.microsoft.com/office/drawing/2014/main" id="{B7FC3005-A2CD-E84D-BA1F-366A68D58FAE}"/>
                    </a:ext>
                  </a:extLst>
                </p:cNvPr>
                <p:cNvGrpSpPr/>
                <p:nvPr/>
              </p:nvGrpSpPr>
              <p:grpSpPr>
                <a:xfrm>
                  <a:off x="1740320" y="4094669"/>
                  <a:ext cx="583636" cy="431080"/>
                  <a:chOff x="1736090" y="2873352"/>
                  <a:chExt cx="583636" cy="431080"/>
                </a:xfrm>
              </p:grpSpPr>
              <p:grpSp>
                <p:nvGrpSpPr>
                  <p:cNvPr id="1001" name="Group 327">
                    <a:extLst>
                      <a:ext uri="{FF2B5EF4-FFF2-40B4-BE49-F238E27FC236}">
                        <a16:creationId xmlns:a16="http://schemas.microsoft.com/office/drawing/2014/main" id="{3B81F62B-02C3-584F-81B5-BF82FDBEC3ED}"/>
                      </a:ext>
                    </a:extLst>
                  </p:cNvPr>
                  <p:cNvGrpSpPr>
                    <a:grpSpLocks/>
                  </p:cNvGrpSpPr>
                  <p:nvPr/>
                </p:nvGrpSpPr>
                <p:grpSpPr bwMode="auto">
                  <a:xfrm>
                    <a:off x="1736090" y="2893762"/>
                    <a:ext cx="565150" cy="292100"/>
                    <a:chOff x="1871277" y="1576300"/>
                    <a:chExt cx="1128371" cy="437861"/>
                  </a:xfrm>
                </p:grpSpPr>
                <p:sp>
                  <p:nvSpPr>
                    <p:cNvPr id="1005" name="Oval 1004">
                      <a:extLst>
                        <a:ext uri="{FF2B5EF4-FFF2-40B4-BE49-F238E27FC236}">
                          <a16:creationId xmlns:a16="http://schemas.microsoft.com/office/drawing/2014/main" id="{689F06F8-658D-4041-9E29-B3A90F77D75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06" name="Rectangle 1005">
                      <a:extLst>
                        <a:ext uri="{FF2B5EF4-FFF2-40B4-BE49-F238E27FC236}">
                          <a16:creationId xmlns:a16="http://schemas.microsoft.com/office/drawing/2014/main" id="{404921C5-F47B-5C4E-8BD9-97DA2678903A}"/>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07" name="Oval 1006">
                      <a:extLst>
                        <a:ext uri="{FF2B5EF4-FFF2-40B4-BE49-F238E27FC236}">
                          <a16:creationId xmlns:a16="http://schemas.microsoft.com/office/drawing/2014/main" id="{0D6B9DCC-966F-8747-91CA-CE410A339C3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08" name="Freeform 1007">
                      <a:extLst>
                        <a:ext uri="{FF2B5EF4-FFF2-40B4-BE49-F238E27FC236}">
                          <a16:creationId xmlns:a16="http://schemas.microsoft.com/office/drawing/2014/main" id="{91138181-1C39-4443-AD4F-304207B32317}"/>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09" name="Freeform 1008">
                      <a:extLst>
                        <a:ext uri="{FF2B5EF4-FFF2-40B4-BE49-F238E27FC236}">
                          <a16:creationId xmlns:a16="http://schemas.microsoft.com/office/drawing/2014/main" id="{C609919A-CD2F-0149-AFED-170D09F635C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10" name="Freeform 1009">
                      <a:extLst>
                        <a:ext uri="{FF2B5EF4-FFF2-40B4-BE49-F238E27FC236}">
                          <a16:creationId xmlns:a16="http://schemas.microsoft.com/office/drawing/2014/main" id="{E4639939-D1A9-7448-870F-2CAADF89B605}"/>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11" name="Freeform 1010">
                      <a:extLst>
                        <a:ext uri="{FF2B5EF4-FFF2-40B4-BE49-F238E27FC236}">
                          <a16:creationId xmlns:a16="http://schemas.microsoft.com/office/drawing/2014/main" id="{DACEEDF1-E984-6A40-9D14-57FFDA6F8087}"/>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012" name="Straight Connector 1011">
                      <a:extLst>
                        <a:ext uri="{FF2B5EF4-FFF2-40B4-BE49-F238E27FC236}">
                          <a16:creationId xmlns:a16="http://schemas.microsoft.com/office/drawing/2014/main" id="{D5720AC2-9EB4-FA41-8292-7942F8123F58}"/>
                        </a:ext>
                      </a:extLst>
                    </p:cNvPr>
                    <p:cNvCxnSpPr>
                      <a:endCxn id="100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013" name="Straight Connector 1012">
                      <a:extLst>
                        <a:ext uri="{FF2B5EF4-FFF2-40B4-BE49-F238E27FC236}">
                          <a16:creationId xmlns:a16="http://schemas.microsoft.com/office/drawing/2014/main" id="{DD299BD0-103D-9640-BFB3-BA317A78BB9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002" name="Group 1001">
                    <a:extLst>
                      <a:ext uri="{FF2B5EF4-FFF2-40B4-BE49-F238E27FC236}">
                        <a16:creationId xmlns:a16="http://schemas.microsoft.com/office/drawing/2014/main" id="{A5D79156-4411-1C4A-A06C-CC57F40DAEF1}"/>
                      </a:ext>
                    </a:extLst>
                  </p:cNvPr>
                  <p:cNvGrpSpPr/>
                  <p:nvPr/>
                </p:nvGrpSpPr>
                <p:grpSpPr>
                  <a:xfrm>
                    <a:off x="1770362" y="2873352"/>
                    <a:ext cx="549364" cy="431080"/>
                    <a:chOff x="667045" y="1708643"/>
                    <a:chExt cx="549364" cy="431080"/>
                  </a:xfrm>
                </p:grpSpPr>
                <p:sp>
                  <p:nvSpPr>
                    <p:cNvPr id="1003" name="Oval 1002">
                      <a:extLst>
                        <a:ext uri="{FF2B5EF4-FFF2-40B4-BE49-F238E27FC236}">
                          <a16:creationId xmlns:a16="http://schemas.microsoft.com/office/drawing/2014/main" id="{6ED8E43D-C048-2C4A-AD7E-166A6240F91E}"/>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04" name="TextBox 1003">
                      <a:extLst>
                        <a:ext uri="{FF2B5EF4-FFF2-40B4-BE49-F238E27FC236}">
                          <a16:creationId xmlns:a16="http://schemas.microsoft.com/office/drawing/2014/main" id="{C7EC272F-F615-3449-A57B-0BE1C7CF2347}"/>
                        </a:ext>
                      </a:extLst>
                    </p:cNvPr>
                    <p:cNvSpPr txBox="1"/>
                    <p:nvPr/>
                  </p:nvSpPr>
                  <p:spPr>
                    <a:xfrm>
                      <a:off x="667045" y="1708643"/>
                      <a:ext cx="549364" cy="43108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2d</a:t>
                      </a:r>
                    </a:p>
                  </p:txBody>
                </p:sp>
              </p:grpSp>
            </p:grpSp>
            <p:grpSp>
              <p:nvGrpSpPr>
                <p:cNvPr id="967" name="Group 966">
                  <a:extLst>
                    <a:ext uri="{FF2B5EF4-FFF2-40B4-BE49-F238E27FC236}">
                      <a16:creationId xmlns:a16="http://schemas.microsoft.com/office/drawing/2014/main" id="{4F28AF41-B5E5-1842-9D74-E89006EEF884}"/>
                    </a:ext>
                  </a:extLst>
                </p:cNvPr>
                <p:cNvGrpSpPr/>
                <p:nvPr/>
              </p:nvGrpSpPr>
              <p:grpSpPr>
                <a:xfrm>
                  <a:off x="2601806" y="3485072"/>
                  <a:ext cx="565150" cy="431079"/>
                  <a:chOff x="1736090" y="2873352"/>
                  <a:chExt cx="565150" cy="431079"/>
                </a:xfrm>
              </p:grpSpPr>
              <p:grpSp>
                <p:nvGrpSpPr>
                  <p:cNvPr id="988" name="Group 327">
                    <a:extLst>
                      <a:ext uri="{FF2B5EF4-FFF2-40B4-BE49-F238E27FC236}">
                        <a16:creationId xmlns:a16="http://schemas.microsoft.com/office/drawing/2014/main" id="{0D306E73-B14D-2E45-B568-09A0971DA72F}"/>
                      </a:ext>
                    </a:extLst>
                  </p:cNvPr>
                  <p:cNvGrpSpPr>
                    <a:grpSpLocks/>
                  </p:cNvGrpSpPr>
                  <p:nvPr/>
                </p:nvGrpSpPr>
                <p:grpSpPr bwMode="auto">
                  <a:xfrm>
                    <a:off x="1736090" y="2893762"/>
                    <a:ext cx="565150" cy="292100"/>
                    <a:chOff x="1871277" y="1576300"/>
                    <a:chExt cx="1128371" cy="437861"/>
                  </a:xfrm>
                </p:grpSpPr>
                <p:sp>
                  <p:nvSpPr>
                    <p:cNvPr id="992" name="Oval 991">
                      <a:extLst>
                        <a:ext uri="{FF2B5EF4-FFF2-40B4-BE49-F238E27FC236}">
                          <a16:creationId xmlns:a16="http://schemas.microsoft.com/office/drawing/2014/main" id="{FF29EC4E-6159-484A-B0A2-38BBB0F0236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93" name="Rectangle 992">
                      <a:extLst>
                        <a:ext uri="{FF2B5EF4-FFF2-40B4-BE49-F238E27FC236}">
                          <a16:creationId xmlns:a16="http://schemas.microsoft.com/office/drawing/2014/main" id="{EA6365B2-8D40-444B-B4D2-864A071BE979}"/>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94" name="Oval 993">
                      <a:extLst>
                        <a:ext uri="{FF2B5EF4-FFF2-40B4-BE49-F238E27FC236}">
                          <a16:creationId xmlns:a16="http://schemas.microsoft.com/office/drawing/2014/main" id="{7DBB63AF-3293-FC44-861A-65FC5EE0F14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95" name="Freeform 994">
                      <a:extLst>
                        <a:ext uri="{FF2B5EF4-FFF2-40B4-BE49-F238E27FC236}">
                          <a16:creationId xmlns:a16="http://schemas.microsoft.com/office/drawing/2014/main" id="{1F05B204-2255-2C42-893C-91BA84BB24A7}"/>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96" name="Freeform 995">
                      <a:extLst>
                        <a:ext uri="{FF2B5EF4-FFF2-40B4-BE49-F238E27FC236}">
                          <a16:creationId xmlns:a16="http://schemas.microsoft.com/office/drawing/2014/main" id="{974F3861-59A0-9D47-94DD-C130E0EDD48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97" name="Freeform 996">
                      <a:extLst>
                        <a:ext uri="{FF2B5EF4-FFF2-40B4-BE49-F238E27FC236}">
                          <a16:creationId xmlns:a16="http://schemas.microsoft.com/office/drawing/2014/main" id="{4AC5F9E8-F7CF-6741-B3B9-726D1328262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98" name="Freeform 997">
                      <a:extLst>
                        <a:ext uri="{FF2B5EF4-FFF2-40B4-BE49-F238E27FC236}">
                          <a16:creationId xmlns:a16="http://schemas.microsoft.com/office/drawing/2014/main" id="{CA1C120F-A263-5C48-9425-3FD9C6FCBA6F}"/>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99" name="Straight Connector 998">
                      <a:extLst>
                        <a:ext uri="{FF2B5EF4-FFF2-40B4-BE49-F238E27FC236}">
                          <a16:creationId xmlns:a16="http://schemas.microsoft.com/office/drawing/2014/main" id="{C156B9C8-F289-0740-B093-B4C792F37C4F}"/>
                        </a:ext>
                      </a:extLst>
                    </p:cNvPr>
                    <p:cNvCxnSpPr>
                      <a:endCxn id="99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000" name="Straight Connector 999">
                      <a:extLst>
                        <a:ext uri="{FF2B5EF4-FFF2-40B4-BE49-F238E27FC236}">
                          <a16:creationId xmlns:a16="http://schemas.microsoft.com/office/drawing/2014/main" id="{B4564C5C-13AE-D441-9331-0A1D44075F9D}"/>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89" name="Group 988">
                    <a:extLst>
                      <a:ext uri="{FF2B5EF4-FFF2-40B4-BE49-F238E27FC236}">
                        <a16:creationId xmlns:a16="http://schemas.microsoft.com/office/drawing/2014/main" id="{BCDC05FE-2039-2943-8445-E442006B98DA}"/>
                      </a:ext>
                    </a:extLst>
                  </p:cNvPr>
                  <p:cNvGrpSpPr/>
                  <p:nvPr/>
                </p:nvGrpSpPr>
                <p:grpSpPr>
                  <a:xfrm>
                    <a:off x="1770362" y="2873352"/>
                    <a:ext cx="522033" cy="431079"/>
                    <a:chOff x="667045" y="1708643"/>
                    <a:chExt cx="522033" cy="431079"/>
                  </a:xfrm>
                </p:grpSpPr>
                <p:sp>
                  <p:nvSpPr>
                    <p:cNvPr id="990" name="Oval 989">
                      <a:extLst>
                        <a:ext uri="{FF2B5EF4-FFF2-40B4-BE49-F238E27FC236}">
                          <a16:creationId xmlns:a16="http://schemas.microsoft.com/office/drawing/2014/main" id="{65923287-6329-654B-A1C8-19F246809A0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91" name="TextBox 990">
                      <a:extLst>
                        <a:ext uri="{FF2B5EF4-FFF2-40B4-BE49-F238E27FC236}">
                          <a16:creationId xmlns:a16="http://schemas.microsoft.com/office/drawing/2014/main" id="{F5CEC04E-82B5-C343-AFAD-AE6932C3A232}"/>
                        </a:ext>
                      </a:extLst>
                    </p:cNvPr>
                    <p:cNvSpPr txBox="1"/>
                    <p:nvPr/>
                  </p:nvSpPr>
                  <p:spPr>
                    <a:xfrm>
                      <a:off x="667045" y="1708643"/>
                      <a:ext cx="522033"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2c</a:t>
                      </a:r>
                    </a:p>
                  </p:txBody>
                </p:sp>
              </p:grpSp>
            </p:grpSp>
            <p:grpSp>
              <p:nvGrpSpPr>
                <p:cNvPr id="968" name="Group 967">
                  <a:extLst>
                    <a:ext uri="{FF2B5EF4-FFF2-40B4-BE49-F238E27FC236}">
                      <a16:creationId xmlns:a16="http://schemas.microsoft.com/office/drawing/2014/main" id="{5D8A6EA5-58E5-5347-8B53-909B09FE4857}"/>
                    </a:ext>
                  </a:extLst>
                </p:cNvPr>
                <p:cNvGrpSpPr/>
                <p:nvPr/>
              </p:nvGrpSpPr>
              <p:grpSpPr>
                <a:xfrm>
                  <a:off x="833331" y="3478719"/>
                  <a:ext cx="569970" cy="431079"/>
                  <a:chOff x="1736090" y="2873352"/>
                  <a:chExt cx="569970" cy="431079"/>
                </a:xfrm>
              </p:grpSpPr>
              <p:grpSp>
                <p:nvGrpSpPr>
                  <p:cNvPr id="975" name="Group 327">
                    <a:extLst>
                      <a:ext uri="{FF2B5EF4-FFF2-40B4-BE49-F238E27FC236}">
                        <a16:creationId xmlns:a16="http://schemas.microsoft.com/office/drawing/2014/main" id="{987E263B-209C-B841-A72D-82CDF16A357C}"/>
                      </a:ext>
                    </a:extLst>
                  </p:cNvPr>
                  <p:cNvGrpSpPr>
                    <a:grpSpLocks/>
                  </p:cNvGrpSpPr>
                  <p:nvPr/>
                </p:nvGrpSpPr>
                <p:grpSpPr bwMode="auto">
                  <a:xfrm>
                    <a:off x="1736090" y="2893762"/>
                    <a:ext cx="565150" cy="292100"/>
                    <a:chOff x="1871277" y="1576300"/>
                    <a:chExt cx="1128371" cy="437861"/>
                  </a:xfrm>
                </p:grpSpPr>
                <p:sp>
                  <p:nvSpPr>
                    <p:cNvPr id="979" name="Oval 978">
                      <a:extLst>
                        <a:ext uri="{FF2B5EF4-FFF2-40B4-BE49-F238E27FC236}">
                          <a16:creationId xmlns:a16="http://schemas.microsoft.com/office/drawing/2014/main" id="{45DA5A54-C971-DA46-816D-92FDEDBFD23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80" name="Rectangle 979">
                      <a:extLst>
                        <a:ext uri="{FF2B5EF4-FFF2-40B4-BE49-F238E27FC236}">
                          <a16:creationId xmlns:a16="http://schemas.microsoft.com/office/drawing/2014/main" id="{FBC3CBFB-81ED-4047-AC10-14B567818F1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81" name="Oval 980">
                      <a:extLst>
                        <a:ext uri="{FF2B5EF4-FFF2-40B4-BE49-F238E27FC236}">
                          <a16:creationId xmlns:a16="http://schemas.microsoft.com/office/drawing/2014/main" id="{4AF63E3D-6F0C-4E46-9B57-26B02D7D4E5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82" name="Freeform 981">
                      <a:extLst>
                        <a:ext uri="{FF2B5EF4-FFF2-40B4-BE49-F238E27FC236}">
                          <a16:creationId xmlns:a16="http://schemas.microsoft.com/office/drawing/2014/main" id="{018175B4-4646-A241-8298-B68D459D822F}"/>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83" name="Freeform 982">
                      <a:extLst>
                        <a:ext uri="{FF2B5EF4-FFF2-40B4-BE49-F238E27FC236}">
                          <a16:creationId xmlns:a16="http://schemas.microsoft.com/office/drawing/2014/main" id="{2D4DF999-0429-B24E-A8FF-940E30D8E53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84" name="Freeform 983">
                      <a:extLst>
                        <a:ext uri="{FF2B5EF4-FFF2-40B4-BE49-F238E27FC236}">
                          <a16:creationId xmlns:a16="http://schemas.microsoft.com/office/drawing/2014/main" id="{713AE350-068A-274C-87A0-55247EF72F18}"/>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85" name="Freeform 984">
                      <a:extLst>
                        <a:ext uri="{FF2B5EF4-FFF2-40B4-BE49-F238E27FC236}">
                          <a16:creationId xmlns:a16="http://schemas.microsoft.com/office/drawing/2014/main" id="{C169EAB4-5C1D-8A48-8864-B86DF9865D1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86" name="Straight Connector 985">
                      <a:extLst>
                        <a:ext uri="{FF2B5EF4-FFF2-40B4-BE49-F238E27FC236}">
                          <a16:creationId xmlns:a16="http://schemas.microsoft.com/office/drawing/2014/main" id="{6E324783-1628-6A4C-BB41-2788B16F009A}"/>
                        </a:ext>
                      </a:extLst>
                    </p:cNvPr>
                    <p:cNvCxnSpPr>
                      <a:endCxn id="98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87" name="Straight Connector 986">
                      <a:extLst>
                        <a:ext uri="{FF2B5EF4-FFF2-40B4-BE49-F238E27FC236}">
                          <a16:creationId xmlns:a16="http://schemas.microsoft.com/office/drawing/2014/main" id="{84412028-5AD6-D447-A378-01E2FD57457C}"/>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76" name="Group 975">
                    <a:extLst>
                      <a:ext uri="{FF2B5EF4-FFF2-40B4-BE49-F238E27FC236}">
                        <a16:creationId xmlns:a16="http://schemas.microsoft.com/office/drawing/2014/main" id="{14A502AB-FDED-574D-A3A2-E827358D6ABB}"/>
                      </a:ext>
                    </a:extLst>
                  </p:cNvPr>
                  <p:cNvGrpSpPr/>
                  <p:nvPr/>
                </p:nvGrpSpPr>
                <p:grpSpPr>
                  <a:xfrm>
                    <a:off x="1770362" y="2873352"/>
                    <a:ext cx="535698" cy="431079"/>
                    <a:chOff x="667045" y="1708643"/>
                    <a:chExt cx="535698" cy="431079"/>
                  </a:xfrm>
                </p:grpSpPr>
                <p:sp>
                  <p:nvSpPr>
                    <p:cNvPr id="977" name="Oval 976">
                      <a:extLst>
                        <a:ext uri="{FF2B5EF4-FFF2-40B4-BE49-F238E27FC236}">
                          <a16:creationId xmlns:a16="http://schemas.microsoft.com/office/drawing/2014/main" id="{19416E38-67D6-0442-8F48-E8493F2FD79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78" name="TextBox 977">
                      <a:extLst>
                        <a:ext uri="{FF2B5EF4-FFF2-40B4-BE49-F238E27FC236}">
                          <a16:creationId xmlns:a16="http://schemas.microsoft.com/office/drawing/2014/main" id="{5246B96B-3A43-A645-9718-340F085B2332}"/>
                        </a:ext>
                      </a:extLst>
                    </p:cNvPr>
                    <p:cNvSpPr txBox="1"/>
                    <p:nvPr/>
                  </p:nvSpPr>
                  <p:spPr>
                    <a:xfrm>
                      <a:off x="667045" y="1708643"/>
                      <a:ext cx="535698"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2a</a:t>
                      </a:r>
                    </a:p>
                  </p:txBody>
                </p:sp>
              </p:grpSp>
            </p:grpSp>
            <p:cxnSp>
              <p:nvCxnSpPr>
                <p:cNvPr id="971" name="Straight Connector 970">
                  <a:extLst>
                    <a:ext uri="{FF2B5EF4-FFF2-40B4-BE49-F238E27FC236}">
                      <a16:creationId xmlns:a16="http://schemas.microsoft.com/office/drawing/2014/main" id="{6B4BCBD1-C954-6541-8254-DF07CDA0475D}"/>
                    </a:ext>
                  </a:extLst>
                </p:cNvPr>
                <p:cNvCxnSpPr>
                  <a:stCxn id="1018"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72" name="Straight Connector 971">
                  <a:extLst>
                    <a:ext uri="{FF2B5EF4-FFF2-40B4-BE49-F238E27FC236}">
                      <a16:creationId xmlns:a16="http://schemas.microsoft.com/office/drawing/2014/main" id="{386E43E5-D30F-4F47-A035-82F1414B18F0}"/>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73" name="Straight Connector 972">
                  <a:extLst>
                    <a:ext uri="{FF2B5EF4-FFF2-40B4-BE49-F238E27FC236}">
                      <a16:creationId xmlns:a16="http://schemas.microsoft.com/office/drawing/2014/main" id="{43A4E04D-2290-384D-88C2-85BF6AEF84DB}"/>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1093" name="TextBox 1092">
              <a:extLst>
                <a:ext uri="{FF2B5EF4-FFF2-40B4-BE49-F238E27FC236}">
                  <a16:creationId xmlns:a16="http://schemas.microsoft.com/office/drawing/2014/main" id="{6FA575AB-C50C-E04A-A594-9704EE05D45C}"/>
                </a:ext>
              </a:extLst>
            </p:cNvPr>
            <p:cNvSpPr txBox="1"/>
            <p:nvPr/>
          </p:nvSpPr>
          <p:spPr>
            <a:xfrm>
              <a:off x="4833576" y="4910165"/>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2</a:t>
              </a:r>
            </a:p>
          </p:txBody>
        </p:sp>
      </p:grpSp>
      <p:grpSp>
        <p:nvGrpSpPr>
          <p:cNvPr id="11" name="Group 10">
            <a:extLst>
              <a:ext uri="{FF2B5EF4-FFF2-40B4-BE49-F238E27FC236}">
                <a16:creationId xmlns:a16="http://schemas.microsoft.com/office/drawing/2014/main" id="{1CD4E330-3964-7840-8A54-F926B5DFAA92}"/>
              </a:ext>
            </a:extLst>
          </p:cNvPr>
          <p:cNvGrpSpPr/>
          <p:nvPr/>
        </p:nvGrpSpPr>
        <p:grpSpPr>
          <a:xfrm>
            <a:off x="7637625" y="2972199"/>
            <a:ext cx="1931641" cy="1254387"/>
            <a:chOff x="8100574" y="3694542"/>
            <a:chExt cx="2575521" cy="1672516"/>
          </a:xfrm>
        </p:grpSpPr>
        <p:sp>
          <p:nvSpPr>
            <p:cNvPr id="1027" name="Freeform 2">
              <a:extLst>
                <a:ext uri="{FF2B5EF4-FFF2-40B4-BE49-F238E27FC236}">
                  <a16:creationId xmlns:a16="http://schemas.microsoft.com/office/drawing/2014/main" id="{A8995EC3-2960-C740-9B77-5B1035684A1A}"/>
                </a:ext>
              </a:extLst>
            </p:cNvPr>
            <p:cNvSpPr>
              <a:spLocks/>
            </p:cNvSpPr>
            <p:nvPr/>
          </p:nvSpPr>
          <p:spPr bwMode="auto">
            <a:xfrm>
              <a:off x="8100574" y="3694542"/>
              <a:ext cx="2575521" cy="1672516"/>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0" name="Group 9">
              <a:extLst>
                <a:ext uri="{FF2B5EF4-FFF2-40B4-BE49-F238E27FC236}">
                  <a16:creationId xmlns:a16="http://schemas.microsoft.com/office/drawing/2014/main" id="{6F85CF47-ED05-F641-88E4-95BB18169A01}"/>
                </a:ext>
              </a:extLst>
            </p:cNvPr>
            <p:cNvGrpSpPr/>
            <p:nvPr/>
          </p:nvGrpSpPr>
          <p:grpSpPr>
            <a:xfrm>
              <a:off x="8136838" y="3735782"/>
              <a:ext cx="2402775" cy="1596920"/>
              <a:chOff x="8136838" y="3735782"/>
              <a:chExt cx="2402775" cy="1596920"/>
            </a:xfrm>
          </p:grpSpPr>
          <p:grpSp>
            <p:nvGrpSpPr>
              <p:cNvPr id="1028" name="Group 1027">
                <a:extLst>
                  <a:ext uri="{FF2B5EF4-FFF2-40B4-BE49-F238E27FC236}">
                    <a16:creationId xmlns:a16="http://schemas.microsoft.com/office/drawing/2014/main" id="{0AB2BE47-7FE4-2D4D-8C07-E8F629E5CE61}"/>
                  </a:ext>
                </a:extLst>
              </p:cNvPr>
              <p:cNvGrpSpPr/>
              <p:nvPr/>
            </p:nvGrpSpPr>
            <p:grpSpPr>
              <a:xfrm>
                <a:off x="8324065" y="3830657"/>
                <a:ext cx="2215548" cy="1502045"/>
                <a:chOff x="833331" y="2873352"/>
                <a:chExt cx="2333625" cy="1664773"/>
              </a:xfrm>
            </p:grpSpPr>
            <p:grpSp>
              <p:nvGrpSpPr>
                <p:cNvPr id="1029" name="Group 1028">
                  <a:extLst>
                    <a:ext uri="{FF2B5EF4-FFF2-40B4-BE49-F238E27FC236}">
                      <a16:creationId xmlns:a16="http://schemas.microsoft.com/office/drawing/2014/main" id="{D5A4365B-9128-2347-890C-2CC4559CDA4A}"/>
                    </a:ext>
                  </a:extLst>
                </p:cNvPr>
                <p:cNvGrpSpPr/>
                <p:nvPr/>
              </p:nvGrpSpPr>
              <p:grpSpPr>
                <a:xfrm>
                  <a:off x="1736090" y="2873352"/>
                  <a:ext cx="577272" cy="443456"/>
                  <a:chOff x="1736090" y="2873352"/>
                  <a:chExt cx="577272" cy="443456"/>
                </a:xfrm>
              </p:grpSpPr>
              <p:grpSp>
                <p:nvGrpSpPr>
                  <p:cNvPr id="1078" name="Group 327">
                    <a:extLst>
                      <a:ext uri="{FF2B5EF4-FFF2-40B4-BE49-F238E27FC236}">
                        <a16:creationId xmlns:a16="http://schemas.microsoft.com/office/drawing/2014/main" id="{DBFB1141-ABD7-934D-8AA7-11C243E463D5}"/>
                      </a:ext>
                    </a:extLst>
                  </p:cNvPr>
                  <p:cNvGrpSpPr>
                    <a:grpSpLocks/>
                  </p:cNvGrpSpPr>
                  <p:nvPr/>
                </p:nvGrpSpPr>
                <p:grpSpPr bwMode="auto">
                  <a:xfrm>
                    <a:off x="1736090" y="2893762"/>
                    <a:ext cx="565150" cy="292100"/>
                    <a:chOff x="1871277" y="1576300"/>
                    <a:chExt cx="1128371" cy="437861"/>
                  </a:xfrm>
                </p:grpSpPr>
                <p:sp>
                  <p:nvSpPr>
                    <p:cNvPr id="1082" name="Oval 1081">
                      <a:extLst>
                        <a:ext uri="{FF2B5EF4-FFF2-40B4-BE49-F238E27FC236}">
                          <a16:creationId xmlns:a16="http://schemas.microsoft.com/office/drawing/2014/main" id="{20839E50-AD9A-F34D-ADF2-CC6EEB2899F9}"/>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83" name="Rectangle 1082">
                      <a:extLst>
                        <a:ext uri="{FF2B5EF4-FFF2-40B4-BE49-F238E27FC236}">
                          <a16:creationId xmlns:a16="http://schemas.microsoft.com/office/drawing/2014/main" id="{A87358B7-BD56-CB4F-B1D0-7FD4D96E1FD2}"/>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84" name="Oval 1083">
                      <a:extLst>
                        <a:ext uri="{FF2B5EF4-FFF2-40B4-BE49-F238E27FC236}">
                          <a16:creationId xmlns:a16="http://schemas.microsoft.com/office/drawing/2014/main" id="{96955B75-57D9-E849-8E48-60C1793AAE3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85" name="Freeform 1084">
                      <a:extLst>
                        <a:ext uri="{FF2B5EF4-FFF2-40B4-BE49-F238E27FC236}">
                          <a16:creationId xmlns:a16="http://schemas.microsoft.com/office/drawing/2014/main" id="{FB3859DC-298A-DB40-9873-532162B65A4C}"/>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86" name="Freeform 1085">
                      <a:extLst>
                        <a:ext uri="{FF2B5EF4-FFF2-40B4-BE49-F238E27FC236}">
                          <a16:creationId xmlns:a16="http://schemas.microsoft.com/office/drawing/2014/main" id="{9A326424-F3EB-D348-9E16-65BE23151DC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87" name="Freeform 1086">
                      <a:extLst>
                        <a:ext uri="{FF2B5EF4-FFF2-40B4-BE49-F238E27FC236}">
                          <a16:creationId xmlns:a16="http://schemas.microsoft.com/office/drawing/2014/main" id="{0D7CEEF9-2BDC-DE40-BC1F-272BC1D3E6B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88" name="Freeform 1087">
                      <a:extLst>
                        <a:ext uri="{FF2B5EF4-FFF2-40B4-BE49-F238E27FC236}">
                          <a16:creationId xmlns:a16="http://schemas.microsoft.com/office/drawing/2014/main" id="{ECDB8519-A385-E445-B6D2-305B11AAE79B}"/>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089" name="Straight Connector 1088">
                      <a:extLst>
                        <a:ext uri="{FF2B5EF4-FFF2-40B4-BE49-F238E27FC236}">
                          <a16:creationId xmlns:a16="http://schemas.microsoft.com/office/drawing/2014/main" id="{04A08060-4B09-E24F-83FD-65DCD15A7032}"/>
                        </a:ext>
                      </a:extLst>
                    </p:cNvPr>
                    <p:cNvCxnSpPr>
                      <a:endCxn id="108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090" name="Straight Connector 1089">
                      <a:extLst>
                        <a:ext uri="{FF2B5EF4-FFF2-40B4-BE49-F238E27FC236}">
                          <a16:creationId xmlns:a16="http://schemas.microsoft.com/office/drawing/2014/main" id="{163D1BB2-10CE-D441-9C5C-7566C46A599B}"/>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079" name="Group 1078">
                    <a:extLst>
                      <a:ext uri="{FF2B5EF4-FFF2-40B4-BE49-F238E27FC236}">
                        <a16:creationId xmlns:a16="http://schemas.microsoft.com/office/drawing/2014/main" id="{DB44CBE6-0B34-F14C-8665-B725855D2BAD}"/>
                      </a:ext>
                    </a:extLst>
                  </p:cNvPr>
                  <p:cNvGrpSpPr/>
                  <p:nvPr/>
                </p:nvGrpSpPr>
                <p:grpSpPr>
                  <a:xfrm>
                    <a:off x="1770362" y="2873352"/>
                    <a:ext cx="543000" cy="443456"/>
                    <a:chOff x="667045" y="1708643"/>
                    <a:chExt cx="543000" cy="443456"/>
                  </a:xfrm>
                </p:grpSpPr>
                <p:sp>
                  <p:nvSpPr>
                    <p:cNvPr id="1080" name="Oval 1079">
                      <a:extLst>
                        <a:ext uri="{FF2B5EF4-FFF2-40B4-BE49-F238E27FC236}">
                          <a16:creationId xmlns:a16="http://schemas.microsoft.com/office/drawing/2014/main" id="{83160397-2E36-6F4E-BB78-8B545B588F20}"/>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81" name="TextBox 1080">
                      <a:extLst>
                        <a:ext uri="{FF2B5EF4-FFF2-40B4-BE49-F238E27FC236}">
                          <a16:creationId xmlns:a16="http://schemas.microsoft.com/office/drawing/2014/main" id="{E5E5804F-B654-A346-BA03-447CCD7BC32F}"/>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3b</a:t>
                      </a:r>
                    </a:p>
                  </p:txBody>
                </p:sp>
              </p:grpSp>
            </p:grpSp>
            <p:grpSp>
              <p:nvGrpSpPr>
                <p:cNvPr id="1030" name="Group 1029">
                  <a:extLst>
                    <a:ext uri="{FF2B5EF4-FFF2-40B4-BE49-F238E27FC236}">
                      <a16:creationId xmlns:a16="http://schemas.microsoft.com/office/drawing/2014/main" id="{5E96A305-4023-704A-8D22-13C4716E693E}"/>
                    </a:ext>
                  </a:extLst>
                </p:cNvPr>
                <p:cNvGrpSpPr/>
                <p:nvPr/>
              </p:nvGrpSpPr>
              <p:grpSpPr>
                <a:xfrm>
                  <a:off x="1740320" y="4094669"/>
                  <a:ext cx="577272" cy="443456"/>
                  <a:chOff x="1736090" y="2873352"/>
                  <a:chExt cx="577272" cy="443456"/>
                </a:xfrm>
              </p:grpSpPr>
              <p:grpSp>
                <p:nvGrpSpPr>
                  <p:cNvPr id="1065" name="Group 327">
                    <a:extLst>
                      <a:ext uri="{FF2B5EF4-FFF2-40B4-BE49-F238E27FC236}">
                        <a16:creationId xmlns:a16="http://schemas.microsoft.com/office/drawing/2014/main" id="{D747FDA4-4C88-9D47-8305-855711E13E2F}"/>
                      </a:ext>
                    </a:extLst>
                  </p:cNvPr>
                  <p:cNvGrpSpPr>
                    <a:grpSpLocks/>
                  </p:cNvGrpSpPr>
                  <p:nvPr/>
                </p:nvGrpSpPr>
                <p:grpSpPr bwMode="auto">
                  <a:xfrm>
                    <a:off x="1736090" y="2893762"/>
                    <a:ext cx="565150" cy="292100"/>
                    <a:chOff x="1871277" y="1576300"/>
                    <a:chExt cx="1128371" cy="437861"/>
                  </a:xfrm>
                </p:grpSpPr>
                <p:sp>
                  <p:nvSpPr>
                    <p:cNvPr id="1069" name="Oval 1068">
                      <a:extLst>
                        <a:ext uri="{FF2B5EF4-FFF2-40B4-BE49-F238E27FC236}">
                          <a16:creationId xmlns:a16="http://schemas.microsoft.com/office/drawing/2014/main" id="{1B151A5F-F681-D946-9244-71A8EC573473}"/>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70" name="Rectangle 1069">
                      <a:extLst>
                        <a:ext uri="{FF2B5EF4-FFF2-40B4-BE49-F238E27FC236}">
                          <a16:creationId xmlns:a16="http://schemas.microsoft.com/office/drawing/2014/main" id="{A2C1E502-CECA-7E46-91F4-CD5F25AE9F8A}"/>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71" name="Oval 1070">
                      <a:extLst>
                        <a:ext uri="{FF2B5EF4-FFF2-40B4-BE49-F238E27FC236}">
                          <a16:creationId xmlns:a16="http://schemas.microsoft.com/office/drawing/2014/main" id="{36C48F76-D7E7-9749-9E15-DFC6BE9F20AB}"/>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72" name="Freeform 1071">
                      <a:extLst>
                        <a:ext uri="{FF2B5EF4-FFF2-40B4-BE49-F238E27FC236}">
                          <a16:creationId xmlns:a16="http://schemas.microsoft.com/office/drawing/2014/main" id="{D7CE2495-9819-5243-852A-EA83FB7EA0E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73" name="Freeform 1072">
                      <a:extLst>
                        <a:ext uri="{FF2B5EF4-FFF2-40B4-BE49-F238E27FC236}">
                          <a16:creationId xmlns:a16="http://schemas.microsoft.com/office/drawing/2014/main" id="{302E66C6-34A3-EC45-A4E8-A67C69637BD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74" name="Freeform 1073">
                      <a:extLst>
                        <a:ext uri="{FF2B5EF4-FFF2-40B4-BE49-F238E27FC236}">
                          <a16:creationId xmlns:a16="http://schemas.microsoft.com/office/drawing/2014/main" id="{3F5321FE-4B37-4349-8CC8-E089B202190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75" name="Freeform 1074">
                      <a:extLst>
                        <a:ext uri="{FF2B5EF4-FFF2-40B4-BE49-F238E27FC236}">
                          <a16:creationId xmlns:a16="http://schemas.microsoft.com/office/drawing/2014/main" id="{FF437BA3-131E-3645-B858-E68D026D4C9C}"/>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076" name="Straight Connector 1075">
                      <a:extLst>
                        <a:ext uri="{FF2B5EF4-FFF2-40B4-BE49-F238E27FC236}">
                          <a16:creationId xmlns:a16="http://schemas.microsoft.com/office/drawing/2014/main" id="{3F578B11-6A18-F74C-9989-A05AA2A37406}"/>
                        </a:ext>
                      </a:extLst>
                    </p:cNvPr>
                    <p:cNvCxnSpPr>
                      <a:endCxn id="107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077" name="Straight Connector 1076">
                      <a:extLst>
                        <a:ext uri="{FF2B5EF4-FFF2-40B4-BE49-F238E27FC236}">
                          <a16:creationId xmlns:a16="http://schemas.microsoft.com/office/drawing/2014/main" id="{248EC359-3525-5E42-8751-35C3A9B8A7C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066" name="Group 1065">
                    <a:extLst>
                      <a:ext uri="{FF2B5EF4-FFF2-40B4-BE49-F238E27FC236}">
                        <a16:creationId xmlns:a16="http://schemas.microsoft.com/office/drawing/2014/main" id="{A65E574C-567C-3747-9EDE-E14287807577}"/>
                      </a:ext>
                    </a:extLst>
                  </p:cNvPr>
                  <p:cNvGrpSpPr/>
                  <p:nvPr/>
                </p:nvGrpSpPr>
                <p:grpSpPr>
                  <a:xfrm>
                    <a:off x="1770362" y="2873352"/>
                    <a:ext cx="543000" cy="443456"/>
                    <a:chOff x="667045" y="1708643"/>
                    <a:chExt cx="543000" cy="443456"/>
                  </a:xfrm>
                </p:grpSpPr>
                <p:sp>
                  <p:nvSpPr>
                    <p:cNvPr id="1067" name="Oval 1066">
                      <a:extLst>
                        <a:ext uri="{FF2B5EF4-FFF2-40B4-BE49-F238E27FC236}">
                          <a16:creationId xmlns:a16="http://schemas.microsoft.com/office/drawing/2014/main" id="{107FD019-1EF0-8445-AE51-848CAF36C9C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68" name="TextBox 1067">
                      <a:extLst>
                        <a:ext uri="{FF2B5EF4-FFF2-40B4-BE49-F238E27FC236}">
                          <a16:creationId xmlns:a16="http://schemas.microsoft.com/office/drawing/2014/main" id="{57DDD4C6-F515-CE46-9264-22DD8A8544B4}"/>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3d</a:t>
                      </a:r>
                    </a:p>
                  </p:txBody>
                </p:sp>
              </p:grpSp>
            </p:grpSp>
            <p:grpSp>
              <p:nvGrpSpPr>
                <p:cNvPr id="1031" name="Group 1030">
                  <a:extLst>
                    <a:ext uri="{FF2B5EF4-FFF2-40B4-BE49-F238E27FC236}">
                      <a16:creationId xmlns:a16="http://schemas.microsoft.com/office/drawing/2014/main" id="{D530E660-0014-264A-B1D6-6F66737A05E0}"/>
                    </a:ext>
                  </a:extLst>
                </p:cNvPr>
                <p:cNvGrpSpPr/>
                <p:nvPr/>
              </p:nvGrpSpPr>
              <p:grpSpPr>
                <a:xfrm>
                  <a:off x="2601806" y="3485072"/>
                  <a:ext cx="565150" cy="443457"/>
                  <a:chOff x="1736090" y="2873352"/>
                  <a:chExt cx="565150" cy="443457"/>
                </a:xfrm>
              </p:grpSpPr>
              <p:grpSp>
                <p:nvGrpSpPr>
                  <p:cNvPr id="1052" name="Group 327">
                    <a:extLst>
                      <a:ext uri="{FF2B5EF4-FFF2-40B4-BE49-F238E27FC236}">
                        <a16:creationId xmlns:a16="http://schemas.microsoft.com/office/drawing/2014/main" id="{D477AE5E-640A-8540-B110-A4532B55515E}"/>
                      </a:ext>
                    </a:extLst>
                  </p:cNvPr>
                  <p:cNvGrpSpPr>
                    <a:grpSpLocks/>
                  </p:cNvGrpSpPr>
                  <p:nvPr/>
                </p:nvGrpSpPr>
                <p:grpSpPr bwMode="auto">
                  <a:xfrm>
                    <a:off x="1736090" y="2893762"/>
                    <a:ext cx="565150" cy="292100"/>
                    <a:chOff x="1871277" y="1576300"/>
                    <a:chExt cx="1128371" cy="437861"/>
                  </a:xfrm>
                </p:grpSpPr>
                <p:sp>
                  <p:nvSpPr>
                    <p:cNvPr id="1056" name="Oval 1055">
                      <a:extLst>
                        <a:ext uri="{FF2B5EF4-FFF2-40B4-BE49-F238E27FC236}">
                          <a16:creationId xmlns:a16="http://schemas.microsoft.com/office/drawing/2014/main" id="{C033219E-8D5F-D44A-8A61-F4B8BE9640DA}"/>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57" name="Rectangle 1056">
                      <a:extLst>
                        <a:ext uri="{FF2B5EF4-FFF2-40B4-BE49-F238E27FC236}">
                          <a16:creationId xmlns:a16="http://schemas.microsoft.com/office/drawing/2014/main" id="{AC334490-7663-4D48-94EB-5D76EDEA134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58" name="Oval 1057">
                      <a:extLst>
                        <a:ext uri="{FF2B5EF4-FFF2-40B4-BE49-F238E27FC236}">
                          <a16:creationId xmlns:a16="http://schemas.microsoft.com/office/drawing/2014/main" id="{D5EF1EC3-2B4A-C84A-B2C8-70340D10FAA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59" name="Freeform 1058">
                      <a:extLst>
                        <a:ext uri="{FF2B5EF4-FFF2-40B4-BE49-F238E27FC236}">
                          <a16:creationId xmlns:a16="http://schemas.microsoft.com/office/drawing/2014/main" id="{9832FD52-D5B0-5241-8BF3-51E03C102308}"/>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60" name="Freeform 1059">
                      <a:extLst>
                        <a:ext uri="{FF2B5EF4-FFF2-40B4-BE49-F238E27FC236}">
                          <a16:creationId xmlns:a16="http://schemas.microsoft.com/office/drawing/2014/main" id="{E4186070-339D-304C-A4F0-A2E3AF6FD62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61" name="Freeform 1060">
                      <a:extLst>
                        <a:ext uri="{FF2B5EF4-FFF2-40B4-BE49-F238E27FC236}">
                          <a16:creationId xmlns:a16="http://schemas.microsoft.com/office/drawing/2014/main" id="{18C87C4C-FF28-C64C-B8FD-60AA93E41DC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62" name="Freeform 1061">
                      <a:extLst>
                        <a:ext uri="{FF2B5EF4-FFF2-40B4-BE49-F238E27FC236}">
                          <a16:creationId xmlns:a16="http://schemas.microsoft.com/office/drawing/2014/main" id="{C317B177-A946-9E45-92CA-442B072B2D5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063" name="Straight Connector 1062">
                      <a:extLst>
                        <a:ext uri="{FF2B5EF4-FFF2-40B4-BE49-F238E27FC236}">
                          <a16:creationId xmlns:a16="http://schemas.microsoft.com/office/drawing/2014/main" id="{9E001FBE-D690-BD44-991D-23D39B6C772F}"/>
                        </a:ext>
                      </a:extLst>
                    </p:cNvPr>
                    <p:cNvCxnSpPr>
                      <a:endCxn id="105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064" name="Straight Connector 1063">
                      <a:extLst>
                        <a:ext uri="{FF2B5EF4-FFF2-40B4-BE49-F238E27FC236}">
                          <a16:creationId xmlns:a16="http://schemas.microsoft.com/office/drawing/2014/main" id="{4E11801A-0F78-B645-9708-E660C1812CE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053" name="Group 1052">
                    <a:extLst>
                      <a:ext uri="{FF2B5EF4-FFF2-40B4-BE49-F238E27FC236}">
                        <a16:creationId xmlns:a16="http://schemas.microsoft.com/office/drawing/2014/main" id="{45BB2031-F330-6845-A425-CFE11004879C}"/>
                      </a:ext>
                    </a:extLst>
                  </p:cNvPr>
                  <p:cNvGrpSpPr/>
                  <p:nvPr/>
                </p:nvGrpSpPr>
                <p:grpSpPr>
                  <a:xfrm>
                    <a:off x="1770362" y="2873352"/>
                    <a:ext cx="515985" cy="443457"/>
                    <a:chOff x="667045" y="1708643"/>
                    <a:chExt cx="515985" cy="443457"/>
                  </a:xfrm>
                </p:grpSpPr>
                <p:sp>
                  <p:nvSpPr>
                    <p:cNvPr id="1054" name="Oval 1053">
                      <a:extLst>
                        <a:ext uri="{FF2B5EF4-FFF2-40B4-BE49-F238E27FC236}">
                          <a16:creationId xmlns:a16="http://schemas.microsoft.com/office/drawing/2014/main" id="{3333E946-4DE6-494A-9A01-66977F2CE402}"/>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55" name="TextBox 1054">
                      <a:extLst>
                        <a:ext uri="{FF2B5EF4-FFF2-40B4-BE49-F238E27FC236}">
                          <a16:creationId xmlns:a16="http://schemas.microsoft.com/office/drawing/2014/main" id="{684DDE4B-2972-6C4A-A15D-CA2818B42ED3}"/>
                        </a:ext>
                      </a:extLst>
                    </p:cNvPr>
                    <p:cNvSpPr txBox="1"/>
                    <p:nvPr/>
                  </p:nvSpPr>
                  <p:spPr>
                    <a:xfrm>
                      <a:off x="667045" y="1708643"/>
                      <a:ext cx="515985"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3c</a:t>
                      </a:r>
                    </a:p>
                  </p:txBody>
                </p:sp>
              </p:grpSp>
            </p:grpSp>
            <p:grpSp>
              <p:nvGrpSpPr>
                <p:cNvPr id="1032" name="Group 1031">
                  <a:extLst>
                    <a:ext uri="{FF2B5EF4-FFF2-40B4-BE49-F238E27FC236}">
                      <a16:creationId xmlns:a16="http://schemas.microsoft.com/office/drawing/2014/main" id="{8CE07EB0-F47E-4747-BA65-DE57469144C9}"/>
                    </a:ext>
                  </a:extLst>
                </p:cNvPr>
                <p:cNvGrpSpPr/>
                <p:nvPr/>
              </p:nvGrpSpPr>
              <p:grpSpPr>
                <a:xfrm>
                  <a:off x="833331" y="3478719"/>
                  <a:ext cx="565150" cy="443457"/>
                  <a:chOff x="1736090" y="2873352"/>
                  <a:chExt cx="565150" cy="443457"/>
                </a:xfrm>
              </p:grpSpPr>
              <p:grpSp>
                <p:nvGrpSpPr>
                  <p:cNvPr id="1039" name="Group 327">
                    <a:extLst>
                      <a:ext uri="{FF2B5EF4-FFF2-40B4-BE49-F238E27FC236}">
                        <a16:creationId xmlns:a16="http://schemas.microsoft.com/office/drawing/2014/main" id="{9FD096E4-009C-454B-9581-2E55E4EE50BD}"/>
                      </a:ext>
                    </a:extLst>
                  </p:cNvPr>
                  <p:cNvGrpSpPr>
                    <a:grpSpLocks/>
                  </p:cNvGrpSpPr>
                  <p:nvPr/>
                </p:nvGrpSpPr>
                <p:grpSpPr bwMode="auto">
                  <a:xfrm>
                    <a:off x="1736090" y="2893762"/>
                    <a:ext cx="565150" cy="292100"/>
                    <a:chOff x="1871277" y="1576300"/>
                    <a:chExt cx="1128371" cy="437861"/>
                  </a:xfrm>
                </p:grpSpPr>
                <p:sp>
                  <p:nvSpPr>
                    <p:cNvPr id="1043" name="Oval 1042">
                      <a:extLst>
                        <a:ext uri="{FF2B5EF4-FFF2-40B4-BE49-F238E27FC236}">
                          <a16:creationId xmlns:a16="http://schemas.microsoft.com/office/drawing/2014/main" id="{9B87F5EF-E7B5-1845-B8CC-C47A6679FBB8}"/>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44" name="Rectangle 1043">
                      <a:extLst>
                        <a:ext uri="{FF2B5EF4-FFF2-40B4-BE49-F238E27FC236}">
                          <a16:creationId xmlns:a16="http://schemas.microsoft.com/office/drawing/2014/main" id="{0F087E13-46F9-2A42-9A56-CD5B1B068889}"/>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45" name="Oval 1044">
                      <a:extLst>
                        <a:ext uri="{FF2B5EF4-FFF2-40B4-BE49-F238E27FC236}">
                          <a16:creationId xmlns:a16="http://schemas.microsoft.com/office/drawing/2014/main" id="{0301D63A-B313-8A4D-B1D8-A983D858343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46" name="Freeform 1045">
                      <a:extLst>
                        <a:ext uri="{FF2B5EF4-FFF2-40B4-BE49-F238E27FC236}">
                          <a16:creationId xmlns:a16="http://schemas.microsoft.com/office/drawing/2014/main" id="{4E362B7E-420A-3740-BB12-BCE73DE1BCE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47" name="Freeform 1046">
                      <a:extLst>
                        <a:ext uri="{FF2B5EF4-FFF2-40B4-BE49-F238E27FC236}">
                          <a16:creationId xmlns:a16="http://schemas.microsoft.com/office/drawing/2014/main" id="{82AAF346-107E-424A-A0F1-E466FE1E2ABA}"/>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48" name="Freeform 1047">
                      <a:extLst>
                        <a:ext uri="{FF2B5EF4-FFF2-40B4-BE49-F238E27FC236}">
                          <a16:creationId xmlns:a16="http://schemas.microsoft.com/office/drawing/2014/main" id="{BB2AB426-4C1D-3A43-BA01-1EAE2FC02F0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49" name="Freeform 1048">
                      <a:extLst>
                        <a:ext uri="{FF2B5EF4-FFF2-40B4-BE49-F238E27FC236}">
                          <a16:creationId xmlns:a16="http://schemas.microsoft.com/office/drawing/2014/main" id="{5B3A91DB-C88F-5644-BFCD-12EC9054C36F}"/>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050" name="Straight Connector 1049">
                      <a:extLst>
                        <a:ext uri="{FF2B5EF4-FFF2-40B4-BE49-F238E27FC236}">
                          <a16:creationId xmlns:a16="http://schemas.microsoft.com/office/drawing/2014/main" id="{4A1E4451-A57B-F747-958A-46201ABEE570}"/>
                        </a:ext>
                      </a:extLst>
                    </p:cNvPr>
                    <p:cNvCxnSpPr>
                      <a:endCxn id="104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051" name="Straight Connector 1050">
                      <a:extLst>
                        <a:ext uri="{FF2B5EF4-FFF2-40B4-BE49-F238E27FC236}">
                          <a16:creationId xmlns:a16="http://schemas.microsoft.com/office/drawing/2014/main" id="{9CE8B3D7-FF8D-2B49-A279-B30F8F6D3A1D}"/>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040" name="Group 1039">
                    <a:extLst>
                      <a:ext uri="{FF2B5EF4-FFF2-40B4-BE49-F238E27FC236}">
                        <a16:creationId xmlns:a16="http://schemas.microsoft.com/office/drawing/2014/main" id="{60AFBDA7-D8EA-1D41-8A3D-78DBBA347DC7}"/>
                      </a:ext>
                    </a:extLst>
                  </p:cNvPr>
                  <p:cNvGrpSpPr/>
                  <p:nvPr/>
                </p:nvGrpSpPr>
                <p:grpSpPr>
                  <a:xfrm>
                    <a:off x="1770362" y="2873352"/>
                    <a:ext cx="529493" cy="443457"/>
                    <a:chOff x="667045" y="1708643"/>
                    <a:chExt cx="529493" cy="443457"/>
                  </a:xfrm>
                </p:grpSpPr>
                <p:sp>
                  <p:nvSpPr>
                    <p:cNvPr id="1041" name="Oval 1040">
                      <a:extLst>
                        <a:ext uri="{FF2B5EF4-FFF2-40B4-BE49-F238E27FC236}">
                          <a16:creationId xmlns:a16="http://schemas.microsoft.com/office/drawing/2014/main" id="{B44C04C8-C22F-0E40-BFE5-46442F681A3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042" name="TextBox 1041">
                      <a:extLst>
                        <a:ext uri="{FF2B5EF4-FFF2-40B4-BE49-F238E27FC236}">
                          <a16:creationId xmlns:a16="http://schemas.microsoft.com/office/drawing/2014/main" id="{3DA4745A-6B3B-4645-A5E2-6DD5C65F4461}"/>
                        </a:ext>
                      </a:extLst>
                    </p:cNvPr>
                    <p:cNvSpPr txBox="1"/>
                    <p:nvPr/>
                  </p:nvSpPr>
                  <p:spPr>
                    <a:xfrm>
                      <a:off x="667045" y="1708643"/>
                      <a:ext cx="529493"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3a</a:t>
                      </a:r>
                    </a:p>
                  </p:txBody>
                </p:sp>
              </p:grpSp>
            </p:grpSp>
            <p:cxnSp>
              <p:nvCxnSpPr>
                <p:cNvPr id="1033" name="Straight Connector 1032">
                  <a:extLst>
                    <a:ext uri="{FF2B5EF4-FFF2-40B4-BE49-F238E27FC236}">
                      <a16:creationId xmlns:a16="http://schemas.microsoft.com/office/drawing/2014/main" id="{0FA948A4-19D6-B543-B2C7-122263EA68EF}"/>
                    </a:ext>
                  </a:extLst>
                </p:cNvPr>
                <p:cNvCxnSpPr>
                  <a:stCxn id="1081" idx="2"/>
                  <a:endCxn id="1068" idx="0"/>
                </p:cNvCxnSpPr>
                <p:nvPr/>
              </p:nvCxnSpPr>
              <p:spPr bwMode="auto">
                <a:xfrm>
                  <a:off x="2041862" y="3316808"/>
                  <a:ext cx="4230" cy="77786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34" name="Straight Connector 1033">
                  <a:extLst>
                    <a:ext uri="{FF2B5EF4-FFF2-40B4-BE49-F238E27FC236}">
                      <a16:creationId xmlns:a16="http://schemas.microsoft.com/office/drawing/2014/main" id="{93A2528A-2D79-9C44-9154-CEF430467554}"/>
                    </a:ext>
                  </a:extLst>
                </p:cNvPr>
                <p:cNvCxnSpPr/>
                <p:nvPr/>
              </p:nvCxnSpPr>
              <p:spPr bwMode="auto">
                <a:xfrm>
                  <a:off x="1407477" y="3648621"/>
                  <a:ext cx="1204913" cy="635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35" name="Straight Connector 1034">
                  <a:extLst>
                    <a:ext uri="{FF2B5EF4-FFF2-40B4-BE49-F238E27FC236}">
                      <a16:creationId xmlns:a16="http://schemas.microsoft.com/office/drawing/2014/main" id="{6BCA322E-7172-0E45-A276-B5C96230E3A5}"/>
                    </a:ext>
                  </a:extLst>
                </p:cNvPr>
                <p:cNvCxnSpPr>
                  <a:stCxn id="1082"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36" name="Straight Connector 1035">
                  <a:extLst>
                    <a:ext uri="{FF2B5EF4-FFF2-40B4-BE49-F238E27FC236}">
                      <a16:creationId xmlns:a16="http://schemas.microsoft.com/office/drawing/2014/main" id="{6ED4BD34-555B-E846-888B-9F26A28C9D79}"/>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38" name="Straight Connector 1037">
                  <a:extLst>
                    <a:ext uri="{FF2B5EF4-FFF2-40B4-BE49-F238E27FC236}">
                      <a16:creationId xmlns:a16="http://schemas.microsoft.com/office/drawing/2014/main" id="{22C8F685-9275-D944-96F8-541247ED5EA1}"/>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094" name="TextBox 1093">
                <a:extLst>
                  <a:ext uri="{FF2B5EF4-FFF2-40B4-BE49-F238E27FC236}">
                    <a16:creationId xmlns:a16="http://schemas.microsoft.com/office/drawing/2014/main" id="{5B090BCE-17C7-4F48-B51A-B30ED15D2A0B}"/>
                  </a:ext>
                </a:extLst>
              </p:cNvPr>
              <p:cNvSpPr txBox="1"/>
              <p:nvPr/>
            </p:nvSpPr>
            <p:spPr>
              <a:xfrm>
                <a:off x="8136838" y="3735782"/>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3</a:t>
                </a:r>
              </a:p>
            </p:txBody>
          </p:sp>
        </p:grpSp>
      </p:grpSp>
      <p:grpSp>
        <p:nvGrpSpPr>
          <p:cNvPr id="7" name="Group 6">
            <a:extLst>
              <a:ext uri="{FF2B5EF4-FFF2-40B4-BE49-F238E27FC236}">
                <a16:creationId xmlns:a16="http://schemas.microsoft.com/office/drawing/2014/main" id="{5AD6AB4E-1CAE-9744-B381-27E469100A58}"/>
              </a:ext>
            </a:extLst>
          </p:cNvPr>
          <p:cNvGrpSpPr/>
          <p:nvPr/>
        </p:nvGrpSpPr>
        <p:grpSpPr>
          <a:xfrm>
            <a:off x="2575249" y="3303482"/>
            <a:ext cx="2646225" cy="1289263"/>
            <a:chOff x="1350740" y="4136253"/>
            <a:chExt cx="3528300" cy="1719017"/>
          </a:xfrm>
        </p:grpSpPr>
        <p:grpSp>
          <p:nvGrpSpPr>
            <p:cNvPr id="897" name="Group 896">
              <a:extLst>
                <a:ext uri="{FF2B5EF4-FFF2-40B4-BE49-F238E27FC236}">
                  <a16:creationId xmlns:a16="http://schemas.microsoft.com/office/drawing/2014/main" id="{3CE71B4E-855C-C840-ADE8-6B3004A16E6F}"/>
                </a:ext>
              </a:extLst>
            </p:cNvPr>
            <p:cNvGrpSpPr/>
            <p:nvPr/>
          </p:nvGrpSpPr>
          <p:grpSpPr>
            <a:xfrm>
              <a:off x="1426553" y="4136253"/>
              <a:ext cx="2557336" cy="1719017"/>
              <a:chOff x="-2170772" y="2784954"/>
              <a:chExt cx="2712783" cy="1853712"/>
            </a:xfrm>
          </p:grpSpPr>
          <p:sp>
            <p:nvSpPr>
              <p:cNvPr id="898" name="Freeform 2">
                <a:extLst>
                  <a:ext uri="{FF2B5EF4-FFF2-40B4-BE49-F238E27FC236}">
                    <a16:creationId xmlns:a16="http://schemas.microsoft.com/office/drawing/2014/main" id="{283A80A6-ACCE-9042-8C8B-198A5A1D2CB8}"/>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899" name="Group 898">
                <a:extLst>
                  <a:ext uri="{FF2B5EF4-FFF2-40B4-BE49-F238E27FC236}">
                    <a16:creationId xmlns:a16="http://schemas.microsoft.com/office/drawing/2014/main" id="{9FC17377-884C-414F-8E1D-B308CBDD5468}"/>
                  </a:ext>
                </a:extLst>
              </p:cNvPr>
              <p:cNvGrpSpPr/>
              <p:nvPr/>
            </p:nvGrpSpPr>
            <p:grpSpPr>
              <a:xfrm>
                <a:off x="-1935370" y="2935816"/>
                <a:ext cx="2333625" cy="1652777"/>
                <a:chOff x="833331" y="2873352"/>
                <a:chExt cx="2333625" cy="1652777"/>
              </a:xfrm>
            </p:grpSpPr>
            <p:grpSp>
              <p:nvGrpSpPr>
                <p:cNvPr id="900" name="Group 899">
                  <a:extLst>
                    <a:ext uri="{FF2B5EF4-FFF2-40B4-BE49-F238E27FC236}">
                      <a16:creationId xmlns:a16="http://schemas.microsoft.com/office/drawing/2014/main" id="{D5400FED-619F-F740-84A1-9713262070B8}"/>
                    </a:ext>
                  </a:extLst>
                </p:cNvPr>
                <p:cNvGrpSpPr/>
                <p:nvPr/>
              </p:nvGrpSpPr>
              <p:grpSpPr>
                <a:xfrm>
                  <a:off x="1736090" y="2873352"/>
                  <a:ext cx="581134" cy="431460"/>
                  <a:chOff x="1736090" y="2873352"/>
                  <a:chExt cx="581134" cy="431460"/>
                </a:xfrm>
              </p:grpSpPr>
              <p:grpSp>
                <p:nvGrpSpPr>
                  <p:cNvPr id="949" name="Group 327">
                    <a:extLst>
                      <a:ext uri="{FF2B5EF4-FFF2-40B4-BE49-F238E27FC236}">
                        <a16:creationId xmlns:a16="http://schemas.microsoft.com/office/drawing/2014/main" id="{3B6AB252-179E-4A40-A8FE-EF2AF309DD2A}"/>
                      </a:ext>
                    </a:extLst>
                  </p:cNvPr>
                  <p:cNvGrpSpPr>
                    <a:grpSpLocks/>
                  </p:cNvGrpSpPr>
                  <p:nvPr/>
                </p:nvGrpSpPr>
                <p:grpSpPr bwMode="auto">
                  <a:xfrm>
                    <a:off x="1736090" y="2893762"/>
                    <a:ext cx="565150" cy="292100"/>
                    <a:chOff x="1871277" y="1576300"/>
                    <a:chExt cx="1128371" cy="437861"/>
                  </a:xfrm>
                </p:grpSpPr>
                <p:sp>
                  <p:nvSpPr>
                    <p:cNvPr id="953" name="Oval 952">
                      <a:extLst>
                        <a:ext uri="{FF2B5EF4-FFF2-40B4-BE49-F238E27FC236}">
                          <a16:creationId xmlns:a16="http://schemas.microsoft.com/office/drawing/2014/main" id="{63627FC9-0B3F-664A-9E65-2EC81DABC21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54" name="Rectangle 953">
                      <a:extLst>
                        <a:ext uri="{FF2B5EF4-FFF2-40B4-BE49-F238E27FC236}">
                          <a16:creationId xmlns:a16="http://schemas.microsoft.com/office/drawing/2014/main" id="{3C2079ED-CD34-8048-9B86-CACF3B9546C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55" name="Oval 954">
                      <a:extLst>
                        <a:ext uri="{FF2B5EF4-FFF2-40B4-BE49-F238E27FC236}">
                          <a16:creationId xmlns:a16="http://schemas.microsoft.com/office/drawing/2014/main" id="{55B51C42-698C-934B-8244-908CC3429E15}"/>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56" name="Freeform 955">
                      <a:extLst>
                        <a:ext uri="{FF2B5EF4-FFF2-40B4-BE49-F238E27FC236}">
                          <a16:creationId xmlns:a16="http://schemas.microsoft.com/office/drawing/2014/main" id="{1F470D92-6D81-5C4C-A5D6-DF918E6850E2}"/>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57" name="Freeform 956">
                      <a:extLst>
                        <a:ext uri="{FF2B5EF4-FFF2-40B4-BE49-F238E27FC236}">
                          <a16:creationId xmlns:a16="http://schemas.microsoft.com/office/drawing/2014/main" id="{130139FE-1CE2-364B-989A-ACEA908EB27F}"/>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58" name="Freeform 957">
                      <a:extLst>
                        <a:ext uri="{FF2B5EF4-FFF2-40B4-BE49-F238E27FC236}">
                          <a16:creationId xmlns:a16="http://schemas.microsoft.com/office/drawing/2014/main" id="{7F6DF920-A2F0-9949-9B9C-25AE50501FFF}"/>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59" name="Freeform 958">
                      <a:extLst>
                        <a:ext uri="{FF2B5EF4-FFF2-40B4-BE49-F238E27FC236}">
                          <a16:creationId xmlns:a16="http://schemas.microsoft.com/office/drawing/2014/main" id="{22EDDC2B-58FC-C545-AB15-E99619BBD97D}"/>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60" name="Straight Connector 959">
                      <a:extLst>
                        <a:ext uri="{FF2B5EF4-FFF2-40B4-BE49-F238E27FC236}">
                          <a16:creationId xmlns:a16="http://schemas.microsoft.com/office/drawing/2014/main" id="{4296E775-31B6-5B4B-A5BE-4E02CDD3B469}"/>
                        </a:ext>
                      </a:extLst>
                    </p:cNvPr>
                    <p:cNvCxnSpPr>
                      <a:endCxn id="95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61" name="Straight Connector 960">
                      <a:extLst>
                        <a:ext uri="{FF2B5EF4-FFF2-40B4-BE49-F238E27FC236}">
                          <a16:creationId xmlns:a16="http://schemas.microsoft.com/office/drawing/2014/main" id="{A5D8299F-A42F-854E-9CFB-763B2778FC1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50" name="Group 949">
                    <a:extLst>
                      <a:ext uri="{FF2B5EF4-FFF2-40B4-BE49-F238E27FC236}">
                        <a16:creationId xmlns:a16="http://schemas.microsoft.com/office/drawing/2014/main" id="{1788917B-0238-8B46-BA37-30397FD3DB37}"/>
                      </a:ext>
                    </a:extLst>
                  </p:cNvPr>
                  <p:cNvGrpSpPr/>
                  <p:nvPr/>
                </p:nvGrpSpPr>
                <p:grpSpPr>
                  <a:xfrm>
                    <a:off x="1770362" y="2873352"/>
                    <a:ext cx="546862" cy="431460"/>
                    <a:chOff x="667045" y="1708643"/>
                    <a:chExt cx="546862" cy="431460"/>
                  </a:xfrm>
                </p:grpSpPr>
                <p:sp>
                  <p:nvSpPr>
                    <p:cNvPr id="951" name="Oval 950">
                      <a:extLst>
                        <a:ext uri="{FF2B5EF4-FFF2-40B4-BE49-F238E27FC236}">
                          <a16:creationId xmlns:a16="http://schemas.microsoft.com/office/drawing/2014/main" id="{923AD362-4160-3E4E-AF55-6685C7E47588}"/>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52" name="TextBox 951">
                      <a:extLst>
                        <a:ext uri="{FF2B5EF4-FFF2-40B4-BE49-F238E27FC236}">
                          <a16:creationId xmlns:a16="http://schemas.microsoft.com/office/drawing/2014/main" id="{7520A91B-2469-1944-98CE-9FDC18168C27}"/>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1b</a:t>
                      </a:r>
                    </a:p>
                  </p:txBody>
                </p:sp>
              </p:grpSp>
            </p:grpSp>
            <p:grpSp>
              <p:nvGrpSpPr>
                <p:cNvPr id="901" name="Group 900">
                  <a:extLst>
                    <a:ext uri="{FF2B5EF4-FFF2-40B4-BE49-F238E27FC236}">
                      <a16:creationId xmlns:a16="http://schemas.microsoft.com/office/drawing/2014/main" id="{12975416-4654-EF49-B798-E43A6CC08278}"/>
                    </a:ext>
                  </a:extLst>
                </p:cNvPr>
                <p:cNvGrpSpPr/>
                <p:nvPr/>
              </p:nvGrpSpPr>
              <p:grpSpPr>
                <a:xfrm>
                  <a:off x="1740320" y="4094669"/>
                  <a:ext cx="581134" cy="431460"/>
                  <a:chOff x="1736090" y="2873352"/>
                  <a:chExt cx="581134" cy="431460"/>
                </a:xfrm>
              </p:grpSpPr>
              <p:grpSp>
                <p:nvGrpSpPr>
                  <p:cNvPr id="936" name="Group 327">
                    <a:extLst>
                      <a:ext uri="{FF2B5EF4-FFF2-40B4-BE49-F238E27FC236}">
                        <a16:creationId xmlns:a16="http://schemas.microsoft.com/office/drawing/2014/main" id="{74F78B6C-AE11-7F49-B2BF-EE0EB8F3B0C5}"/>
                      </a:ext>
                    </a:extLst>
                  </p:cNvPr>
                  <p:cNvGrpSpPr>
                    <a:grpSpLocks/>
                  </p:cNvGrpSpPr>
                  <p:nvPr/>
                </p:nvGrpSpPr>
                <p:grpSpPr bwMode="auto">
                  <a:xfrm>
                    <a:off x="1736090" y="2893762"/>
                    <a:ext cx="565150" cy="292100"/>
                    <a:chOff x="1871277" y="1576300"/>
                    <a:chExt cx="1128371" cy="437861"/>
                  </a:xfrm>
                </p:grpSpPr>
                <p:sp>
                  <p:nvSpPr>
                    <p:cNvPr id="940" name="Oval 939">
                      <a:extLst>
                        <a:ext uri="{FF2B5EF4-FFF2-40B4-BE49-F238E27FC236}">
                          <a16:creationId xmlns:a16="http://schemas.microsoft.com/office/drawing/2014/main" id="{1B5A764B-9605-254C-B583-FD59CBCA85B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41" name="Rectangle 940">
                      <a:extLst>
                        <a:ext uri="{FF2B5EF4-FFF2-40B4-BE49-F238E27FC236}">
                          <a16:creationId xmlns:a16="http://schemas.microsoft.com/office/drawing/2014/main" id="{EF698BA0-40DC-4C4A-AAA0-F66D1A31AD97}"/>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42" name="Oval 941">
                      <a:extLst>
                        <a:ext uri="{FF2B5EF4-FFF2-40B4-BE49-F238E27FC236}">
                          <a16:creationId xmlns:a16="http://schemas.microsoft.com/office/drawing/2014/main" id="{6C419D27-1510-E241-A47C-000382060331}"/>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43" name="Freeform 942">
                      <a:extLst>
                        <a:ext uri="{FF2B5EF4-FFF2-40B4-BE49-F238E27FC236}">
                          <a16:creationId xmlns:a16="http://schemas.microsoft.com/office/drawing/2014/main" id="{A2E04614-58C7-2840-A2F2-BF95E0C0F81B}"/>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44" name="Freeform 943">
                      <a:extLst>
                        <a:ext uri="{FF2B5EF4-FFF2-40B4-BE49-F238E27FC236}">
                          <a16:creationId xmlns:a16="http://schemas.microsoft.com/office/drawing/2014/main" id="{A1233B70-4A82-0F47-AB61-0BE325232907}"/>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45" name="Freeform 944">
                      <a:extLst>
                        <a:ext uri="{FF2B5EF4-FFF2-40B4-BE49-F238E27FC236}">
                          <a16:creationId xmlns:a16="http://schemas.microsoft.com/office/drawing/2014/main" id="{9A22669E-0B07-3F45-9A7E-2DB8FEC962AE}"/>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46" name="Freeform 945">
                      <a:extLst>
                        <a:ext uri="{FF2B5EF4-FFF2-40B4-BE49-F238E27FC236}">
                          <a16:creationId xmlns:a16="http://schemas.microsoft.com/office/drawing/2014/main" id="{F7FE0282-0EA7-194E-B37D-32B2E192E51B}"/>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47" name="Straight Connector 946">
                      <a:extLst>
                        <a:ext uri="{FF2B5EF4-FFF2-40B4-BE49-F238E27FC236}">
                          <a16:creationId xmlns:a16="http://schemas.microsoft.com/office/drawing/2014/main" id="{A155E81A-9514-F44D-934B-C83E3DFC7AE0}"/>
                        </a:ext>
                      </a:extLst>
                    </p:cNvPr>
                    <p:cNvCxnSpPr>
                      <a:endCxn id="94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48" name="Straight Connector 947">
                      <a:extLst>
                        <a:ext uri="{FF2B5EF4-FFF2-40B4-BE49-F238E27FC236}">
                          <a16:creationId xmlns:a16="http://schemas.microsoft.com/office/drawing/2014/main" id="{7B997F24-F8DC-FC41-B104-1A9F101D8F82}"/>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37" name="Group 936">
                    <a:extLst>
                      <a:ext uri="{FF2B5EF4-FFF2-40B4-BE49-F238E27FC236}">
                        <a16:creationId xmlns:a16="http://schemas.microsoft.com/office/drawing/2014/main" id="{787F07A0-694C-9E4B-A3B3-30FF228A22E8}"/>
                      </a:ext>
                    </a:extLst>
                  </p:cNvPr>
                  <p:cNvGrpSpPr/>
                  <p:nvPr/>
                </p:nvGrpSpPr>
                <p:grpSpPr>
                  <a:xfrm>
                    <a:off x="1770362" y="2873352"/>
                    <a:ext cx="546862" cy="431460"/>
                    <a:chOff x="667045" y="1708643"/>
                    <a:chExt cx="546862" cy="431460"/>
                  </a:xfrm>
                </p:grpSpPr>
                <p:sp>
                  <p:nvSpPr>
                    <p:cNvPr id="938" name="Oval 937">
                      <a:extLst>
                        <a:ext uri="{FF2B5EF4-FFF2-40B4-BE49-F238E27FC236}">
                          <a16:creationId xmlns:a16="http://schemas.microsoft.com/office/drawing/2014/main" id="{9E0669B1-E058-2D4E-953A-8DD7F13C5A21}"/>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39" name="TextBox 938">
                      <a:extLst>
                        <a:ext uri="{FF2B5EF4-FFF2-40B4-BE49-F238E27FC236}">
                          <a16:creationId xmlns:a16="http://schemas.microsoft.com/office/drawing/2014/main" id="{AF432F12-5031-CA46-ABD9-511EBDB5A9FE}"/>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1d</a:t>
                      </a:r>
                    </a:p>
                  </p:txBody>
                </p:sp>
              </p:grpSp>
            </p:grpSp>
            <p:grpSp>
              <p:nvGrpSpPr>
                <p:cNvPr id="902" name="Group 901">
                  <a:extLst>
                    <a:ext uri="{FF2B5EF4-FFF2-40B4-BE49-F238E27FC236}">
                      <a16:creationId xmlns:a16="http://schemas.microsoft.com/office/drawing/2014/main" id="{2DE65FFF-4FAF-694F-9280-D8C20647D5EC}"/>
                    </a:ext>
                  </a:extLst>
                </p:cNvPr>
                <p:cNvGrpSpPr/>
                <p:nvPr/>
              </p:nvGrpSpPr>
              <p:grpSpPr>
                <a:xfrm>
                  <a:off x="2601806" y="3485072"/>
                  <a:ext cx="565150" cy="431460"/>
                  <a:chOff x="1736090" y="2873352"/>
                  <a:chExt cx="565150" cy="431460"/>
                </a:xfrm>
              </p:grpSpPr>
              <p:grpSp>
                <p:nvGrpSpPr>
                  <p:cNvPr id="923" name="Group 327">
                    <a:extLst>
                      <a:ext uri="{FF2B5EF4-FFF2-40B4-BE49-F238E27FC236}">
                        <a16:creationId xmlns:a16="http://schemas.microsoft.com/office/drawing/2014/main" id="{94C911E6-C634-834E-96A6-814FBEC59AEF}"/>
                      </a:ext>
                    </a:extLst>
                  </p:cNvPr>
                  <p:cNvGrpSpPr>
                    <a:grpSpLocks/>
                  </p:cNvGrpSpPr>
                  <p:nvPr/>
                </p:nvGrpSpPr>
                <p:grpSpPr bwMode="auto">
                  <a:xfrm>
                    <a:off x="1736090" y="2893762"/>
                    <a:ext cx="565150" cy="292100"/>
                    <a:chOff x="1871277" y="1576300"/>
                    <a:chExt cx="1128371" cy="437861"/>
                  </a:xfrm>
                </p:grpSpPr>
                <p:sp>
                  <p:nvSpPr>
                    <p:cNvPr id="927" name="Oval 926">
                      <a:extLst>
                        <a:ext uri="{FF2B5EF4-FFF2-40B4-BE49-F238E27FC236}">
                          <a16:creationId xmlns:a16="http://schemas.microsoft.com/office/drawing/2014/main" id="{8C761162-B166-8849-8139-AAD7A2C4F6DC}"/>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28" name="Rectangle 927">
                      <a:extLst>
                        <a:ext uri="{FF2B5EF4-FFF2-40B4-BE49-F238E27FC236}">
                          <a16:creationId xmlns:a16="http://schemas.microsoft.com/office/drawing/2014/main" id="{3D39001E-4533-0B43-905F-AA94CE83908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29" name="Oval 928">
                      <a:extLst>
                        <a:ext uri="{FF2B5EF4-FFF2-40B4-BE49-F238E27FC236}">
                          <a16:creationId xmlns:a16="http://schemas.microsoft.com/office/drawing/2014/main" id="{5E71B462-B511-4649-8673-9036C0DEA9F2}"/>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30" name="Freeform 929">
                      <a:extLst>
                        <a:ext uri="{FF2B5EF4-FFF2-40B4-BE49-F238E27FC236}">
                          <a16:creationId xmlns:a16="http://schemas.microsoft.com/office/drawing/2014/main" id="{B49EA1C5-095A-C04B-B8BD-EF8F458959D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31" name="Freeform 930">
                      <a:extLst>
                        <a:ext uri="{FF2B5EF4-FFF2-40B4-BE49-F238E27FC236}">
                          <a16:creationId xmlns:a16="http://schemas.microsoft.com/office/drawing/2014/main" id="{C83CC63D-393D-1049-A395-4C928D5F0369}"/>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32" name="Freeform 931">
                      <a:extLst>
                        <a:ext uri="{FF2B5EF4-FFF2-40B4-BE49-F238E27FC236}">
                          <a16:creationId xmlns:a16="http://schemas.microsoft.com/office/drawing/2014/main" id="{C03181A0-E79F-D844-947E-BF87B8C423F3}"/>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33" name="Freeform 932">
                      <a:extLst>
                        <a:ext uri="{FF2B5EF4-FFF2-40B4-BE49-F238E27FC236}">
                          <a16:creationId xmlns:a16="http://schemas.microsoft.com/office/drawing/2014/main" id="{83B6EBB9-930D-0C4D-B5BC-C6B4A8EAB72B}"/>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34" name="Straight Connector 933">
                      <a:extLst>
                        <a:ext uri="{FF2B5EF4-FFF2-40B4-BE49-F238E27FC236}">
                          <a16:creationId xmlns:a16="http://schemas.microsoft.com/office/drawing/2014/main" id="{4A10BE00-6B87-FB46-AD61-287CAD87075B}"/>
                        </a:ext>
                      </a:extLst>
                    </p:cNvPr>
                    <p:cNvCxnSpPr>
                      <a:endCxn id="92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35" name="Straight Connector 934">
                      <a:extLst>
                        <a:ext uri="{FF2B5EF4-FFF2-40B4-BE49-F238E27FC236}">
                          <a16:creationId xmlns:a16="http://schemas.microsoft.com/office/drawing/2014/main" id="{230346D5-8BDD-B745-9227-4A68169D0F5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24" name="Group 923">
                    <a:extLst>
                      <a:ext uri="{FF2B5EF4-FFF2-40B4-BE49-F238E27FC236}">
                        <a16:creationId xmlns:a16="http://schemas.microsoft.com/office/drawing/2014/main" id="{A9A703FA-0296-E94C-917B-41DC9E089E97}"/>
                      </a:ext>
                    </a:extLst>
                  </p:cNvPr>
                  <p:cNvGrpSpPr/>
                  <p:nvPr/>
                </p:nvGrpSpPr>
                <p:grpSpPr>
                  <a:xfrm>
                    <a:off x="1770362" y="2873352"/>
                    <a:ext cx="519654" cy="431460"/>
                    <a:chOff x="667045" y="1708643"/>
                    <a:chExt cx="519654" cy="431460"/>
                  </a:xfrm>
                </p:grpSpPr>
                <p:sp>
                  <p:nvSpPr>
                    <p:cNvPr id="925" name="Oval 924">
                      <a:extLst>
                        <a:ext uri="{FF2B5EF4-FFF2-40B4-BE49-F238E27FC236}">
                          <a16:creationId xmlns:a16="http://schemas.microsoft.com/office/drawing/2014/main" id="{05920D72-FEAD-F249-B9E2-78D387F26886}"/>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26" name="TextBox 925">
                      <a:extLst>
                        <a:ext uri="{FF2B5EF4-FFF2-40B4-BE49-F238E27FC236}">
                          <a16:creationId xmlns:a16="http://schemas.microsoft.com/office/drawing/2014/main" id="{1F2C5EAB-8B45-2540-A28C-11D50EE0598C}"/>
                        </a:ext>
                      </a:extLst>
                    </p:cNvPr>
                    <p:cNvSpPr txBox="1"/>
                    <p:nvPr/>
                  </p:nvSpPr>
                  <p:spPr>
                    <a:xfrm>
                      <a:off x="667045" y="1708643"/>
                      <a:ext cx="519654"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1c</a:t>
                      </a:r>
                    </a:p>
                  </p:txBody>
                </p:sp>
              </p:grpSp>
            </p:grpSp>
            <p:grpSp>
              <p:nvGrpSpPr>
                <p:cNvPr id="903" name="Group 902">
                  <a:extLst>
                    <a:ext uri="{FF2B5EF4-FFF2-40B4-BE49-F238E27FC236}">
                      <a16:creationId xmlns:a16="http://schemas.microsoft.com/office/drawing/2014/main" id="{12F3CB7B-C396-6F4F-92BE-2E64653DE3ED}"/>
                    </a:ext>
                  </a:extLst>
                </p:cNvPr>
                <p:cNvGrpSpPr/>
                <p:nvPr/>
              </p:nvGrpSpPr>
              <p:grpSpPr>
                <a:xfrm>
                  <a:off x="833331" y="3478719"/>
                  <a:ext cx="567530" cy="431460"/>
                  <a:chOff x="1736090" y="2873352"/>
                  <a:chExt cx="567530" cy="431460"/>
                </a:xfrm>
              </p:grpSpPr>
              <p:grpSp>
                <p:nvGrpSpPr>
                  <p:cNvPr id="910" name="Group 327">
                    <a:extLst>
                      <a:ext uri="{FF2B5EF4-FFF2-40B4-BE49-F238E27FC236}">
                        <a16:creationId xmlns:a16="http://schemas.microsoft.com/office/drawing/2014/main" id="{593ADE02-2BB8-F247-B466-624010934E10}"/>
                      </a:ext>
                    </a:extLst>
                  </p:cNvPr>
                  <p:cNvGrpSpPr>
                    <a:grpSpLocks/>
                  </p:cNvGrpSpPr>
                  <p:nvPr/>
                </p:nvGrpSpPr>
                <p:grpSpPr bwMode="auto">
                  <a:xfrm>
                    <a:off x="1736090" y="2893762"/>
                    <a:ext cx="565150" cy="292100"/>
                    <a:chOff x="1871277" y="1576300"/>
                    <a:chExt cx="1128371" cy="437861"/>
                  </a:xfrm>
                </p:grpSpPr>
                <p:sp>
                  <p:nvSpPr>
                    <p:cNvPr id="914" name="Oval 913">
                      <a:extLst>
                        <a:ext uri="{FF2B5EF4-FFF2-40B4-BE49-F238E27FC236}">
                          <a16:creationId xmlns:a16="http://schemas.microsoft.com/office/drawing/2014/main" id="{87541E56-E5EE-8241-BCBF-55CDA84C2A13}"/>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15" name="Rectangle 914">
                      <a:extLst>
                        <a:ext uri="{FF2B5EF4-FFF2-40B4-BE49-F238E27FC236}">
                          <a16:creationId xmlns:a16="http://schemas.microsoft.com/office/drawing/2014/main" id="{F465AFB2-2CF1-4A4B-A18C-33598415B48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16" name="Oval 915">
                      <a:extLst>
                        <a:ext uri="{FF2B5EF4-FFF2-40B4-BE49-F238E27FC236}">
                          <a16:creationId xmlns:a16="http://schemas.microsoft.com/office/drawing/2014/main" id="{4B29641F-3D28-C345-94DF-0BB1F9629D6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17" name="Freeform 916">
                      <a:extLst>
                        <a:ext uri="{FF2B5EF4-FFF2-40B4-BE49-F238E27FC236}">
                          <a16:creationId xmlns:a16="http://schemas.microsoft.com/office/drawing/2014/main" id="{6E4AAF8F-2CBD-1142-9EE9-05FE92FF53F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18" name="Freeform 917">
                      <a:extLst>
                        <a:ext uri="{FF2B5EF4-FFF2-40B4-BE49-F238E27FC236}">
                          <a16:creationId xmlns:a16="http://schemas.microsoft.com/office/drawing/2014/main" id="{BA495F97-D82B-5C4E-96B6-E82DB95F35A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19" name="Freeform 918">
                      <a:extLst>
                        <a:ext uri="{FF2B5EF4-FFF2-40B4-BE49-F238E27FC236}">
                          <a16:creationId xmlns:a16="http://schemas.microsoft.com/office/drawing/2014/main" id="{D9B70EFE-CE31-3F47-BEB1-D4C42661C875}"/>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20" name="Freeform 919">
                      <a:extLst>
                        <a:ext uri="{FF2B5EF4-FFF2-40B4-BE49-F238E27FC236}">
                          <a16:creationId xmlns:a16="http://schemas.microsoft.com/office/drawing/2014/main" id="{C5905B1B-F644-774C-BE19-4510998084DD}"/>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921" name="Straight Connector 920">
                      <a:extLst>
                        <a:ext uri="{FF2B5EF4-FFF2-40B4-BE49-F238E27FC236}">
                          <a16:creationId xmlns:a16="http://schemas.microsoft.com/office/drawing/2014/main" id="{237AA02A-857C-A247-AC06-55D25854AF8B}"/>
                        </a:ext>
                      </a:extLst>
                    </p:cNvPr>
                    <p:cNvCxnSpPr>
                      <a:endCxn id="91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922" name="Straight Connector 921">
                      <a:extLst>
                        <a:ext uri="{FF2B5EF4-FFF2-40B4-BE49-F238E27FC236}">
                          <a16:creationId xmlns:a16="http://schemas.microsoft.com/office/drawing/2014/main" id="{CAFAEF13-0710-B74C-87F9-9E272EF7406D}"/>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911" name="Group 910">
                    <a:extLst>
                      <a:ext uri="{FF2B5EF4-FFF2-40B4-BE49-F238E27FC236}">
                        <a16:creationId xmlns:a16="http://schemas.microsoft.com/office/drawing/2014/main" id="{5BE68664-1930-8042-9913-11DBD4621028}"/>
                      </a:ext>
                    </a:extLst>
                  </p:cNvPr>
                  <p:cNvGrpSpPr/>
                  <p:nvPr/>
                </p:nvGrpSpPr>
                <p:grpSpPr>
                  <a:xfrm>
                    <a:off x="1770362" y="2873352"/>
                    <a:ext cx="533258" cy="431460"/>
                    <a:chOff x="667045" y="1708643"/>
                    <a:chExt cx="533258" cy="431460"/>
                  </a:xfrm>
                </p:grpSpPr>
                <p:sp>
                  <p:nvSpPr>
                    <p:cNvPr id="912" name="Oval 911">
                      <a:extLst>
                        <a:ext uri="{FF2B5EF4-FFF2-40B4-BE49-F238E27FC236}">
                          <a16:creationId xmlns:a16="http://schemas.microsoft.com/office/drawing/2014/main" id="{F5C7195A-DF6E-0742-AB8B-F0F4AA6D8144}"/>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913" name="TextBox 912">
                      <a:extLst>
                        <a:ext uri="{FF2B5EF4-FFF2-40B4-BE49-F238E27FC236}">
                          <a16:creationId xmlns:a16="http://schemas.microsoft.com/office/drawing/2014/main" id="{139118F9-27CD-6746-B00D-B4D69FC9BBF2}"/>
                        </a:ext>
                      </a:extLst>
                    </p:cNvPr>
                    <p:cNvSpPr txBox="1"/>
                    <p:nvPr/>
                  </p:nvSpPr>
                  <p:spPr>
                    <a:xfrm>
                      <a:off x="667045" y="1708643"/>
                      <a:ext cx="533258"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1a</a:t>
                      </a:r>
                    </a:p>
                  </p:txBody>
                </p:sp>
              </p:grpSp>
            </p:grpSp>
            <p:cxnSp>
              <p:nvCxnSpPr>
                <p:cNvPr id="906" name="Straight Connector 905">
                  <a:extLst>
                    <a:ext uri="{FF2B5EF4-FFF2-40B4-BE49-F238E27FC236}">
                      <a16:creationId xmlns:a16="http://schemas.microsoft.com/office/drawing/2014/main" id="{F8011BB7-12B5-1249-8A24-DAC95B1A596F}"/>
                    </a:ext>
                  </a:extLst>
                </p:cNvPr>
                <p:cNvCxnSpPr>
                  <a:stCxn id="953"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07" name="Straight Connector 906">
                  <a:extLst>
                    <a:ext uri="{FF2B5EF4-FFF2-40B4-BE49-F238E27FC236}">
                      <a16:creationId xmlns:a16="http://schemas.microsoft.com/office/drawing/2014/main" id="{3EB6DB0D-6768-7141-8F0D-4A10BD950A1B}"/>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08" name="Straight Connector 907">
                  <a:extLst>
                    <a:ext uri="{FF2B5EF4-FFF2-40B4-BE49-F238E27FC236}">
                      <a16:creationId xmlns:a16="http://schemas.microsoft.com/office/drawing/2014/main" id="{39C8D121-355C-A244-AFDC-F0E389C307B5}"/>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09" name="Straight Connector 908">
                  <a:extLst>
                    <a:ext uri="{FF2B5EF4-FFF2-40B4-BE49-F238E27FC236}">
                      <a16:creationId xmlns:a16="http://schemas.microsoft.com/office/drawing/2014/main" id="{4C27E697-7798-CB49-B8B3-BE726B579901}"/>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1095" name="TextBox 1094">
              <a:extLst>
                <a:ext uri="{FF2B5EF4-FFF2-40B4-BE49-F238E27FC236}">
                  <a16:creationId xmlns:a16="http://schemas.microsoft.com/office/drawing/2014/main" id="{CE2731EC-DA9C-BD46-8898-CE195B824102}"/>
                </a:ext>
              </a:extLst>
            </p:cNvPr>
            <p:cNvSpPr txBox="1"/>
            <p:nvPr/>
          </p:nvSpPr>
          <p:spPr>
            <a:xfrm>
              <a:off x="1350740" y="4247084"/>
              <a:ext cx="833479" cy="430887"/>
            </a:xfrm>
            <a:prstGeom prst="rect">
              <a:avLst/>
            </a:prstGeom>
            <a:noFill/>
          </p:spPr>
          <p:txBody>
            <a:bodyPr wrap="squar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1</a:t>
              </a:r>
            </a:p>
          </p:txBody>
        </p:sp>
        <p:cxnSp>
          <p:nvCxnSpPr>
            <p:cNvPr id="1091" name="Straight Connector 1090">
              <a:extLst>
                <a:ext uri="{FF2B5EF4-FFF2-40B4-BE49-F238E27FC236}">
                  <a16:creationId xmlns:a16="http://schemas.microsoft.com/office/drawing/2014/main" id="{7AF49A6F-DF6F-0046-AB9E-CBF659230BB7}"/>
                </a:ext>
              </a:extLst>
            </p:cNvPr>
            <p:cNvCxnSpPr>
              <a:cxnSpLocks/>
              <a:stCxn id="978" idx="1"/>
            </p:cNvCxnSpPr>
            <p:nvPr/>
          </p:nvCxnSpPr>
          <p:spPr bwMode="auto">
            <a:xfrm flipH="1" flipV="1">
              <a:off x="3848374" y="5024787"/>
              <a:ext cx="1030666"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096" name="Group 1095">
            <a:extLst>
              <a:ext uri="{FF2B5EF4-FFF2-40B4-BE49-F238E27FC236}">
                <a16:creationId xmlns:a16="http://schemas.microsoft.com/office/drawing/2014/main" id="{094D46E7-AC86-5342-B30A-683BA4D5D9C6}"/>
              </a:ext>
            </a:extLst>
          </p:cNvPr>
          <p:cNvGrpSpPr/>
          <p:nvPr/>
        </p:nvGrpSpPr>
        <p:grpSpPr>
          <a:xfrm>
            <a:off x="9388907" y="4358760"/>
            <a:ext cx="1276301" cy="462129"/>
            <a:chOff x="6935906" y="5482318"/>
            <a:chExt cx="1701734" cy="616172"/>
          </a:xfrm>
        </p:grpSpPr>
        <p:grpSp>
          <p:nvGrpSpPr>
            <p:cNvPr id="1097" name="Group 1096">
              <a:extLst>
                <a:ext uri="{FF2B5EF4-FFF2-40B4-BE49-F238E27FC236}">
                  <a16:creationId xmlns:a16="http://schemas.microsoft.com/office/drawing/2014/main" id="{DA43C989-3658-8741-A7E7-9C8437FCD0B2}"/>
                </a:ext>
              </a:extLst>
            </p:cNvPr>
            <p:cNvGrpSpPr/>
            <p:nvPr/>
          </p:nvGrpSpPr>
          <p:grpSpPr>
            <a:xfrm>
              <a:off x="6935906" y="5482318"/>
              <a:ext cx="1701734" cy="616172"/>
              <a:chOff x="6808463" y="5108795"/>
              <a:chExt cx="1701734" cy="616172"/>
            </a:xfrm>
          </p:grpSpPr>
          <p:sp>
            <p:nvSpPr>
              <p:cNvPr id="1099" name="Freeform 2">
                <a:extLst>
                  <a:ext uri="{FF2B5EF4-FFF2-40B4-BE49-F238E27FC236}">
                    <a16:creationId xmlns:a16="http://schemas.microsoft.com/office/drawing/2014/main" id="{04958567-D223-1244-9FE4-AD843F7746FC}"/>
                  </a:ext>
                </a:extLst>
              </p:cNvPr>
              <p:cNvSpPr>
                <a:spLocks/>
              </p:cNvSpPr>
              <p:nvPr/>
            </p:nvSpPr>
            <p:spPr bwMode="auto">
              <a:xfrm>
                <a:off x="6808463" y="5108795"/>
                <a:ext cx="1701734" cy="61617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 w 9959"/>
                  <a:gd name="connsiteY0" fmla="*/ 5593 h 11352"/>
                  <a:gd name="connsiteX1" fmla="*/ 1089 w 9959"/>
                  <a:gd name="connsiteY1" fmla="*/ 469 h 11352"/>
                  <a:gd name="connsiteX2" fmla="*/ 4845 w 9959"/>
                  <a:gd name="connsiteY2" fmla="*/ 561 h 11352"/>
                  <a:gd name="connsiteX3" fmla="*/ 8027 w 9959"/>
                  <a:gd name="connsiteY3" fmla="*/ 3370 h 11352"/>
                  <a:gd name="connsiteX4" fmla="*/ 9955 w 9959"/>
                  <a:gd name="connsiteY4" fmla="*/ 5970 h 11352"/>
                  <a:gd name="connsiteX5" fmla="*/ 8435 w 9959"/>
                  <a:gd name="connsiteY5" fmla="*/ 7863 h 11352"/>
                  <a:gd name="connsiteX6" fmla="*/ 5161 w 9959"/>
                  <a:gd name="connsiteY6" fmla="*/ 11352 h 11352"/>
                  <a:gd name="connsiteX7" fmla="*/ 2712 w 9959"/>
                  <a:gd name="connsiteY7" fmla="*/ 8240 h 11352"/>
                  <a:gd name="connsiteX8" fmla="*/ 1334 w 9959"/>
                  <a:gd name="connsiteY8" fmla="*/ 7922 h 11352"/>
                  <a:gd name="connsiteX9" fmla="*/ 4 w 9959"/>
                  <a:gd name="connsiteY9" fmla="*/ 5593 h 11352"/>
                  <a:gd name="connsiteX0" fmla="*/ 0 w 11223"/>
                  <a:gd name="connsiteY0" fmla="*/ 3835 h 9929"/>
                  <a:gd name="connsiteX1" fmla="*/ 2316 w 11223"/>
                  <a:gd name="connsiteY1" fmla="*/ 342 h 9929"/>
                  <a:gd name="connsiteX2" fmla="*/ 6088 w 11223"/>
                  <a:gd name="connsiteY2" fmla="*/ 423 h 9929"/>
                  <a:gd name="connsiteX3" fmla="*/ 9283 w 11223"/>
                  <a:gd name="connsiteY3" fmla="*/ 2898 h 9929"/>
                  <a:gd name="connsiteX4" fmla="*/ 11219 w 11223"/>
                  <a:gd name="connsiteY4" fmla="*/ 5188 h 9929"/>
                  <a:gd name="connsiteX5" fmla="*/ 9693 w 11223"/>
                  <a:gd name="connsiteY5" fmla="*/ 6856 h 9929"/>
                  <a:gd name="connsiteX6" fmla="*/ 6405 w 11223"/>
                  <a:gd name="connsiteY6" fmla="*/ 9929 h 9929"/>
                  <a:gd name="connsiteX7" fmla="*/ 3946 w 11223"/>
                  <a:gd name="connsiteY7" fmla="*/ 7188 h 9929"/>
                  <a:gd name="connsiteX8" fmla="*/ 2562 w 11223"/>
                  <a:gd name="connsiteY8" fmla="*/ 6908 h 9929"/>
                  <a:gd name="connsiteX9" fmla="*/ 0 w 11223"/>
                  <a:gd name="connsiteY9" fmla="*/ 3835 h 9929"/>
                  <a:gd name="connsiteX0" fmla="*/ 0 w 9999"/>
                  <a:gd name="connsiteY0" fmla="*/ 3862 h 10000"/>
                  <a:gd name="connsiteX1" fmla="*/ 2064 w 9999"/>
                  <a:gd name="connsiteY1" fmla="*/ 344 h 10000"/>
                  <a:gd name="connsiteX2" fmla="*/ 5425 w 9999"/>
                  <a:gd name="connsiteY2" fmla="*/ 426 h 10000"/>
                  <a:gd name="connsiteX3" fmla="*/ 8271 w 9999"/>
                  <a:gd name="connsiteY3" fmla="*/ 2919 h 10000"/>
                  <a:gd name="connsiteX4" fmla="*/ 9996 w 9999"/>
                  <a:gd name="connsiteY4" fmla="*/ 5225 h 10000"/>
                  <a:gd name="connsiteX5" fmla="*/ 8637 w 9999"/>
                  <a:gd name="connsiteY5" fmla="*/ 6905 h 10000"/>
                  <a:gd name="connsiteX6" fmla="*/ 5707 w 9999"/>
                  <a:gd name="connsiteY6" fmla="*/ 10000 h 10000"/>
                  <a:gd name="connsiteX7" fmla="*/ 2283 w 9999"/>
                  <a:gd name="connsiteY7" fmla="*/ 6957 h 10000"/>
                  <a:gd name="connsiteX8" fmla="*/ 0 w 9999"/>
                  <a:gd name="connsiteY8" fmla="*/ 3862 h 10000"/>
                  <a:gd name="connsiteX0" fmla="*/ 124 w 10124"/>
                  <a:gd name="connsiteY0" fmla="*/ 3862 h 10000"/>
                  <a:gd name="connsiteX1" fmla="*/ 2188 w 10124"/>
                  <a:gd name="connsiteY1" fmla="*/ 344 h 10000"/>
                  <a:gd name="connsiteX2" fmla="*/ 5550 w 10124"/>
                  <a:gd name="connsiteY2" fmla="*/ 426 h 10000"/>
                  <a:gd name="connsiteX3" fmla="*/ 8396 w 10124"/>
                  <a:gd name="connsiteY3" fmla="*/ 2919 h 10000"/>
                  <a:gd name="connsiteX4" fmla="*/ 10121 w 10124"/>
                  <a:gd name="connsiteY4" fmla="*/ 5225 h 10000"/>
                  <a:gd name="connsiteX5" fmla="*/ 8762 w 10124"/>
                  <a:gd name="connsiteY5" fmla="*/ 6905 h 10000"/>
                  <a:gd name="connsiteX6" fmla="*/ 5832 w 10124"/>
                  <a:gd name="connsiteY6" fmla="*/ 10000 h 10000"/>
                  <a:gd name="connsiteX7" fmla="*/ 124 w 10124"/>
                  <a:gd name="connsiteY7" fmla="*/ 3862 h 10000"/>
                  <a:gd name="connsiteX0" fmla="*/ 43 w 10045"/>
                  <a:gd name="connsiteY0" fmla="*/ 3862 h 6912"/>
                  <a:gd name="connsiteX1" fmla="*/ 2107 w 10045"/>
                  <a:gd name="connsiteY1" fmla="*/ 344 h 6912"/>
                  <a:gd name="connsiteX2" fmla="*/ 5469 w 10045"/>
                  <a:gd name="connsiteY2" fmla="*/ 426 h 6912"/>
                  <a:gd name="connsiteX3" fmla="*/ 8315 w 10045"/>
                  <a:gd name="connsiteY3" fmla="*/ 2919 h 6912"/>
                  <a:gd name="connsiteX4" fmla="*/ 10040 w 10045"/>
                  <a:gd name="connsiteY4" fmla="*/ 5225 h 6912"/>
                  <a:gd name="connsiteX5" fmla="*/ 8681 w 10045"/>
                  <a:gd name="connsiteY5" fmla="*/ 6905 h 6912"/>
                  <a:gd name="connsiteX6" fmla="*/ 3967 w 10045"/>
                  <a:gd name="connsiteY6" fmla="*/ 5885 h 6912"/>
                  <a:gd name="connsiteX7" fmla="*/ 43 w 10045"/>
                  <a:gd name="connsiteY7" fmla="*/ 3862 h 6912"/>
                  <a:gd name="connsiteX0" fmla="*/ 47 w 10004"/>
                  <a:gd name="connsiteY0" fmla="*/ 5106 h 9519"/>
                  <a:gd name="connsiteX1" fmla="*/ 2102 w 10004"/>
                  <a:gd name="connsiteY1" fmla="*/ 17 h 9519"/>
                  <a:gd name="connsiteX2" fmla="*/ 6651 w 10004"/>
                  <a:gd name="connsiteY2" fmla="*/ 3484 h 9519"/>
                  <a:gd name="connsiteX3" fmla="*/ 8282 w 10004"/>
                  <a:gd name="connsiteY3" fmla="*/ 3742 h 9519"/>
                  <a:gd name="connsiteX4" fmla="*/ 9999 w 10004"/>
                  <a:gd name="connsiteY4" fmla="*/ 7078 h 9519"/>
                  <a:gd name="connsiteX5" fmla="*/ 8646 w 10004"/>
                  <a:gd name="connsiteY5" fmla="*/ 9509 h 9519"/>
                  <a:gd name="connsiteX6" fmla="*/ 3953 w 10004"/>
                  <a:gd name="connsiteY6" fmla="*/ 8033 h 9519"/>
                  <a:gd name="connsiteX7" fmla="*/ 47 w 10004"/>
                  <a:gd name="connsiteY7" fmla="*/ 5106 h 9519"/>
                  <a:gd name="connsiteX0" fmla="*/ 43 w 9996"/>
                  <a:gd name="connsiteY0" fmla="*/ 6232 h 10868"/>
                  <a:gd name="connsiteX1" fmla="*/ 2097 w 9996"/>
                  <a:gd name="connsiteY1" fmla="*/ 886 h 10868"/>
                  <a:gd name="connsiteX2" fmla="*/ 5642 w 9996"/>
                  <a:gd name="connsiteY2" fmla="*/ 385 h 10868"/>
                  <a:gd name="connsiteX3" fmla="*/ 8275 w 9996"/>
                  <a:gd name="connsiteY3" fmla="*/ 4799 h 10868"/>
                  <a:gd name="connsiteX4" fmla="*/ 9991 w 9996"/>
                  <a:gd name="connsiteY4" fmla="*/ 8304 h 10868"/>
                  <a:gd name="connsiteX5" fmla="*/ 8639 w 9996"/>
                  <a:gd name="connsiteY5" fmla="*/ 10857 h 10868"/>
                  <a:gd name="connsiteX6" fmla="*/ 3947 w 9996"/>
                  <a:gd name="connsiteY6" fmla="*/ 9307 h 10868"/>
                  <a:gd name="connsiteX7" fmla="*/ 43 w 9996"/>
                  <a:gd name="connsiteY7" fmla="*/ 6232 h 10868"/>
                  <a:gd name="connsiteX0" fmla="*/ 43 w 10004"/>
                  <a:gd name="connsiteY0" fmla="*/ 5543 h 9809"/>
                  <a:gd name="connsiteX1" fmla="*/ 2098 w 10004"/>
                  <a:gd name="connsiteY1" fmla="*/ 624 h 9809"/>
                  <a:gd name="connsiteX2" fmla="*/ 5644 w 10004"/>
                  <a:gd name="connsiteY2" fmla="*/ 163 h 9809"/>
                  <a:gd name="connsiteX3" fmla="*/ 8163 w 10004"/>
                  <a:gd name="connsiteY3" fmla="*/ 1492 h 9809"/>
                  <a:gd name="connsiteX4" fmla="*/ 9995 w 10004"/>
                  <a:gd name="connsiteY4" fmla="*/ 7450 h 9809"/>
                  <a:gd name="connsiteX5" fmla="*/ 8642 w 10004"/>
                  <a:gd name="connsiteY5" fmla="*/ 9799 h 9809"/>
                  <a:gd name="connsiteX6" fmla="*/ 3949 w 10004"/>
                  <a:gd name="connsiteY6" fmla="*/ 8373 h 9809"/>
                  <a:gd name="connsiteX7" fmla="*/ 43 w 10004"/>
                  <a:gd name="connsiteY7" fmla="*/ 5543 h 9809"/>
                  <a:gd name="connsiteX0" fmla="*/ 43 w 8950"/>
                  <a:gd name="connsiteY0" fmla="*/ 5651 h 10081"/>
                  <a:gd name="connsiteX1" fmla="*/ 2097 w 8950"/>
                  <a:gd name="connsiteY1" fmla="*/ 636 h 10081"/>
                  <a:gd name="connsiteX2" fmla="*/ 5642 w 8950"/>
                  <a:gd name="connsiteY2" fmla="*/ 166 h 10081"/>
                  <a:gd name="connsiteX3" fmla="*/ 8160 w 8950"/>
                  <a:gd name="connsiteY3" fmla="*/ 1521 h 10081"/>
                  <a:gd name="connsiteX4" fmla="*/ 8473 w 8950"/>
                  <a:gd name="connsiteY4" fmla="*/ 5322 h 10081"/>
                  <a:gd name="connsiteX5" fmla="*/ 8639 w 8950"/>
                  <a:gd name="connsiteY5" fmla="*/ 9990 h 10081"/>
                  <a:gd name="connsiteX6" fmla="*/ 3947 w 8950"/>
                  <a:gd name="connsiteY6" fmla="*/ 8536 h 10081"/>
                  <a:gd name="connsiteX7" fmla="*/ 43 w 8950"/>
                  <a:gd name="connsiteY7" fmla="*/ 5651 h 10081"/>
                  <a:gd name="connsiteX0" fmla="*/ 48 w 9651"/>
                  <a:gd name="connsiteY0" fmla="*/ 5606 h 8648"/>
                  <a:gd name="connsiteX1" fmla="*/ 2343 w 9651"/>
                  <a:gd name="connsiteY1" fmla="*/ 631 h 8648"/>
                  <a:gd name="connsiteX2" fmla="*/ 6304 w 9651"/>
                  <a:gd name="connsiteY2" fmla="*/ 165 h 8648"/>
                  <a:gd name="connsiteX3" fmla="*/ 9117 w 9651"/>
                  <a:gd name="connsiteY3" fmla="*/ 1509 h 8648"/>
                  <a:gd name="connsiteX4" fmla="*/ 9467 w 9651"/>
                  <a:gd name="connsiteY4" fmla="*/ 5279 h 8648"/>
                  <a:gd name="connsiteX5" fmla="*/ 6997 w 9651"/>
                  <a:gd name="connsiteY5" fmla="*/ 8019 h 8648"/>
                  <a:gd name="connsiteX6" fmla="*/ 4410 w 9651"/>
                  <a:gd name="connsiteY6" fmla="*/ 8467 h 8648"/>
                  <a:gd name="connsiteX7" fmla="*/ 48 w 9651"/>
                  <a:gd name="connsiteY7" fmla="*/ 5606 h 8648"/>
                  <a:gd name="connsiteX0" fmla="*/ 41 w 9991"/>
                  <a:gd name="connsiteY0" fmla="*/ 6482 h 9316"/>
                  <a:gd name="connsiteX1" fmla="*/ 2419 w 9991"/>
                  <a:gd name="connsiteY1" fmla="*/ 730 h 9316"/>
                  <a:gd name="connsiteX2" fmla="*/ 6523 w 9991"/>
                  <a:gd name="connsiteY2" fmla="*/ 191 h 9316"/>
                  <a:gd name="connsiteX3" fmla="*/ 9438 w 9991"/>
                  <a:gd name="connsiteY3" fmla="*/ 1745 h 9316"/>
                  <a:gd name="connsiteX4" fmla="*/ 9800 w 9991"/>
                  <a:gd name="connsiteY4" fmla="*/ 6104 h 9316"/>
                  <a:gd name="connsiteX5" fmla="*/ 7241 w 9991"/>
                  <a:gd name="connsiteY5" fmla="*/ 9273 h 9316"/>
                  <a:gd name="connsiteX6" fmla="*/ 1411 w 9991"/>
                  <a:gd name="connsiteY6" fmla="*/ 7856 h 9316"/>
                  <a:gd name="connsiteX7" fmla="*/ 41 w 9991"/>
                  <a:gd name="connsiteY7" fmla="*/ 6482 h 9316"/>
                  <a:gd name="connsiteX0" fmla="*/ 19 w 10708"/>
                  <a:gd name="connsiteY0" fmla="*/ 7721 h 10038"/>
                  <a:gd name="connsiteX1" fmla="*/ 3129 w 10708"/>
                  <a:gd name="connsiteY1" fmla="*/ 825 h 10038"/>
                  <a:gd name="connsiteX2" fmla="*/ 7237 w 10708"/>
                  <a:gd name="connsiteY2" fmla="*/ 246 h 10038"/>
                  <a:gd name="connsiteX3" fmla="*/ 10155 w 10708"/>
                  <a:gd name="connsiteY3" fmla="*/ 1914 h 10038"/>
                  <a:gd name="connsiteX4" fmla="*/ 10517 w 10708"/>
                  <a:gd name="connsiteY4" fmla="*/ 6593 h 10038"/>
                  <a:gd name="connsiteX5" fmla="*/ 7956 w 10708"/>
                  <a:gd name="connsiteY5" fmla="*/ 9995 h 10038"/>
                  <a:gd name="connsiteX6" fmla="*/ 2120 w 10708"/>
                  <a:gd name="connsiteY6" fmla="*/ 8474 h 10038"/>
                  <a:gd name="connsiteX7" fmla="*/ 19 w 10708"/>
                  <a:gd name="connsiteY7" fmla="*/ 7721 h 10038"/>
                  <a:gd name="connsiteX0" fmla="*/ 359 w 11048"/>
                  <a:gd name="connsiteY0" fmla="*/ 7721 h 10038"/>
                  <a:gd name="connsiteX1" fmla="*/ 3469 w 11048"/>
                  <a:gd name="connsiteY1" fmla="*/ 825 h 10038"/>
                  <a:gd name="connsiteX2" fmla="*/ 7577 w 11048"/>
                  <a:gd name="connsiteY2" fmla="*/ 246 h 10038"/>
                  <a:gd name="connsiteX3" fmla="*/ 10495 w 11048"/>
                  <a:gd name="connsiteY3" fmla="*/ 1914 h 10038"/>
                  <a:gd name="connsiteX4" fmla="*/ 10857 w 11048"/>
                  <a:gd name="connsiteY4" fmla="*/ 6593 h 10038"/>
                  <a:gd name="connsiteX5" fmla="*/ 8296 w 11048"/>
                  <a:gd name="connsiteY5" fmla="*/ 9995 h 10038"/>
                  <a:gd name="connsiteX6" fmla="*/ 2460 w 11048"/>
                  <a:gd name="connsiteY6" fmla="*/ 8474 h 10038"/>
                  <a:gd name="connsiteX7" fmla="*/ 359 w 11048"/>
                  <a:gd name="connsiteY7" fmla="*/ 7721 h 10038"/>
                  <a:gd name="connsiteX0" fmla="*/ 359 w 11048"/>
                  <a:gd name="connsiteY0" fmla="*/ 8392 h 10075"/>
                  <a:gd name="connsiteX1" fmla="*/ 3469 w 11048"/>
                  <a:gd name="connsiteY1" fmla="*/ 864 h 10075"/>
                  <a:gd name="connsiteX2" fmla="*/ 7577 w 11048"/>
                  <a:gd name="connsiteY2" fmla="*/ 285 h 10075"/>
                  <a:gd name="connsiteX3" fmla="*/ 10495 w 11048"/>
                  <a:gd name="connsiteY3" fmla="*/ 1953 h 10075"/>
                  <a:gd name="connsiteX4" fmla="*/ 10857 w 11048"/>
                  <a:gd name="connsiteY4" fmla="*/ 6632 h 10075"/>
                  <a:gd name="connsiteX5" fmla="*/ 8296 w 11048"/>
                  <a:gd name="connsiteY5" fmla="*/ 10034 h 10075"/>
                  <a:gd name="connsiteX6" fmla="*/ 2460 w 11048"/>
                  <a:gd name="connsiteY6" fmla="*/ 8513 h 10075"/>
                  <a:gd name="connsiteX7" fmla="*/ 359 w 11048"/>
                  <a:gd name="connsiteY7" fmla="*/ 8392 h 10075"/>
                  <a:gd name="connsiteX0" fmla="*/ 371 w 11060"/>
                  <a:gd name="connsiteY0" fmla="*/ 8392 h 10075"/>
                  <a:gd name="connsiteX1" fmla="*/ 3481 w 11060"/>
                  <a:gd name="connsiteY1" fmla="*/ 864 h 10075"/>
                  <a:gd name="connsiteX2" fmla="*/ 7589 w 11060"/>
                  <a:gd name="connsiteY2" fmla="*/ 285 h 10075"/>
                  <a:gd name="connsiteX3" fmla="*/ 10507 w 11060"/>
                  <a:gd name="connsiteY3" fmla="*/ 1953 h 10075"/>
                  <a:gd name="connsiteX4" fmla="*/ 10869 w 11060"/>
                  <a:gd name="connsiteY4" fmla="*/ 6632 h 10075"/>
                  <a:gd name="connsiteX5" fmla="*/ 8308 w 11060"/>
                  <a:gd name="connsiteY5" fmla="*/ 10034 h 10075"/>
                  <a:gd name="connsiteX6" fmla="*/ 2472 w 11060"/>
                  <a:gd name="connsiteY6" fmla="*/ 8513 h 10075"/>
                  <a:gd name="connsiteX7" fmla="*/ 371 w 11060"/>
                  <a:gd name="connsiteY7" fmla="*/ 8392 h 10075"/>
                  <a:gd name="connsiteX0" fmla="*/ 54 w 10743"/>
                  <a:gd name="connsiteY0" fmla="*/ 9468 h 11151"/>
                  <a:gd name="connsiteX1" fmla="*/ 4027 w 10743"/>
                  <a:gd name="connsiteY1" fmla="*/ 495 h 11151"/>
                  <a:gd name="connsiteX2" fmla="*/ 7272 w 10743"/>
                  <a:gd name="connsiteY2" fmla="*/ 1361 h 11151"/>
                  <a:gd name="connsiteX3" fmla="*/ 10190 w 10743"/>
                  <a:gd name="connsiteY3" fmla="*/ 3029 h 11151"/>
                  <a:gd name="connsiteX4" fmla="*/ 10552 w 10743"/>
                  <a:gd name="connsiteY4" fmla="*/ 7708 h 11151"/>
                  <a:gd name="connsiteX5" fmla="*/ 7991 w 10743"/>
                  <a:gd name="connsiteY5" fmla="*/ 11110 h 11151"/>
                  <a:gd name="connsiteX6" fmla="*/ 2155 w 10743"/>
                  <a:gd name="connsiteY6" fmla="*/ 9589 h 11151"/>
                  <a:gd name="connsiteX7" fmla="*/ 54 w 10743"/>
                  <a:gd name="connsiteY7" fmla="*/ 9468 h 11151"/>
                  <a:gd name="connsiteX0" fmla="*/ 54 w 10743"/>
                  <a:gd name="connsiteY0" fmla="*/ 9506 h 11189"/>
                  <a:gd name="connsiteX1" fmla="*/ 4027 w 10743"/>
                  <a:gd name="connsiteY1" fmla="*/ 533 h 11189"/>
                  <a:gd name="connsiteX2" fmla="*/ 7272 w 10743"/>
                  <a:gd name="connsiteY2" fmla="*/ 1399 h 11189"/>
                  <a:gd name="connsiteX3" fmla="*/ 10190 w 10743"/>
                  <a:gd name="connsiteY3" fmla="*/ 3067 h 11189"/>
                  <a:gd name="connsiteX4" fmla="*/ 10552 w 10743"/>
                  <a:gd name="connsiteY4" fmla="*/ 7746 h 11189"/>
                  <a:gd name="connsiteX5" fmla="*/ 7991 w 10743"/>
                  <a:gd name="connsiteY5" fmla="*/ 11148 h 11189"/>
                  <a:gd name="connsiteX6" fmla="*/ 2155 w 10743"/>
                  <a:gd name="connsiteY6" fmla="*/ 9627 h 11189"/>
                  <a:gd name="connsiteX7" fmla="*/ 54 w 10743"/>
                  <a:gd name="connsiteY7" fmla="*/ 9506 h 11189"/>
                  <a:gd name="connsiteX0" fmla="*/ 40 w 11293"/>
                  <a:gd name="connsiteY0" fmla="*/ 9082 h 11127"/>
                  <a:gd name="connsiteX1" fmla="*/ 4577 w 11293"/>
                  <a:gd name="connsiteY1" fmla="*/ 470 h 11127"/>
                  <a:gd name="connsiteX2" fmla="*/ 7822 w 11293"/>
                  <a:gd name="connsiteY2" fmla="*/ 1336 h 11127"/>
                  <a:gd name="connsiteX3" fmla="*/ 10740 w 11293"/>
                  <a:gd name="connsiteY3" fmla="*/ 3004 h 11127"/>
                  <a:gd name="connsiteX4" fmla="*/ 11102 w 11293"/>
                  <a:gd name="connsiteY4" fmla="*/ 7683 h 11127"/>
                  <a:gd name="connsiteX5" fmla="*/ 8541 w 11293"/>
                  <a:gd name="connsiteY5" fmla="*/ 11085 h 11127"/>
                  <a:gd name="connsiteX6" fmla="*/ 2705 w 11293"/>
                  <a:gd name="connsiteY6" fmla="*/ 9564 h 11127"/>
                  <a:gd name="connsiteX7" fmla="*/ 40 w 11293"/>
                  <a:gd name="connsiteY7" fmla="*/ 9082 h 1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3" h="11127">
                    <a:moveTo>
                      <a:pt x="40" y="9082"/>
                    </a:moveTo>
                    <a:cubicBezTo>
                      <a:pt x="352" y="7566"/>
                      <a:pt x="3280" y="1761"/>
                      <a:pt x="4577" y="470"/>
                    </a:cubicBezTo>
                    <a:cubicBezTo>
                      <a:pt x="5874" y="-821"/>
                      <a:pt x="6795" y="914"/>
                      <a:pt x="7822" y="1336"/>
                    </a:cubicBezTo>
                    <a:cubicBezTo>
                      <a:pt x="8849" y="1758"/>
                      <a:pt x="10193" y="1947"/>
                      <a:pt x="10740" y="3004"/>
                    </a:cubicBezTo>
                    <a:cubicBezTo>
                      <a:pt x="11287" y="4061"/>
                      <a:pt x="11468" y="6337"/>
                      <a:pt x="11102" y="7683"/>
                    </a:cubicBezTo>
                    <a:cubicBezTo>
                      <a:pt x="10736" y="9030"/>
                      <a:pt x="9940" y="10771"/>
                      <a:pt x="8541" y="11085"/>
                    </a:cubicBezTo>
                    <a:cubicBezTo>
                      <a:pt x="7141" y="11398"/>
                      <a:pt x="4122" y="9898"/>
                      <a:pt x="2705" y="9564"/>
                    </a:cubicBezTo>
                    <a:cubicBezTo>
                      <a:pt x="1288" y="9230"/>
                      <a:pt x="-272" y="10598"/>
                      <a:pt x="40" y="9082"/>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00" name="Group 327">
                <a:extLst>
                  <a:ext uri="{FF2B5EF4-FFF2-40B4-BE49-F238E27FC236}">
                    <a16:creationId xmlns:a16="http://schemas.microsoft.com/office/drawing/2014/main" id="{84E4BF4D-E97B-E24E-A6D6-B265EDFC9945}"/>
                  </a:ext>
                </a:extLst>
              </p:cNvPr>
              <p:cNvGrpSpPr>
                <a:grpSpLocks/>
              </p:cNvGrpSpPr>
              <p:nvPr/>
            </p:nvGrpSpPr>
            <p:grpSpPr bwMode="auto">
              <a:xfrm>
                <a:off x="7908175" y="5241780"/>
                <a:ext cx="536554" cy="263548"/>
                <a:chOff x="1871277" y="1576300"/>
                <a:chExt cx="1128371" cy="437861"/>
              </a:xfrm>
            </p:grpSpPr>
            <p:sp>
              <p:nvSpPr>
                <p:cNvPr id="1104" name="Oval 1103">
                  <a:extLst>
                    <a:ext uri="{FF2B5EF4-FFF2-40B4-BE49-F238E27FC236}">
                      <a16:creationId xmlns:a16="http://schemas.microsoft.com/office/drawing/2014/main" id="{DAE704C8-2A29-1B4B-BF5B-05909D10C28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105" name="Rectangle 1104">
                  <a:extLst>
                    <a:ext uri="{FF2B5EF4-FFF2-40B4-BE49-F238E27FC236}">
                      <a16:creationId xmlns:a16="http://schemas.microsoft.com/office/drawing/2014/main" id="{077DD5B7-6D65-ED4D-B745-4EDC949EDFFB}"/>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106" name="Oval 1105">
                  <a:extLst>
                    <a:ext uri="{FF2B5EF4-FFF2-40B4-BE49-F238E27FC236}">
                      <a16:creationId xmlns:a16="http://schemas.microsoft.com/office/drawing/2014/main" id="{6BE64947-1735-3144-B4A2-ABC2275021F2}"/>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107" name="Freeform 1106">
                  <a:extLst>
                    <a:ext uri="{FF2B5EF4-FFF2-40B4-BE49-F238E27FC236}">
                      <a16:creationId xmlns:a16="http://schemas.microsoft.com/office/drawing/2014/main" id="{648CF144-8568-D742-997E-9E2FAD84C8D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108" name="Freeform 1107">
                  <a:extLst>
                    <a:ext uri="{FF2B5EF4-FFF2-40B4-BE49-F238E27FC236}">
                      <a16:creationId xmlns:a16="http://schemas.microsoft.com/office/drawing/2014/main" id="{8EB3A668-F785-C94C-AD83-6D22A0B0109A}"/>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109" name="Freeform 1108">
                  <a:extLst>
                    <a:ext uri="{FF2B5EF4-FFF2-40B4-BE49-F238E27FC236}">
                      <a16:creationId xmlns:a16="http://schemas.microsoft.com/office/drawing/2014/main" id="{5BA38663-B2A4-B242-87C4-EB46CBCD7EE7}"/>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110" name="Freeform 1109">
                  <a:extLst>
                    <a:ext uri="{FF2B5EF4-FFF2-40B4-BE49-F238E27FC236}">
                      <a16:creationId xmlns:a16="http://schemas.microsoft.com/office/drawing/2014/main" id="{5CB0CAB1-4F9E-1344-9D69-8542575EA5C2}"/>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111" name="Straight Connector 1110">
                  <a:extLst>
                    <a:ext uri="{FF2B5EF4-FFF2-40B4-BE49-F238E27FC236}">
                      <a16:creationId xmlns:a16="http://schemas.microsoft.com/office/drawing/2014/main" id="{C2C82FB8-3174-E946-A744-1175C0C36CDE}"/>
                    </a:ext>
                  </a:extLst>
                </p:cNvPr>
                <p:cNvCxnSpPr>
                  <a:endCxn id="110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112" name="Straight Connector 1111">
                  <a:extLst>
                    <a:ext uri="{FF2B5EF4-FFF2-40B4-BE49-F238E27FC236}">
                      <a16:creationId xmlns:a16="http://schemas.microsoft.com/office/drawing/2014/main" id="{3B0B07D2-F4AF-E840-BA1B-9DB2017C0D49}"/>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101" name="Group 1100">
                <a:extLst>
                  <a:ext uri="{FF2B5EF4-FFF2-40B4-BE49-F238E27FC236}">
                    <a16:creationId xmlns:a16="http://schemas.microsoft.com/office/drawing/2014/main" id="{BA7C8B54-F30A-334B-AF82-1C148CFC4E09}"/>
                  </a:ext>
                </a:extLst>
              </p:cNvPr>
              <p:cNvGrpSpPr/>
              <p:nvPr/>
            </p:nvGrpSpPr>
            <p:grpSpPr>
              <a:xfrm>
                <a:off x="7845852" y="5223362"/>
                <a:ext cx="528350" cy="400108"/>
                <a:chOff x="567129" y="1708643"/>
                <a:chExt cx="556510" cy="443455"/>
              </a:xfrm>
            </p:grpSpPr>
            <p:sp>
              <p:nvSpPr>
                <p:cNvPr id="1102" name="Oval 1101">
                  <a:extLst>
                    <a:ext uri="{FF2B5EF4-FFF2-40B4-BE49-F238E27FC236}">
                      <a16:creationId xmlns:a16="http://schemas.microsoft.com/office/drawing/2014/main" id="{91BF9D40-8E3D-FC44-9E35-3BB43179285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103" name="TextBox 1102">
                  <a:extLst>
                    <a:ext uri="{FF2B5EF4-FFF2-40B4-BE49-F238E27FC236}">
                      <a16:creationId xmlns:a16="http://schemas.microsoft.com/office/drawing/2014/main" id="{71878438-9834-F24C-836D-725DA2AE0DB9}"/>
                    </a:ext>
                  </a:extLst>
                </p:cNvPr>
                <p:cNvSpPr txBox="1"/>
                <p:nvPr/>
              </p:nvSpPr>
              <p:spPr>
                <a:xfrm>
                  <a:off x="567129" y="1708643"/>
                  <a:ext cx="556510" cy="443455"/>
                </a:xfrm>
                <a:prstGeom prst="rect">
                  <a:avLst/>
                </a:prstGeom>
                <a:noFill/>
              </p:spPr>
              <p:txBody>
                <a:bodyPr wrap="none" rtlCol="0">
                  <a:spAutoFit/>
                </a:body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X</a:t>
                  </a:r>
                </a:p>
              </p:txBody>
            </p:sp>
          </p:grpSp>
        </p:grpSp>
        <p:cxnSp>
          <p:nvCxnSpPr>
            <p:cNvPr id="1098" name="Straight Connector 1097">
              <a:extLst>
                <a:ext uri="{FF2B5EF4-FFF2-40B4-BE49-F238E27FC236}">
                  <a16:creationId xmlns:a16="http://schemas.microsoft.com/office/drawing/2014/main" id="{3337DFCF-46F5-A148-BEB2-5A8915841886}"/>
                </a:ext>
              </a:extLst>
            </p:cNvPr>
            <p:cNvCxnSpPr/>
            <p:nvPr/>
          </p:nvCxnSpPr>
          <p:spPr bwMode="auto">
            <a:xfrm flipH="1">
              <a:off x="7158742" y="5764030"/>
              <a:ext cx="870024" cy="9999"/>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1113" name="Group 117">
            <a:extLst>
              <a:ext uri="{FF2B5EF4-FFF2-40B4-BE49-F238E27FC236}">
                <a16:creationId xmlns:a16="http://schemas.microsoft.com/office/drawing/2014/main" id="{B589F7B1-507B-FD44-9CEF-E598E39E4B09}"/>
              </a:ext>
            </a:extLst>
          </p:cNvPr>
          <p:cNvGrpSpPr>
            <a:grpSpLocks/>
          </p:cNvGrpSpPr>
          <p:nvPr/>
        </p:nvGrpSpPr>
        <p:grpSpPr bwMode="auto">
          <a:xfrm>
            <a:off x="6982282" y="4108412"/>
            <a:ext cx="1860949" cy="681038"/>
            <a:chOff x="2282" y="2446"/>
            <a:chExt cx="1563" cy="572"/>
          </a:xfrm>
        </p:grpSpPr>
        <p:sp>
          <p:nvSpPr>
            <p:cNvPr id="1114" name="AutoShape 118">
              <a:extLst>
                <a:ext uri="{FF2B5EF4-FFF2-40B4-BE49-F238E27FC236}">
                  <a16:creationId xmlns:a16="http://schemas.microsoft.com/office/drawing/2014/main" id="{AEEA9884-A009-5648-BFA1-19478AC1AEA9}"/>
                </a:ext>
              </a:extLst>
            </p:cNvPr>
            <p:cNvSpPr>
              <a:spLocks noChangeArrowheads="1"/>
            </p:cNvSpPr>
            <p:nvPr/>
          </p:nvSpPr>
          <p:spPr bwMode="auto">
            <a:xfrm rot="19396893">
              <a:off x="2282" y="2446"/>
              <a:ext cx="484" cy="163"/>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15" name="Text Box 119">
              <a:extLst>
                <a:ext uri="{FF2B5EF4-FFF2-40B4-BE49-F238E27FC236}">
                  <a16:creationId xmlns:a16="http://schemas.microsoft.com/office/drawing/2014/main" id="{AA79C01F-FEFD-4E49-ABC1-9AA41877F079}"/>
                </a:ext>
              </a:extLst>
            </p:cNvPr>
            <p:cNvSpPr txBox="1">
              <a:spLocks noChangeArrowheads="1"/>
            </p:cNvSpPr>
            <p:nvPr/>
          </p:nvSpPr>
          <p:spPr bwMode="auto">
            <a:xfrm>
              <a:off x="2294" y="2677"/>
              <a:ext cx="1551" cy="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latin typeface="Avenir Book" panose="020B0503020203020204" pitchFamily="34" charset="-78"/>
                  <a:cs typeface="Avenir Book" panose="020B0503020203020204" pitchFamily="34" charset="-78"/>
                </a:rPr>
                <a:t>BGP advertisement:</a:t>
              </a:r>
            </a:p>
            <a:p>
              <a:pPr defTabSz="685800" eaLnBrk="0" fontAlgn="base" hangingPunct="0">
                <a:lnSpc>
                  <a:spcPct val="85000"/>
                </a:lnSpc>
                <a:spcBef>
                  <a:spcPct val="0"/>
                </a:spcBef>
                <a:spcAft>
                  <a:spcPct val="0"/>
                </a:spcAft>
                <a:defRPr/>
              </a:pPr>
              <a:r>
                <a:rPr lang="en-US" sz="1200" kern="0" dirty="0">
                  <a:solidFill>
                    <a:srgbClr val="0000A8"/>
                  </a:solidFill>
                  <a:latin typeface="Avenir Book" panose="020B0503020203020204" pitchFamily="34" charset="-78"/>
                  <a:cs typeface="Avenir Book" panose="020B0503020203020204" pitchFamily="34" charset="-78"/>
                </a:rPr>
                <a:t>AS3, X</a:t>
              </a:r>
            </a:p>
          </p:txBody>
        </p:sp>
      </p:grpSp>
      <p:cxnSp>
        <p:nvCxnSpPr>
          <p:cNvPr id="1092" name="Straight Connector 1091">
            <a:extLst>
              <a:ext uri="{FF2B5EF4-FFF2-40B4-BE49-F238E27FC236}">
                <a16:creationId xmlns:a16="http://schemas.microsoft.com/office/drawing/2014/main" id="{BA172D50-4798-124B-9512-A8DC98B9062A}"/>
              </a:ext>
            </a:extLst>
          </p:cNvPr>
          <p:cNvCxnSpPr>
            <a:cxnSpLocks/>
            <a:stCxn id="994" idx="5"/>
            <a:endCxn id="1042" idx="1"/>
          </p:cNvCxnSpPr>
          <p:nvPr/>
        </p:nvCxnSpPr>
        <p:spPr bwMode="auto">
          <a:xfrm flipV="1">
            <a:off x="6780562" y="3608893"/>
            <a:ext cx="1049084" cy="797163"/>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9583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6"/>
                                        </p:tgtEl>
                                        <p:attrNameLst>
                                          <p:attrName>style.visibility</p:attrName>
                                        </p:attrNameLst>
                                      </p:cBhvr>
                                      <p:to>
                                        <p:strVal val="visible"/>
                                      </p:to>
                                    </p:set>
                                    <p:animEffect transition="in" filter="dissolve">
                                      <p:cBhvr>
                                        <p:cTn id="7" dur="500"/>
                                        <p:tgtEl>
                                          <p:spTgt spid="1096"/>
                                        </p:tgtEl>
                                      </p:cBhvr>
                                    </p:animEffect>
                                  </p:childTnLst>
                                </p:cTn>
                              </p:par>
                              <p:par>
                                <p:cTn id="8" presetID="42" presetClass="path" presetSubtype="0" accel="50000" decel="50000" fill="hold" nodeType="withEffect">
                                  <p:stCondLst>
                                    <p:cond delay="0"/>
                                  </p:stCondLst>
                                  <p:childTnLst>
                                    <p:animMotion origin="layout" path="M 0.01237 0.02431 L -0.05925 -0.08125 " pathEditMode="relative" rAng="0" ptsTypes="AA">
                                      <p:cBhvr>
                                        <p:cTn id="9" dur="1000" fill="hold"/>
                                        <p:tgtEl>
                                          <p:spTgt spid="1096"/>
                                        </p:tgtEl>
                                        <p:attrNameLst>
                                          <p:attrName>ppt_x</p:attrName>
                                          <p:attrName>ppt_y</p:attrName>
                                        </p:attrNameLst>
                                      </p:cBhvr>
                                      <p:rCtr x="-3581" y="-5278"/>
                                    </p:animMotion>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1113"/>
                                        </p:tgtEl>
                                        <p:attrNameLst>
                                          <p:attrName>style.visibility</p:attrName>
                                        </p:attrNameLst>
                                      </p:cBhvr>
                                      <p:to>
                                        <p:strVal val="visible"/>
                                      </p:to>
                                    </p:set>
                                    <p:animEffect transition="in" filter="wipe(up)">
                                      <p:cBhvr>
                                        <p:cTn id="13" dur="1000"/>
                                        <p:tgtEl>
                                          <p:spTgt spid="1113"/>
                                        </p:tgtEl>
                                      </p:cBhvr>
                                    </p:animEffect>
                                  </p:childTnLst>
                                </p:cTn>
                              </p:par>
                            </p:childTnLst>
                          </p:cTn>
                        </p:par>
                        <p:par>
                          <p:cTn id="14" fill="hold">
                            <p:stCondLst>
                              <p:cond delay="2000"/>
                            </p:stCondLst>
                            <p:childTnLst>
                              <p:par>
                                <p:cTn id="15" presetID="9" presetClass="entr" presetSubtype="0" fill="hold" grpId="0" nodeType="after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GP Next-Hop Unchanged">
            <a:extLst>
              <a:ext uri="{FF2B5EF4-FFF2-40B4-BE49-F238E27FC236}">
                <a16:creationId xmlns:a16="http://schemas.microsoft.com/office/drawing/2014/main" id="{F7AF4F5B-22CE-0180-D0A6-03DE5817B3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1" r="1273"/>
          <a:stretch/>
        </p:blipFill>
        <p:spPr bwMode="auto">
          <a:xfrm>
            <a:off x="7624133" y="1435976"/>
            <a:ext cx="4339189" cy="340352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061210" y="425936"/>
            <a:ext cx="7886700" cy="670967"/>
          </a:xfrm>
        </p:spPr>
        <p:txBody>
          <a:bodyPr>
            <a:normAutofit fontScale="90000"/>
          </a:bodyPr>
          <a:lstStyle/>
          <a:p>
            <a:r>
              <a:rPr lang="en-US" dirty="0"/>
              <a:t>BGP Path Advertisement</a:t>
            </a:r>
          </a:p>
        </p:txBody>
      </p:sp>
      <p:sp>
        <p:nvSpPr>
          <p:cNvPr id="225" name="Rectangle 3">
            <a:extLst>
              <a:ext uri="{FF2B5EF4-FFF2-40B4-BE49-F238E27FC236}">
                <a16:creationId xmlns:a16="http://schemas.microsoft.com/office/drawing/2014/main" id="{39420582-8708-6949-93FD-0D390E28072C}"/>
              </a:ext>
            </a:extLst>
          </p:cNvPr>
          <p:cNvSpPr txBox="1">
            <a:spLocks noChangeArrowheads="1"/>
          </p:cNvSpPr>
          <p:nvPr/>
        </p:nvSpPr>
        <p:spPr>
          <a:xfrm>
            <a:off x="290557" y="1435976"/>
            <a:ext cx="7276570" cy="378077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17885"/>
            <a:r>
              <a:rPr lang="en-US" sz="2400" dirty="0">
                <a:latin typeface="Avenir Book" panose="020B0503020203020204" pitchFamily="34" charset="-78"/>
                <a:cs typeface="Avenir Book" panose="020B0503020203020204" pitchFamily="34" charset="-78"/>
              </a:rPr>
              <a:t>Route advertisement contain an</a:t>
            </a:r>
            <a:r>
              <a:rPr lang="en-US" sz="2400" dirty="0">
                <a:solidFill>
                  <a:srgbClr val="C00000"/>
                </a:solidFill>
                <a:latin typeface="Avenir Book" panose="020B0503020203020204" pitchFamily="34" charset="-78"/>
                <a:cs typeface="Avenir Book" panose="020B0503020203020204" pitchFamily="34" charset="-78"/>
              </a:rPr>
              <a:t> IP prefix + attributes </a:t>
            </a:r>
          </a:p>
          <a:p>
            <a:pPr lvl="1" indent="-217885"/>
            <a:r>
              <a:rPr lang="en-US" sz="2100" dirty="0">
                <a:latin typeface="Avenir Book" panose="020B0503020203020204" pitchFamily="34" charset="-78"/>
                <a:cs typeface="Avenir Book" panose="020B0503020203020204" pitchFamily="34" charset="-78"/>
              </a:rPr>
              <a:t>Prefix: destination being advertised</a:t>
            </a:r>
          </a:p>
          <a:p>
            <a:pPr lvl="1" indent="-217885"/>
            <a:r>
              <a:rPr lang="en-US" sz="2100" dirty="0">
                <a:latin typeface="Avenir Book" panose="020B0503020203020204" pitchFamily="34" charset="-78"/>
                <a:cs typeface="Avenir Book" panose="020B0503020203020204" pitchFamily="34" charset="-78"/>
              </a:rPr>
              <a:t>Two important attributes:</a:t>
            </a:r>
          </a:p>
          <a:p>
            <a:pPr marL="1138238" lvl="2" indent="-158354"/>
            <a:r>
              <a:rPr lang="en-US" sz="1600" dirty="0">
                <a:solidFill>
                  <a:srgbClr val="000090"/>
                </a:solidFill>
                <a:latin typeface="Avenir Book" panose="020B0503020203020204" pitchFamily="34" charset="-78"/>
                <a:cs typeface="Avenir Book" panose="020B0503020203020204" pitchFamily="34" charset="-78"/>
              </a:rPr>
              <a:t>AS-PATH: </a:t>
            </a:r>
            <a:r>
              <a:rPr lang="en-US" sz="1600" dirty="0">
                <a:latin typeface="Avenir Book" panose="020B0503020203020204" pitchFamily="34" charset="-78"/>
                <a:cs typeface="Avenir Book" panose="020B0503020203020204" pitchFamily="34" charset="-78"/>
              </a:rPr>
              <a:t>list of ASes through which prefix advertisement has passed (</a:t>
            </a:r>
            <a:r>
              <a:rPr lang="en-US" sz="1600" dirty="0">
                <a:solidFill>
                  <a:srgbClr val="0000FF"/>
                </a:solidFill>
                <a:latin typeface="Avenir Book" panose="020B0503020203020204" pitchFamily="34" charset="-78"/>
                <a:cs typeface="Avenir Book" panose="020B0503020203020204" pitchFamily="34" charset="-78"/>
              </a:rPr>
              <a:t>AS50</a:t>
            </a:r>
            <a:r>
              <a:rPr lang="en-US" sz="1600" dirty="0">
                <a:latin typeface="Avenir Book" panose="020B0503020203020204" pitchFamily="34" charset="-78"/>
                <a:cs typeface="Avenir Book" panose="020B0503020203020204" pitchFamily="34" charset="-78"/>
              </a:rPr>
              <a:t>, </a:t>
            </a:r>
            <a:r>
              <a:rPr lang="en-US" sz="1600" dirty="0">
                <a:solidFill>
                  <a:srgbClr val="0000FF"/>
                </a:solidFill>
                <a:latin typeface="Avenir Book" panose="020B0503020203020204" pitchFamily="34" charset="-78"/>
                <a:cs typeface="Avenir Book" panose="020B0503020203020204" pitchFamily="34" charset="-78"/>
              </a:rPr>
              <a:t>AS76</a:t>
            </a:r>
            <a:r>
              <a:rPr lang="en-US" sz="1600" dirty="0">
                <a:latin typeface="Avenir Book" panose="020B0503020203020204" pitchFamily="34" charset="-78"/>
                <a:cs typeface="Avenir Book" panose="020B0503020203020204" pitchFamily="34" charset="-78"/>
              </a:rPr>
              <a:t>)</a:t>
            </a:r>
          </a:p>
          <a:p>
            <a:pPr marL="1138238" lvl="2" indent="-158354"/>
            <a:r>
              <a:rPr lang="en-US" sz="1600" dirty="0">
                <a:solidFill>
                  <a:srgbClr val="000090"/>
                </a:solidFill>
                <a:latin typeface="Avenir Book" panose="020B0503020203020204" pitchFamily="34" charset="-78"/>
                <a:cs typeface="Avenir Book" panose="020B0503020203020204" pitchFamily="34" charset="-78"/>
              </a:rPr>
              <a:t>NEXT-HO</a:t>
            </a:r>
            <a:r>
              <a:rPr lang="en-US" sz="1600" dirty="0">
                <a:solidFill>
                  <a:srgbClr val="0000A8"/>
                </a:solidFill>
                <a:latin typeface="Avenir Book" panose="020B0503020203020204" pitchFamily="34" charset="-78"/>
                <a:cs typeface="Avenir Book" panose="020B0503020203020204" pitchFamily="34" charset="-78"/>
              </a:rPr>
              <a:t>P: </a:t>
            </a:r>
            <a:r>
              <a:rPr lang="en-US" sz="1600" dirty="0">
                <a:latin typeface="Avenir Book" panose="020B0503020203020204" pitchFamily="34" charset="-78"/>
                <a:cs typeface="Avenir Book" panose="020B0503020203020204" pitchFamily="34" charset="-78"/>
              </a:rPr>
              <a:t>indicates the router interface that begins the AS-PATH</a:t>
            </a:r>
          </a:p>
          <a:p>
            <a:pPr marL="1138238" lvl="2" indent="-158354"/>
            <a:r>
              <a:rPr lang="en-US" sz="1600" dirty="0">
                <a:latin typeface="Avenir Book" panose="020B0503020203020204" pitchFamily="34" charset="-78"/>
                <a:cs typeface="Avenir Book" panose="020B0503020203020204" pitchFamily="34" charset="-78"/>
              </a:rPr>
              <a:t>The intra-AS routing protocol will determine the least-cost paths to all subnets attached to the routers in the AS, including the subnet for the link between CE1 and PE-1</a:t>
            </a:r>
          </a:p>
          <a:p>
            <a:pPr marL="979884" lvl="2" indent="0">
              <a:buNone/>
            </a:pPr>
            <a:endParaRPr lang="en-US" sz="1400" dirty="0">
              <a:latin typeface="Avenir Book" panose="020B0503020203020204" pitchFamily="34" charset="-78"/>
              <a:cs typeface="Avenir Book" panose="020B0503020203020204" pitchFamily="34" charset="-78"/>
            </a:endParaRPr>
          </a:p>
          <a:p>
            <a:pPr lvl="1"/>
            <a:endParaRPr lang="en-US" sz="1800" dirty="0">
              <a:latin typeface="Avenir Book" panose="020B0503020203020204" pitchFamily="34" charset="-78"/>
              <a:cs typeface="Avenir Book" panose="020B0503020203020204" pitchFamily="34" charset="-78"/>
            </a:endParaRPr>
          </a:p>
        </p:txBody>
      </p:sp>
      <p:sp>
        <p:nvSpPr>
          <p:cNvPr id="4" name="Rectangle 3">
            <a:extLst>
              <a:ext uri="{FF2B5EF4-FFF2-40B4-BE49-F238E27FC236}">
                <a16:creationId xmlns:a16="http://schemas.microsoft.com/office/drawing/2014/main" id="{8D6445B6-C40A-53C1-84EE-496ADA476CBF}"/>
              </a:ext>
            </a:extLst>
          </p:cNvPr>
          <p:cNvSpPr txBox="1">
            <a:spLocks noChangeArrowheads="1"/>
          </p:cNvSpPr>
          <p:nvPr/>
        </p:nvSpPr>
        <p:spPr bwMode="auto">
          <a:xfrm>
            <a:off x="7703889" y="4880100"/>
            <a:ext cx="433918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200" dirty="0" err="1">
                <a:solidFill>
                  <a:prstClr val="black"/>
                </a:solidFill>
                <a:latin typeface="+mn-lt"/>
                <a:ea typeface="Arial" panose="020B0604020202020204" pitchFamily="34" charset="0"/>
              </a:rPr>
              <a:t>Src</a:t>
            </a:r>
            <a:r>
              <a:rPr lang="en-US" altLang="en-US" sz="1200" dirty="0">
                <a:solidFill>
                  <a:prstClr val="black"/>
                </a:solidFill>
                <a:latin typeface="+mn-lt"/>
                <a:ea typeface="Arial" panose="020B0604020202020204" pitchFamily="34" charset="0"/>
              </a:rPr>
              <a:t>: http://bgphelp.com/2017/03/05/bgp-next-hop-self-explained/</a:t>
            </a:r>
            <a:endParaRPr lang="en-US" altLang="en-US" sz="12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381246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061210" y="371719"/>
            <a:ext cx="7886700" cy="670967"/>
          </a:xfrm>
        </p:spPr>
        <p:txBody>
          <a:bodyPr>
            <a:normAutofit fontScale="90000"/>
          </a:bodyPr>
          <a:lstStyle/>
          <a:p>
            <a:r>
              <a:rPr lang="en-US" dirty="0"/>
              <a:t>BGP Path Advertisement</a:t>
            </a:r>
          </a:p>
        </p:txBody>
      </p:sp>
      <p:sp>
        <p:nvSpPr>
          <p:cNvPr id="225" name="Rectangle 3">
            <a:extLst>
              <a:ext uri="{FF2B5EF4-FFF2-40B4-BE49-F238E27FC236}">
                <a16:creationId xmlns:a16="http://schemas.microsoft.com/office/drawing/2014/main" id="{39420582-8708-6949-93FD-0D390E28072C}"/>
              </a:ext>
            </a:extLst>
          </p:cNvPr>
          <p:cNvSpPr txBox="1">
            <a:spLocks noChangeArrowheads="1"/>
          </p:cNvSpPr>
          <p:nvPr/>
        </p:nvSpPr>
        <p:spPr>
          <a:xfrm>
            <a:off x="725978" y="1248736"/>
            <a:ext cx="10557164" cy="378077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0747" indent="-214313"/>
            <a:r>
              <a:rPr lang="en-US" sz="2400" dirty="0">
                <a:solidFill>
                  <a:srgbClr val="C00000"/>
                </a:solidFill>
                <a:latin typeface="Avenir Book" panose="020B0503020203020204" pitchFamily="34" charset="-78"/>
                <a:cs typeface="Avenir Book" panose="020B0503020203020204" pitchFamily="34" charset="-78"/>
              </a:rPr>
              <a:t>Policy-based advertisement:</a:t>
            </a:r>
          </a:p>
          <a:p>
            <a:pPr lvl="1"/>
            <a:r>
              <a:rPr lang="en-US" sz="2100" dirty="0">
                <a:solidFill>
                  <a:srgbClr val="0000FF"/>
                </a:solidFill>
                <a:latin typeface="Avenir Book" panose="020B0503020203020204" pitchFamily="34" charset="-78"/>
                <a:cs typeface="Avenir Book" panose="020B0503020203020204" pitchFamily="34" charset="-78"/>
              </a:rPr>
              <a:t>Import policy: </a:t>
            </a:r>
            <a:r>
              <a:rPr lang="en-US" sz="2100" dirty="0">
                <a:latin typeface="Avenir Book" panose="020B0503020203020204" pitchFamily="34" charset="-78"/>
                <a:cs typeface="Avenir Book" panose="020B0503020203020204" pitchFamily="34" charset="-78"/>
              </a:rPr>
              <a:t>Gateway receiving route advertisement uses </a:t>
            </a:r>
            <a:r>
              <a:rPr lang="en-US" sz="2100" dirty="0">
                <a:solidFill>
                  <a:srgbClr val="0000A8"/>
                </a:solidFill>
                <a:latin typeface="Avenir Book" panose="020B0503020203020204" pitchFamily="34" charset="-78"/>
                <a:cs typeface="Avenir Book" panose="020B0503020203020204" pitchFamily="34" charset="-78"/>
              </a:rPr>
              <a:t>import policy </a:t>
            </a:r>
            <a:r>
              <a:rPr lang="en-US" sz="2100" dirty="0">
                <a:latin typeface="Avenir Book" panose="020B0503020203020204" pitchFamily="34" charset="-78"/>
                <a:cs typeface="Avenir Book" panose="020B0503020203020204" pitchFamily="34" charset="-78"/>
              </a:rPr>
              <a:t>to accept/decline path (e.g., never route through AS Y).</a:t>
            </a:r>
          </a:p>
          <a:p>
            <a:pPr lvl="1"/>
            <a:r>
              <a:rPr lang="en-US" sz="2100" dirty="0">
                <a:solidFill>
                  <a:srgbClr val="0000FF"/>
                </a:solidFill>
                <a:latin typeface="Avenir Book" panose="020B0503020203020204" pitchFamily="34" charset="-78"/>
                <a:cs typeface="Avenir Book" panose="020B0503020203020204" pitchFamily="34" charset="-78"/>
              </a:rPr>
              <a:t>Export policy: </a:t>
            </a:r>
            <a:r>
              <a:rPr lang="en-US" sz="2100" dirty="0">
                <a:latin typeface="Avenir Book" panose="020B0503020203020204" pitchFamily="34" charset="-78"/>
                <a:cs typeface="Avenir Book" panose="020B0503020203020204" pitchFamily="34" charset="-78"/>
              </a:rPr>
              <a:t>AS policy also determines whether to </a:t>
            </a:r>
            <a:r>
              <a:rPr lang="en-US" sz="2100" dirty="0">
                <a:solidFill>
                  <a:srgbClr val="0000A8"/>
                </a:solidFill>
                <a:latin typeface="Avenir Book" panose="020B0503020203020204" pitchFamily="34" charset="-78"/>
                <a:cs typeface="Avenir Book" panose="020B0503020203020204" pitchFamily="34" charset="-78"/>
              </a:rPr>
              <a:t>advertise </a:t>
            </a:r>
            <a:r>
              <a:rPr lang="en-US" sz="2100" dirty="0">
                <a:latin typeface="Avenir Book" panose="020B0503020203020204" pitchFamily="34" charset="-78"/>
                <a:cs typeface="Avenir Book" panose="020B0503020203020204" pitchFamily="34" charset="-78"/>
              </a:rPr>
              <a:t>path to other other neighboring </a:t>
            </a:r>
            <a:r>
              <a:rPr lang="en-US" sz="2100" dirty="0" err="1">
                <a:latin typeface="Avenir Book" panose="020B0503020203020204" pitchFamily="34" charset="-78"/>
                <a:cs typeface="Avenir Book" panose="020B0503020203020204" pitchFamily="34" charset="-78"/>
              </a:rPr>
              <a:t>ASes</a:t>
            </a:r>
            <a:endParaRPr lang="en-US" sz="2100" dirty="0">
              <a:latin typeface="Avenir Book" panose="020B0503020203020204" pitchFamily="34" charset="-78"/>
              <a:cs typeface="Avenir Book" panose="020B0503020203020204" pitchFamily="34" charset="-78"/>
            </a:endParaRPr>
          </a:p>
          <a:p>
            <a:pPr lvl="1"/>
            <a:endParaRPr lang="en-US" sz="1800" dirty="0">
              <a:latin typeface="Avenir Book" panose="020B0503020203020204" pitchFamily="34" charset="-78"/>
              <a:cs typeface="Avenir Book" panose="020B0503020203020204" pitchFamily="34" charset="-78"/>
            </a:endParaRPr>
          </a:p>
        </p:txBody>
      </p:sp>
      <p:grpSp>
        <p:nvGrpSpPr>
          <p:cNvPr id="2" name="Group 1">
            <a:extLst>
              <a:ext uri="{FF2B5EF4-FFF2-40B4-BE49-F238E27FC236}">
                <a16:creationId xmlns:a16="http://schemas.microsoft.com/office/drawing/2014/main" id="{06B12842-4EC9-B2C8-231C-B19FE6959176}"/>
              </a:ext>
            </a:extLst>
          </p:cNvPr>
          <p:cNvGrpSpPr/>
          <p:nvPr/>
        </p:nvGrpSpPr>
        <p:grpSpPr>
          <a:xfrm>
            <a:off x="5031676" y="3839153"/>
            <a:ext cx="1909266" cy="1290401"/>
            <a:chOff x="4625977" y="4850481"/>
            <a:chExt cx="2545688" cy="1720535"/>
          </a:xfrm>
        </p:grpSpPr>
        <p:grpSp>
          <p:nvGrpSpPr>
            <p:cNvPr id="3" name="Group 2">
              <a:extLst>
                <a:ext uri="{FF2B5EF4-FFF2-40B4-BE49-F238E27FC236}">
                  <a16:creationId xmlns:a16="http://schemas.microsoft.com/office/drawing/2014/main" id="{920710F9-CF55-9D1C-A7D2-D576DD2F77D6}"/>
                </a:ext>
              </a:extLst>
            </p:cNvPr>
            <p:cNvGrpSpPr/>
            <p:nvPr/>
          </p:nvGrpSpPr>
          <p:grpSpPr>
            <a:xfrm>
              <a:off x="4625977" y="4850481"/>
              <a:ext cx="2545688" cy="1720535"/>
              <a:chOff x="-2170772" y="2784954"/>
              <a:chExt cx="2712783" cy="1853712"/>
            </a:xfrm>
          </p:grpSpPr>
          <p:sp>
            <p:nvSpPr>
              <p:cNvPr id="5" name="Freeform 2">
                <a:extLst>
                  <a:ext uri="{FF2B5EF4-FFF2-40B4-BE49-F238E27FC236}">
                    <a16:creationId xmlns:a16="http://schemas.microsoft.com/office/drawing/2014/main" id="{018DCE1D-E5BE-8B1E-6E27-3ADABA748433}"/>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 name="Group 6">
                <a:extLst>
                  <a:ext uri="{FF2B5EF4-FFF2-40B4-BE49-F238E27FC236}">
                    <a16:creationId xmlns:a16="http://schemas.microsoft.com/office/drawing/2014/main" id="{2E3025C3-B6C3-2AE9-4BE0-DC540CBDDED4}"/>
                  </a:ext>
                </a:extLst>
              </p:cNvPr>
              <p:cNvGrpSpPr/>
              <p:nvPr/>
            </p:nvGrpSpPr>
            <p:grpSpPr>
              <a:xfrm>
                <a:off x="-1935370" y="2935816"/>
                <a:ext cx="2333625" cy="1652397"/>
                <a:chOff x="833331" y="2873352"/>
                <a:chExt cx="2333625" cy="1652397"/>
              </a:xfrm>
            </p:grpSpPr>
            <p:grpSp>
              <p:nvGrpSpPr>
                <p:cNvPr id="8" name="Group 7">
                  <a:extLst>
                    <a:ext uri="{FF2B5EF4-FFF2-40B4-BE49-F238E27FC236}">
                      <a16:creationId xmlns:a16="http://schemas.microsoft.com/office/drawing/2014/main" id="{298944A8-CB2A-4A06-D18D-56069509E093}"/>
                    </a:ext>
                  </a:extLst>
                </p:cNvPr>
                <p:cNvGrpSpPr/>
                <p:nvPr/>
              </p:nvGrpSpPr>
              <p:grpSpPr>
                <a:xfrm>
                  <a:off x="1736090" y="2873352"/>
                  <a:ext cx="583636" cy="431080"/>
                  <a:chOff x="1736090" y="2873352"/>
                  <a:chExt cx="583636" cy="431080"/>
                </a:xfrm>
              </p:grpSpPr>
              <p:grpSp>
                <p:nvGrpSpPr>
                  <p:cNvPr id="54" name="Group 327">
                    <a:extLst>
                      <a:ext uri="{FF2B5EF4-FFF2-40B4-BE49-F238E27FC236}">
                        <a16:creationId xmlns:a16="http://schemas.microsoft.com/office/drawing/2014/main" id="{F1A0FB5F-5490-4AD0-4D9C-2ECB30412C0E}"/>
                      </a:ext>
                    </a:extLst>
                  </p:cNvPr>
                  <p:cNvGrpSpPr>
                    <a:grpSpLocks/>
                  </p:cNvGrpSpPr>
                  <p:nvPr/>
                </p:nvGrpSpPr>
                <p:grpSpPr bwMode="auto">
                  <a:xfrm>
                    <a:off x="1736090" y="2893762"/>
                    <a:ext cx="565150" cy="292100"/>
                    <a:chOff x="1871277" y="1576300"/>
                    <a:chExt cx="1128371" cy="437861"/>
                  </a:xfrm>
                </p:grpSpPr>
                <p:sp>
                  <p:nvSpPr>
                    <p:cNvPr id="58" name="Oval 57">
                      <a:extLst>
                        <a:ext uri="{FF2B5EF4-FFF2-40B4-BE49-F238E27FC236}">
                          <a16:creationId xmlns:a16="http://schemas.microsoft.com/office/drawing/2014/main" id="{053E3076-AFB5-D11C-E291-38CBB5C332C1}"/>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9" name="Rectangle 58">
                      <a:extLst>
                        <a:ext uri="{FF2B5EF4-FFF2-40B4-BE49-F238E27FC236}">
                          <a16:creationId xmlns:a16="http://schemas.microsoft.com/office/drawing/2014/main" id="{BDC9EA63-EE85-969A-F97E-D63ACC8B3489}"/>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0" name="Oval 59">
                      <a:extLst>
                        <a:ext uri="{FF2B5EF4-FFF2-40B4-BE49-F238E27FC236}">
                          <a16:creationId xmlns:a16="http://schemas.microsoft.com/office/drawing/2014/main" id="{9D1226ED-A6CA-F23F-BCDA-91DE2C4FAA1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61" name="Freeform 1020">
                      <a:extLst>
                        <a:ext uri="{FF2B5EF4-FFF2-40B4-BE49-F238E27FC236}">
                          <a16:creationId xmlns:a16="http://schemas.microsoft.com/office/drawing/2014/main" id="{F11260C3-7E19-FEB1-B1EE-19B01B04D95A}"/>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2" name="Freeform 1021">
                      <a:extLst>
                        <a:ext uri="{FF2B5EF4-FFF2-40B4-BE49-F238E27FC236}">
                          <a16:creationId xmlns:a16="http://schemas.microsoft.com/office/drawing/2014/main" id="{9594FEC4-F2DD-DD1E-833F-B49BD507162F}"/>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63" name="Freeform 1022">
                      <a:extLst>
                        <a:ext uri="{FF2B5EF4-FFF2-40B4-BE49-F238E27FC236}">
                          <a16:creationId xmlns:a16="http://schemas.microsoft.com/office/drawing/2014/main" id="{101F98FB-36FF-23C2-6F3E-F1B781F76BBE}"/>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92" name="Freeform 1023">
                      <a:extLst>
                        <a:ext uri="{FF2B5EF4-FFF2-40B4-BE49-F238E27FC236}">
                          <a16:creationId xmlns:a16="http://schemas.microsoft.com/office/drawing/2014/main" id="{E641F548-3C99-A1D1-4B5E-CEB70A7A32E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193" name="Straight Connector 192">
                      <a:extLst>
                        <a:ext uri="{FF2B5EF4-FFF2-40B4-BE49-F238E27FC236}">
                          <a16:creationId xmlns:a16="http://schemas.microsoft.com/office/drawing/2014/main" id="{035DDEC2-78AB-9E8D-7A39-F645FB25F43B}"/>
                        </a:ext>
                      </a:extLst>
                    </p:cNvPr>
                    <p:cNvCxnSpPr>
                      <a:endCxn id="6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194" name="Straight Connector 193">
                      <a:extLst>
                        <a:ext uri="{FF2B5EF4-FFF2-40B4-BE49-F238E27FC236}">
                          <a16:creationId xmlns:a16="http://schemas.microsoft.com/office/drawing/2014/main" id="{7F5CA1C8-674E-B478-7E21-EBBD6E135CFD}"/>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5" name="Group 54">
                    <a:extLst>
                      <a:ext uri="{FF2B5EF4-FFF2-40B4-BE49-F238E27FC236}">
                        <a16:creationId xmlns:a16="http://schemas.microsoft.com/office/drawing/2014/main" id="{2AB32BAE-A137-C4A2-4492-BF1B135341B3}"/>
                      </a:ext>
                    </a:extLst>
                  </p:cNvPr>
                  <p:cNvGrpSpPr/>
                  <p:nvPr/>
                </p:nvGrpSpPr>
                <p:grpSpPr>
                  <a:xfrm>
                    <a:off x="1770362" y="2873352"/>
                    <a:ext cx="549364" cy="431080"/>
                    <a:chOff x="667045" y="1708643"/>
                    <a:chExt cx="549364" cy="431080"/>
                  </a:xfrm>
                </p:grpSpPr>
                <p:sp>
                  <p:nvSpPr>
                    <p:cNvPr id="56" name="Oval 55">
                      <a:extLst>
                        <a:ext uri="{FF2B5EF4-FFF2-40B4-BE49-F238E27FC236}">
                          <a16:creationId xmlns:a16="http://schemas.microsoft.com/office/drawing/2014/main" id="{950BDFB8-982F-A614-CCEA-AE3BDC8516B6}"/>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7" name="TextBox 56">
                      <a:extLst>
                        <a:ext uri="{FF2B5EF4-FFF2-40B4-BE49-F238E27FC236}">
                          <a16:creationId xmlns:a16="http://schemas.microsoft.com/office/drawing/2014/main" id="{AC852CED-012A-0A8D-A8BB-5A5F44C59D32}"/>
                        </a:ext>
                      </a:extLst>
                    </p:cNvPr>
                    <p:cNvSpPr txBox="1"/>
                    <p:nvPr/>
                  </p:nvSpPr>
                  <p:spPr>
                    <a:xfrm>
                      <a:off x="667045" y="1708643"/>
                      <a:ext cx="549364" cy="43108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2b</a:t>
                      </a:r>
                    </a:p>
                  </p:txBody>
                </p:sp>
              </p:grpSp>
            </p:grpSp>
            <p:grpSp>
              <p:nvGrpSpPr>
                <p:cNvPr id="9" name="Group 8">
                  <a:extLst>
                    <a:ext uri="{FF2B5EF4-FFF2-40B4-BE49-F238E27FC236}">
                      <a16:creationId xmlns:a16="http://schemas.microsoft.com/office/drawing/2014/main" id="{0CBB78D2-549D-FE33-13DE-93C9D077ED59}"/>
                    </a:ext>
                  </a:extLst>
                </p:cNvPr>
                <p:cNvGrpSpPr/>
                <p:nvPr/>
              </p:nvGrpSpPr>
              <p:grpSpPr>
                <a:xfrm>
                  <a:off x="1740320" y="4094669"/>
                  <a:ext cx="583636" cy="431080"/>
                  <a:chOff x="1736090" y="2873352"/>
                  <a:chExt cx="583636" cy="431080"/>
                </a:xfrm>
              </p:grpSpPr>
              <p:grpSp>
                <p:nvGrpSpPr>
                  <p:cNvPr id="41" name="Group 327">
                    <a:extLst>
                      <a:ext uri="{FF2B5EF4-FFF2-40B4-BE49-F238E27FC236}">
                        <a16:creationId xmlns:a16="http://schemas.microsoft.com/office/drawing/2014/main" id="{4207AD17-E8BF-F91E-B4BA-52CC83F11DBE}"/>
                      </a:ext>
                    </a:extLst>
                  </p:cNvPr>
                  <p:cNvGrpSpPr>
                    <a:grpSpLocks/>
                  </p:cNvGrpSpPr>
                  <p:nvPr/>
                </p:nvGrpSpPr>
                <p:grpSpPr bwMode="auto">
                  <a:xfrm>
                    <a:off x="1736090" y="2893762"/>
                    <a:ext cx="565150" cy="292100"/>
                    <a:chOff x="1871277" y="1576300"/>
                    <a:chExt cx="1128371" cy="437861"/>
                  </a:xfrm>
                </p:grpSpPr>
                <p:sp>
                  <p:nvSpPr>
                    <p:cNvPr id="45" name="Oval 44">
                      <a:extLst>
                        <a:ext uri="{FF2B5EF4-FFF2-40B4-BE49-F238E27FC236}">
                          <a16:creationId xmlns:a16="http://schemas.microsoft.com/office/drawing/2014/main" id="{DFC17557-608D-837E-0049-BB8D4926A98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6" name="Rectangle 45">
                      <a:extLst>
                        <a:ext uri="{FF2B5EF4-FFF2-40B4-BE49-F238E27FC236}">
                          <a16:creationId xmlns:a16="http://schemas.microsoft.com/office/drawing/2014/main" id="{99495B69-F568-972C-5578-B09A7DCBE69A}"/>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 name="Oval 46">
                      <a:extLst>
                        <a:ext uri="{FF2B5EF4-FFF2-40B4-BE49-F238E27FC236}">
                          <a16:creationId xmlns:a16="http://schemas.microsoft.com/office/drawing/2014/main" id="{6FC11C06-7D81-188C-9149-2F5A7FF924C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8" name="Freeform 1007">
                      <a:extLst>
                        <a:ext uri="{FF2B5EF4-FFF2-40B4-BE49-F238E27FC236}">
                          <a16:creationId xmlns:a16="http://schemas.microsoft.com/office/drawing/2014/main" id="{C2CC6316-E423-7F08-4A17-77CC0176792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 name="Freeform 1008">
                      <a:extLst>
                        <a:ext uri="{FF2B5EF4-FFF2-40B4-BE49-F238E27FC236}">
                          <a16:creationId xmlns:a16="http://schemas.microsoft.com/office/drawing/2014/main" id="{926710C1-BB42-1E09-1E6C-0D1556C4B3A2}"/>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 name="Freeform 1009">
                      <a:extLst>
                        <a:ext uri="{FF2B5EF4-FFF2-40B4-BE49-F238E27FC236}">
                          <a16:creationId xmlns:a16="http://schemas.microsoft.com/office/drawing/2014/main" id="{20CEDD33-45DE-0839-6BEF-29555FBB0B3F}"/>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 name="Freeform 1010">
                      <a:extLst>
                        <a:ext uri="{FF2B5EF4-FFF2-40B4-BE49-F238E27FC236}">
                          <a16:creationId xmlns:a16="http://schemas.microsoft.com/office/drawing/2014/main" id="{1F684927-823A-CC28-A602-5EEFEFA2979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2" name="Straight Connector 51">
                      <a:extLst>
                        <a:ext uri="{FF2B5EF4-FFF2-40B4-BE49-F238E27FC236}">
                          <a16:creationId xmlns:a16="http://schemas.microsoft.com/office/drawing/2014/main" id="{C6313097-8414-08F7-3E4C-DAECAEA0DD8F}"/>
                        </a:ext>
                      </a:extLst>
                    </p:cNvPr>
                    <p:cNvCxnSpPr>
                      <a:endCxn id="4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3" name="Straight Connector 52">
                      <a:extLst>
                        <a:ext uri="{FF2B5EF4-FFF2-40B4-BE49-F238E27FC236}">
                          <a16:creationId xmlns:a16="http://schemas.microsoft.com/office/drawing/2014/main" id="{B0FFAFCA-813C-42AE-D997-B2F94270ACEC}"/>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2" name="Group 41">
                    <a:extLst>
                      <a:ext uri="{FF2B5EF4-FFF2-40B4-BE49-F238E27FC236}">
                        <a16:creationId xmlns:a16="http://schemas.microsoft.com/office/drawing/2014/main" id="{A1530355-E66D-E4AC-6F92-0ACF6DE91480}"/>
                      </a:ext>
                    </a:extLst>
                  </p:cNvPr>
                  <p:cNvGrpSpPr/>
                  <p:nvPr/>
                </p:nvGrpSpPr>
                <p:grpSpPr>
                  <a:xfrm>
                    <a:off x="1770362" y="2873352"/>
                    <a:ext cx="549364" cy="431080"/>
                    <a:chOff x="667045" y="1708643"/>
                    <a:chExt cx="549364" cy="431080"/>
                  </a:xfrm>
                </p:grpSpPr>
                <p:sp>
                  <p:nvSpPr>
                    <p:cNvPr id="43" name="Oval 42">
                      <a:extLst>
                        <a:ext uri="{FF2B5EF4-FFF2-40B4-BE49-F238E27FC236}">
                          <a16:creationId xmlns:a16="http://schemas.microsoft.com/office/drawing/2014/main" id="{F75269FF-E1CA-7B3F-5F16-C5F827196391}"/>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 name="TextBox 43">
                      <a:extLst>
                        <a:ext uri="{FF2B5EF4-FFF2-40B4-BE49-F238E27FC236}">
                          <a16:creationId xmlns:a16="http://schemas.microsoft.com/office/drawing/2014/main" id="{90B165A7-73FA-5042-43FE-6537108A9898}"/>
                        </a:ext>
                      </a:extLst>
                    </p:cNvPr>
                    <p:cNvSpPr txBox="1"/>
                    <p:nvPr/>
                  </p:nvSpPr>
                  <p:spPr>
                    <a:xfrm>
                      <a:off x="667045" y="1708643"/>
                      <a:ext cx="549364" cy="43108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2d</a:t>
                      </a:r>
                    </a:p>
                  </p:txBody>
                </p:sp>
              </p:grpSp>
            </p:grpSp>
            <p:grpSp>
              <p:nvGrpSpPr>
                <p:cNvPr id="10" name="Group 9">
                  <a:extLst>
                    <a:ext uri="{FF2B5EF4-FFF2-40B4-BE49-F238E27FC236}">
                      <a16:creationId xmlns:a16="http://schemas.microsoft.com/office/drawing/2014/main" id="{969A799C-569E-5479-807F-4C6F4EFB84D2}"/>
                    </a:ext>
                  </a:extLst>
                </p:cNvPr>
                <p:cNvGrpSpPr/>
                <p:nvPr/>
              </p:nvGrpSpPr>
              <p:grpSpPr>
                <a:xfrm>
                  <a:off x="2601806" y="3485072"/>
                  <a:ext cx="565150" cy="431079"/>
                  <a:chOff x="1736090" y="2873352"/>
                  <a:chExt cx="565150" cy="431079"/>
                </a:xfrm>
              </p:grpSpPr>
              <p:grpSp>
                <p:nvGrpSpPr>
                  <p:cNvPr id="28" name="Group 327">
                    <a:extLst>
                      <a:ext uri="{FF2B5EF4-FFF2-40B4-BE49-F238E27FC236}">
                        <a16:creationId xmlns:a16="http://schemas.microsoft.com/office/drawing/2014/main" id="{F994321C-31D6-D25C-2562-D77B9B034559}"/>
                      </a:ext>
                    </a:extLst>
                  </p:cNvPr>
                  <p:cNvGrpSpPr>
                    <a:grpSpLocks/>
                  </p:cNvGrpSpPr>
                  <p:nvPr/>
                </p:nvGrpSpPr>
                <p:grpSpPr bwMode="auto">
                  <a:xfrm>
                    <a:off x="1736090" y="2893762"/>
                    <a:ext cx="565150" cy="292100"/>
                    <a:chOff x="1871277" y="1576300"/>
                    <a:chExt cx="1128371" cy="437861"/>
                  </a:xfrm>
                </p:grpSpPr>
                <p:sp>
                  <p:nvSpPr>
                    <p:cNvPr id="32" name="Oval 31">
                      <a:extLst>
                        <a:ext uri="{FF2B5EF4-FFF2-40B4-BE49-F238E27FC236}">
                          <a16:creationId xmlns:a16="http://schemas.microsoft.com/office/drawing/2014/main" id="{DA4EA1DF-9B7C-1E4C-AB23-339431D343EB}"/>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3" name="Rectangle 32">
                      <a:extLst>
                        <a:ext uri="{FF2B5EF4-FFF2-40B4-BE49-F238E27FC236}">
                          <a16:creationId xmlns:a16="http://schemas.microsoft.com/office/drawing/2014/main" id="{E46EB521-97FB-DFA7-5633-A85F1FEA86D3}"/>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 name="Oval 33">
                      <a:extLst>
                        <a:ext uri="{FF2B5EF4-FFF2-40B4-BE49-F238E27FC236}">
                          <a16:creationId xmlns:a16="http://schemas.microsoft.com/office/drawing/2014/main" id="{C63BB3BD-0C65-0380-733F-2487E1884C7E}"/>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5" name="Freeform 994">
                      <a:extLst>
                        <a:ext uri="{FF2B5EF4-FFF2-40B4-BE49-F238E27FC236}">
                          <a16:creationId xmlns:a16="http://schemas.microsoft.com/office/drawing/2014/main" id="{D33D7C37-9C48-0919-F170-26673ED844FF}"/>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6" name="Freeform 995">
                      <a:extLst>
                        <a:ext uri="{FF2B5EF4-FFF2-40B4-BE49-F238E27FC236}">
                          <a16:creationId xmlns:a16="http://schemas.microsoft.com/office/drawing/2014/main" id="{721D1395-C530-73E4-54FB-4519FD9DA93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 name="Freeform 996">
                      <a:extLst>
                        <a:ext uri="{FF2B5EF4-FFF2-40B4-BE49-F238E27FC236}">
                          <a16:creationId xmlns:a16="http://schemas.microsoft.com/office/drawing/2014/main" id="{77ABF262-1771-5102-327F-03DD48F14B40}"/>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8" name="Freeform 997">
                      <a:extLst>
                        <a:ext uri="{FF2B5EF4-FFF2-40B4-BE49-F238E27FC236}">
                          <a16:creationId xmlns:a16="http://schemas.microsoft.com/office/drawing/2014/main" id="{375E7732-8A5E-BD96-D88F-10509BB5FA7C}"/>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9" name="Straight Connector 38">
                      <a:extLst>
                        <a:ext uri="{FF2B5EF4-FFF2-40B4-BE49-F238E27FC236}">
                          <a16:creationId xmlns:a16="http://schemas.microsoft.com/office/drawing/2014/main" id="{0BB7672B-E37E-CEC4-8CC8-026B7BF2A9C8}"/>
                        </a:ext>
                      </a:extLst>
                    </p:cNvPr>
                    <p:cNvCxnSpPr>
                      <a:endCxn id="3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0" name="Straight Connector 39">
                      <a:extLst>
                        <a:ext uri="{FF2B5EF4-FFF2-40B4-BE49-F238E27FC236}">
                          <a16:creationId xmlns:a16="http://schemas.microsoft.com/office/drawing/2014/main" id="{C6A8FF4B-B2F9-C44C-F115-E6704184E89A}"/>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9" name="Group 28">
                    <a:extLst>
                      <a:ext uri="{FF2B5EF4-FFF2-40B4-BE49-F238E27FC236}">
                        <a16:creationId xmlns:a16="http://schemas.microsoft.com/office/drawing/2014/main" id="{4E5F0834-8AE5-E544-00E2-B8BEFFA8B095}"/>
                      </a:ext>
                    </a:extLst>
                  </p:cNvPr>
                  <p:cNvGrpSpPr/>
                  <p:nvPr/>
                </p:nvGrpSpPr>
                <p:grpSpPr>
                  <a:xfrm>
                    <a:off x="1770362" y="2873352"/>
                    <a:ext cx="522033" cy="431079"/>
                    <a:chOff x="667045" y="1708643"/>
                    <a:chExt cx="522033" cy="431079"/>
                  </a:xfrm>
                </p:grpSpPr>
                <p:sp>
                  <p:nvSpPr>
                    <p:cNvPr id="30" name="Oval 29">
                      <a:extLst>
                        <a:ext uri="{FF2B5EF4-FFF2-40B4-BE49-F238E27FC236}">
                          <a16:creationId xmlns:a16="http://schemas.microsoft.com/office/drawing/2014/main" id="{6D5231CA-8404-21CD-C248-B643616B7F76}"/>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1" name="TextBox 30">
                      <a:extLst>
                        <a:ext uri="{FF2B5EF4-FFF2-40B4-BE49-F238E27FC236}">
                          <a16:creationId xmlns:a16="http://schemas.microsoft.com/office/drawing/2014/main" id="{AEF59745-0BEC-324B-55DF-DB649D8EC320}"/>
                        </a:ext>
                      </a:extLst>
                    </p:cNvPr>
                    <p:cNvSpPr txBox="1"/>
                    <p:nvPr/>
                  </p:nvSpPr>
                  <p:spPr>
                    <a:xfrm>
                      <a:off x="667045" y="1708643"/>
                      <a:ext cx="522033"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2c</a:t>
                      </a:r>
                    </a:p>
                  </p:txBody>
                </p:sp>
              </p:grpSp>
            </p:grpSp>
            <p:grpSp>
              <p:nvGrpSpPr>
                <p:cNvPr id="11" name="Group 10">
                  <a:extLst>
                    <a:ext uri="{FF2B5EF4-FFF2-40B4-BE49-F238E27FC236}">
                      <a16:creationId xmlns:a16="http://schemas.microsoft.com/office/drawing/2014/main" id="{192A1CF1-A06F-EDB4-8FC0-EDE2DE1EFB63}"/>
                    </a:ext>
                  </a:extLst>
                </p:cNvPr>
                <p:cNvGrpSpPr/>
                <p:nvPr/>
              </p:nvGrpSpPr>
              <p:grpSpPr>
                <a:xfrm>
                  <a:off x="833331" y="3478719"/>
                  <a:ext cx="569970" cy="431079"/>
                  <a:chOff x="1736090" y="2873352"/>
                  <a:chExt cx="569970" cy="431079"/>
                </a:xfrm>
              </p:grpSpPr>
              <p:grpSp>
                <p:nvGrpSpPr>
                  <p:cNvPr id="15" name="Group 327">
                    <a:extLst>
                      <a:ext uri="{FF2B5EF4-FFF2-40B4-BE49-F238E27FC236}">
                        <a16:creationId xmlns:a16="http://schemas.microsoft.com/office/drawing/2014/main" id="{1AFA790E-6137-4D96-2D2E-FA1DDD251F9D}"/>
                      </a:ext>
                    </a:extLst>
                  </p:cNvPr>
                  <p:cNvGrpSpPr>
                    <a:grpSpLocks/>
                  </p:cNvGrpSpPr>
                  <p:nvPr/>
                </p:nvGrpSpPr>
                <p:grpSpPr bwMode="auto">
                  <a:xfrm>
                    <a:off x="1736090" y="2893762"/>
                    <a:ext cx="565150" cy="292100"/>
                    <a:chOff x="1871277" y="1576300"/>
                    <a:chExt cx="1128371" cy="437861"/>
                  </a:xfrm>
                </p:grpSpPr>
                <p:sp>
                  <p:nvSpPr>
                    <p:cNvPr id="19" name="Oval 18">
                      <a:extLst>
                        <a:ext uri="{FF2B5EF4-FFF2-40B4-BE49-F238E27FC236}">
                          <a16:creationId xmlns:a16="http://schemas.microsoft.com/office/drawing/2014/main" id="{6F913EE8-791A-43C4-650F-34DD4684A088}"/>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0" name="Rectangle 19">
                      <a:extLst>
                        <a:ext uri="{FF2B5EF4-FFF2-40B4-BE49-F238E27FC236}">
                          <a16:creationId xmlns:a16="http://schemas.microsoft.com/office/drawing/2014/main" id="{3B7504A0-EE03-8F72-2778-FCC2D61878CD}"/>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1" name="Oval 20">
                      <a:extLst>
                        <a:ext uri="{FF2B5EF4-FFF2-40B4-BE49-F238E27FC236}">
                          <a16:creationId xmlns:a16="http://schemas.microsoft.com/office/drawing/2014/main" id="{8E7EC403-6F42-47C0-5EF7-1B5560B0263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2" name="Freeform 981">
                      <a:extLst>
                        <a:ext uri="{FF2B5EF4-FFF2-40B4-BE49-F238E27FC236}">
                          <a16:creationId xmlns:a16="http://schemas.microsoft.com/office/drawing/2014/main" id="{B40602F1-7681-5E71-5185-34DFDEE013E7}"/>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3" name="Freeform 982">
                      <a:extLst>
                        <a:ext uri="{FF2B5EF4-FFF2-40B4-BE49-F238E27FC236}">
                          <a16:creationId xmlns:a16="http://schemas.microsoft.com/office/drawing/2014/main" id="{2BAE56CB-5E75-E205-73EA-FD450F8A83BD}"/>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4" name="Freeform 983">
                      <a:extLst>
                        <a:ext uri="{FF2B5EF4-FFF2-40B4-BE49-F238E27FC236}">
                          <a16:creationId xmlns:a16="http://schemas.microsoft.com/office/drawing/2014/main" id="{23363EFE-92BD-1D3C-9B32-BE0AF6E5FEF0}"/>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5" name="Freeform 984">
                      <a:extLst>
                        <a:ext uri="{FF2B5EF4-FFF2-40B4-BE49-F238E27FC236}">
                          <a16:creationId xmlns:a16="http://schemas.microsoft.com/office/drawing/2014/main" id="{14F6C832-5CED-1DAB-8A5B-9D0D597D57A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26" name="Straight Connector 25">
                      <a:extLst>
                        <a:ext uri="{FF2B5EF4-FFF2-40B4-BE49-F238E27FC236}">
                          <a16:creationId xmlns:a16="http://schemas.microsoft.com/office/drawing/2014/main" id="{48BE3CF7-1EEA-C6ED-3016-B050430D55CF}"/>
                        </a:ext>
                      </a:extLst>
                    </p:cNvPr>
                    <p:cNvCxnSpPr>
                      <a:endCxn id="2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7" name="Straight Connector 26">
                      <a:extLst>
                        <a:ext uri="{FF2B5EF4-FFF2-40B4-BE49-F238E27FC236}">
                          <a16:creationId xmlns:a16="http://schemas.microsoft.com/office/drawing/2014/main" id="{1E3189AB-262B-0618-604B-EE9868630BE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16" name="Group 15">
                    <a:extLst>
                      <a:ext uri="{FF2B5EF4-FFF2-40B4-BE49-F238E27FC236}">
                        <a16:creationId xmlns:a16="http://schemas.microsoft.com/office/drawing/2014/main" id="{72FF2AA2-B124-7CC1-87A4-E90D7EF794EF}"/>
                      </a:ext>
                    </a:extLst>
                  </p:cNvPr>
                  <p:cNvGrpSpPr/>
                  <p:nvPr/>
                </p:nvGrpSpPr>
                <p:grpSpPr>
                  <a:xfrm>
                    <a:off x="1770362" y="2873352"/>
                    <a:ext cx="535698" cy="431079"/>
                    <a:chOff x="667045" y="1708643"/>
                    <a:chExt cx="535698" cy="431079"/>
                  </a:xfrm>
                </p:grpSpPr>
                <p:sp>
                  <p:nvSpPr>
                    <p:cNvPr id="17" name="Oval 16">
                      <a:extLst>
                        <a:ext uri="{FF2B5EF4-FFF2-40B4-BE49-F238E27FC236}">
                          <a16:creationId xmlns:a16="http://schemas.microsoft.com/office/drawing/2014/main" id="{FAB9042C-C961-15E9-B72A-B019E2741F8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18" name="TextBox 17">
                      <a:extLst>
                        <a:ext uri="{FF2B5EF4-FFF2-40B4-BE49-F238E27FC236}">
                          <a16:creationId xmlns:a16="http://schemas.microsoft.com/office/drawing/2014/main" id="{658A5473-CE39-8717-1FE2-46EA61EA7D29}"/>
                        </a:ext>
                      </a:extLst>
                    </p:cNvPr>
                    <p:cNvSpPr txBox="1"/>
                    <p:nvPr/>
                  </p:nvSpPr>
                  <p:spPr>
                    <a:xfrm>
                      <a:off x="667045" y="1708643"/>
                      <a:ext cx="535698"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2a</a:t>
                      </a:r>
                    </a:p>
                  </p:txBody>
                </p:sp>
              </p:grpSp>
            </p:grpSp>
            <p:cxnSp>
              <p:nvCxnSpPr>
                <p:cNvPr id="12" name="Straight Connector 11">
                  <a:extLst>
                    <a:ext uri="{FF2B5EF4-FFF2-40B4-BE49-F238E27FC236}">
                      <a16:creationId xmlns:a16="http://schemas.microsoft.com/office/drawing/2014/main" id="{20A3348A-1205-C086-A83D-EBB96893988D}"/>
                    </a:ext>
                  </a:extLst>
                </p:cNvPr>
                <p:cNvCxnSpPr>
                  <a:stCxn id="58"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7D544407-918B-4CC1-A6F1-6A86CE962F29}"/>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015918E5-B7CC-67BC-8AD7-31AC1E685CB0}"/>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4" name="TextBox 3">
              <a:extLst>
                <a:ext uri="{FF2B5EF4-FFF2-40B4-BE49-F238E27FC236}">
                  <a16:creationId xmlns:a16="http://schemas.microsoft.com/office/drawing/2014/main" id="{D7291659-34DC-AA80-B2E0-202C00B6E50C}"/>
                </a:ext>
              </a:extLst>
            </p:cNvPr>
            <p:cNvSpPr txBox="1"/>
            <p:nvPr/>
          </p:nvSpPr>
          <p:spPr>
            <a:xfrm>
              <a:off x="4833576" y="4910165"/>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2</a:t>
              </a:r>
            </a:p>
          </p:txBody>
        </p:sp>
      </p:grpSp>
      <p:grpSp>
        <p:nvGrpSpPr>
          <p:cNvPr id="195" name="Group 194">
            <a:extLst>
              <a:ext uri="{FF2B5EF4-FFF2-40B4-BE49-F238E27FC236}">
                <a16:creationId xmlns:a16="http://schemas.microsoft.com/office/drawing/2014/main" id="{6725D640-AEBE-E465-7160-85AA2CF77BF3}"/>
              </a:ext>
            </a:extLst>
          </p:cNvPr>
          <p:cNvGrpSpPr/>
          <p:nvPr/>
        </p:nvGrpSpPr>
        <p:grpSpPr>
          <a:xfrm>
            <a:off x="7637625" y="2972199"/>
            <a:ext cx="1931641" cy="1254387"/>
            <a:chOff x="8100574" y="3694542"/>
            <a:chExt cx="2575521" cy="1672516"/>
          </a:xfrm>
        </p:grpSpPr>
        <p:sp>
          <p:nvSpPr>
            <p:cNvPr id="196" name="Freeform 2">
              <a:extLst>
                <a:ext uri="{FF2B5EF4-FFF2-40B4-BE49-F238E27FC236}">
                  <a16:creationId xmlns:a16="http://schemas.microsoft.com/office/drawing/2014/main" id="{245DD749-C613-A727-1C4E-07127F3C6A3C}"/>
                </a:ext>
              </a:extLst>
            </p:cNvPr>
            <p:cNvSpPr>
              <a:spLocks/>
            </p:cNvSpPr>
            <p:nvPr/>
          </p:nvSpPr>
          <p:spPr bwMode="auto">
            <a:xfrm>
              <a:off x="8100574" y="3694542"/>
              <a:ext cx="2575521" cy="1672516"/>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97" name="Group 196">
              <a:extLst>
                <a:ext uri="{FF2B5EF4-FFF2-40B4-BE49-F238E27FC236}">
                  <a16:creationId xmlns:a16="http://schemas.microsoft.com/office/drawing/2014/main" id="{CC7D4E92-439D-943B-D0AB-D4B122C1AE11}"/>
                </a:ext>
              </a:extLst>
            </p:cNvPr>
            <p:cNvGrpSpPr/>
            <p:nvPr/>
          </p:nvGrpSpPr>
          <p:grpSpPr>
            <a:xfrm>
              <a:off x="8136838" y="3735782"/>
              <a:ext cx="2402775" cy="1596920"/>
              <a:chOff x="8136838" y="3735782"/>
              <a:chExt cx="2402775" cy="1596920"/>
            </a:xfrm>
          </p:grpSpPr>
          <p:grpSp>
            <p:nvGrpSpPr>
              <p:cNvPr id="198" name="Group 197">
                <a:extLst>
                  <a:ext uri="{FF2B5EF4-FFF2-40B4-BE49-F238E27FC236}">
                    <a16:creationId xmlns:a16="http://schemas.microsoft.com/office/drawing/2014/main" id="{DD5A51CC-D27A-BC49-89D0-A009826D00C0}"/>
                  </a:ext>
                </a:extLst>
              </p:cNvPr>
              <p:cNvGrpSpPr/>
              <p:nvPr/>
            </p:nvGrpSpPr>
            <p:grpSpPr>
              <a:xfrm>
                <a:off x="8324065" y="3830657"/>
                <a:ext cx="2215548" cy="1502045"/>
                <a:chOff x="833331" y="2873352"/>
                <a:chExt cx="2333625" cy="1664773"/>
              </a:xfrm>
            </p:grpSpPr>
            <p:grpSp>
              <p:nvGrpSpPr>
                <p:cNvPr id="200" name="Group 199">
                  <a:extLst>
                    <a:ext uri="{FF2B5EF4-FFF2-40B4-BE49-F238E27FC236}">
                      <a16:creationId xmlns:a16="http://schemas.microsoft.com/office/drawing/2014/main" id="{8F81CD64-CF9B-75F4-B401-BB2311DA75FB}"/>
                    </a:ext>
                  </a:extLst>
                </p:cNvPr>
                <p:cNvGrpSpPr/>
                <p:nvPr/>
              </p:nvGrpSpPr>
              <p:grpSpPr>
                <a:xfrm>
                  <a:off x="1736090" y="2873352"/>
                  <a:ext cx="577272" cy="443456"/>
                  <a:chOff x="1736090" y="2873352"/>
                  <a:chExt cx="577272" cy="443456"/>
                </a:xfrm>
              </p:grpSpPr>
              <p:grpSp>
                <p:nvGrpSpPr>
                  <p:cNvPr id="249" name="Group 327">
                    <a:extLst>
                      <a:ext uri="{FF2B5EF4-FFF2-40B4-BE49-F238E27FC236}">
                        <a16:creationId xmlns:a16="http://schemas.microsoft.com/office/drawing/2014/main" id="{43AAF978-7510-8A95-58A5-EFA48CCBFA81}"/>
                      </a:ext>
                    </a:extLst>
                  </p:cNvPr>
                  <p:cNvGrpSpPr>
                    <a:grpSpLocks/>
                  </p:cNvGrpSpPr>
                  <p:nvPr/>
                </p:nvGrpSpPr>
                <p:grpSpPr bwMode="auto">
                  <a:xfrm>
                    <a:off x="1736090" y="2893762"/>
                    <a:ext cx="565150" cy="292100"/>
                    <a:chOff x="1871277" y="1576300"/>
                    <a:chExt cx="1128371" cy="437861"/>
                  </a:xfrm>
                </p:grpSpPr>
                <p:sp>
                  <p:nvSpPr>
                    <p:cNvPr id="253" name="Oval 252">
                      <a:extLst>
                        <a:ext uri="{FF2B5EF4-FFF2-40B4-BE49-F238E27FC236}">
                          <a16:creationId xmlns:a16="http://schemas.microsoft.com/office/drawing/2014/main" id="{11ACBAA7-7BF3-4B73-16D7-27C2E35F2D90}"/>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54" name="Rectangle 253">
                      <a:extLst>
                        <a:ext uri="{FF2B5EF4-FFF2-40B4-BE49-F238E27FC236}">
                          <a16:creationId xmlns:a16="http://schemas.microsoft.com/office/drawing/2014/main" id="{5E93876D-E93A-755A-EDCA-7870E047544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55" name="Oval 254">
                      <a:extLst>
                        <a:ext uri="{FF2B5EF4-FFF2-40B4-BE49-F238E27FC236}">
                          <a16:creationId xmlns:a16="http://schemas.microsoft.com/office/drawing/2014/main" id="{0D3914F0-0E99-BFCF-7189-560522DCEC45}"/>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56" name="Freeform 1084">
                      <a:extLst>
                        <a:ext uri="{FF2B5EF4-FFF2-40B4-BE49-F238E27FC236}">
                          <a16:creationId xmlns:a16="http://schemas.microsoft.com/office/drawing/2014/main" id="{6E7CA9A7-6851-8560-CD0A-62104F1C1978}"/>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57" name="Freeform 1085">
                      <a:extLst>
                        <a:ext uri="{FF2B5EF4-FFF2-40B4-BE49-F238E27FC236}">
                          <a16:creationId xmlns:a16="http://schemas.microsoft.com/office/drawing/2014/main" id="{CE53E830-96AF-6FCE-F17A-8886FB1187EC}"/>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58" name="Freeform 1086">
                      <a:extLst>
                        <a:ext uri="{FF2B5EF4-FFF2-40B4-BE49-F238E27FC236}">
                          <a16:creationId xmlns:a16="http://schemas.microsoft.com/office/drawing/2014/main" id="{D36AA8CE-1949-23C9-8506-D5470EC83A84}"/>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59" name="Freeform 1087">
                      <a:extLst>
                        <a:ext uri="{FF2B5EF4-FFF2-40B4-BE49-F238E27FC236}">
                          <a16:creationId xmlns:a16="http://schemas.microsoft.com/office/drawing/2014/main" id="{62C829E5-DCFA-646E-A2D3-CF4938D8862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260" name="Straight Connector 259">
                      <a:extLst>
                        <a:ext uri="{FF2B5EF4-FFF2-40B4-BE49-F238E27FC236}">
                          <a16:creationId xmlns:a16="http://schemas.microsoft.com/office/drawing/2014/main" id="{5D9675D1-B070-0910-563E-556D547F2D6B}"/>
                        </a:ext>
                      </a:extLst>
                    </p:cNvPr>
                    <p:cNvCxnSpPr>
                      <a:endCxn id="25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61" name="Straight Connector 260">
                      <a:extLst>
                        <a:ext uri="{FF2B5EF4-FFF2-40B4-BE49-F238E27FC236}">
                          <a16:creationId xmlns:a16="http://schemas.microsoft.com/office/drawing/2014/main" id="{C6C429C9-CCA5-E9FC-C40E-E39EB2A8DC95}"/>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50" name="Group 249">
                    <a:extLst>
                      <a:ext uri="{FF2B5EF4-FFF2-40B4-BE49-F238E27FC236}">
                        <a16:creationId xmlns:a16="http://schemas.microsoft.com/office/drawing/2014/main" id="{3E1CAF4B-2E04-B0BF-6B65-F67455D22B7F}"/>
                      </a:ext>
                    </a:extLst>
                  </p:cNvPr>
                  <p:cNvGrpSpPr/>
                  <p:nvPr/>
                </p:nvGrpSpPr>
                <p:grpSpPr>
                  <a:xfrm>
                    <a:off x="1770362" y="2873352"/>
                    <a:ext cx="543000" cy="443456"/>
                    <a:chOff x="667045" y="1708643"/>
                    <a:chExt cx="543000" cy="443456"/>
                  </a:xfrm>
                </p:grpSpPr>
                <p:sp>
                  <p:nvSpPr>
                    <p:cNvPr id="251" name="Oval 250">
                      <a:extLst>
                        <a:ext uri="{FF2B5EF4-FFF2-40B4-BE49-F238E27FC236}">
                          <a16:creationId xmlns:a16="http://schemas.microsoft.com/office/drawing/2014/main" id="{08964AE4-023C-A2DA-FC41-7EEB02786A82}"/>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52" name="TextBox 251">
                      <a:extLst>
                        <a:ext uri="{FF2B5EF4-FFF2-40B4-BE49-F238E27FC236}">
                          <a16:creationId xmlns:a16="http://schemas.microsoft.com/office/drawing/2014/main" id="{35199BB6-E7D6-8EA2-A3E4-E6341801CB80}"/>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3b</a:t>
                      </a:r>
                    </a:p>
                  </p:txBody>
                </p:sp>
              </p:grpSp>
            </p:grpSp>
            <p:grpSp>
              <p:nvGrpSpPr>
                <p:cNvPr id="201" name="Group 200">
                  <a:extLst>
                    <a:ext uri="{FF2B5EF4-FFF2-40B4-BE49-F238E27FC236}">
                      <a16:creationId xmlns:a16="http://schemas.microsoft.com/office/drawing/2014/main" id="{65657566-3BA1-913B-3E8E-17D57B446133}"/>
                    </a:ext>
                  </a:extLst>
                </p:cNvPr>
                <p:cNvGrpSpPr/>
                <p:nvPr/>
              </p:nvGrpSpPr>
              <p:grpSpPr>
                <a:xfrm>
                  <a:off x="1740320" y="4094669"/>
                  <a:ext cx="577272" cy="443456"/>
                  <a:chOff x="1736090" y="2873352"/>
                  <a:chExt cx="577272" cy="443456"/>
                </a:xfrm>
              </p:grpSpPr>
              <p:grpSp>
                <p:nvGrpSpPr>
                  <p:cNvPr id="236" name="Group 327">
                    <a:extLst>
                      <a:ext uri="{FF2B5EF4-FFF2-40B4-BE49-F238E27FC236}">
                        <a16:creationId xmlns:a16="http://schemas.microsoft.com/office/drawing/2014/main" id="{7285B2E5-A33B-FA6C-E6B6-A5B2CCDA70C1}"/>
                      </a:ext>
                    </a:extLst>
                  </p:cNvPr>
                  <p:cNvGrpSpPr>
                    <a:grpSpLocks/>
                  </p:cNvGrpSpPr>
                  <p:nvPr/>
                </p:nvGrpSpPr>
                <p:grpSpPr bwMode="auto">
                  <a:xfrm>
                    <a:off x="1736090" y="2893762"/>
                    <a:ext cx="565150" cy="292100"/>
                    <a:chOff x="1871277" y="1576300"/>
                    <a:chExt cx="1128371" cy="437861"/>
                  </a:xfrm>
                </p:grpSpPr>
                <p:sp>
                  <p:nvSpPr>
                    <p:cNvPr id="240" name="Oval 239">
                      <a:extLst>
                        <a:ext uri="{FF2B5EF4-FFF2-40B4-BE49-F238E27FC236}">
                          <a16:creationId xmlns:a16="http://schemas.microsoft.com/office/drawing/2014/main" id="{E3C377AE-4F9E-7B6C-D224-C5EDBD159188}"/>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41" name="Rectangle 240">
                      <a:extLst>
                        <a:ext uri="{FF2B5EF4-FFF2-40B4-BE49-F238E27FC236}">
                          <a16:creationId xmlns:a16="http://schemas.microsoft.com/office/drawing/2014/main" id="{E6C71DBF-5722-E0BD-DC95-CC266030347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42" name="Oval 241">
                      <a:extLst>
                        <a:ext uri="{FF2B5EF4-FFF2-40B4-BE49-F238E27FC236}">
                          <a16:creationId xmlns:a16="http://schemas.microsoft.com/office/drawing/2014/main" id="{AB03A1FE-BCF6-6521-57AA-E53032EF8581}"/>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43" name="Freeform 1071">
                      <a:extLst>
                        <a:ext uri="{FF2B5EF4-FFF2-40B4-BE49-F238E27FC236}">
                          <a16:creationId xmlns:a16="http://schemas.microsoft.com/office/drawing/2014/main" id="{A589D18C-3ECC-8F08-7299-6B9CBC04336D}"/>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44" name="Freeform 1072">
                      <a:extLst>
                        <a:ext uri="{FF2B5EF4-FFF2-40B4-BE49-F238E27FC236}">
                          <a16:creationId xmlns:a16="http://schemas.microsoft.com/office/drawing/2014/main" id="{3DF611CD-062E-3154-E24F-BB4DEECC888A}"/>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45" name="Freeform 1073">
                      <a:extLst>
                        <a:ext uri="{FF2B5EF4-FFF2-40B4-BE49-F238E27FC236}">
                          <a16:creationId xmlns:a16="http://schemas.microsoft.com/office/drawing/2014/main" id="{B8E0B285-901B-E97E-D79B-C22B66B80948}"/>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46" name="Freeform 1074">
                      <a:extLst>
                        <a:ext uri="{FF2B5EF4-FFF2-40B4-BE49-F238E27FC236}">
                          <a16:creationId xmlns:a16="http://schemas.microsoft.com/office/drawing/2014/main" id="{7070E230-D17E-87AA-6FFA-EF78148A1090}"/>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247" name="Straight Connector 246">
                      <a:extLst>
                        <a:ext uri="{FF2B5EF4-FFF2-40B4-BE49-F238E27FC236}">
                          <a16:creationId xmlns:a16="http://schemas.microsoft.com/office/drawing/2014/main" id="{78F34EB6-6348-8C33-3FE7-0468FC5B644A}"/>
                        </a:ext>
                      </a:extLst>
                    </p:cNvPr>
                    <p:cNvCxnSpPr>
                      <a:endCxn id="24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48" name="Straight Connector 247">
                      <a:extLst>
                        <a:ext uri="{FF2B5EF4-FFF2-40B4-BE49-F238E27FC236}">
                          <a16:creationId xmlns:a16="http://schemas.microsoft.com/office/drawing/2014/main" id="{EC7C8FC2-0AC7-6CAA-6CBC-CF7A53C605E4}"/>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37" name="Group 236">
                    <a:extLst>
                      <a:ext uri="{FF2B5EF4-FFF2-40B4-BE49-F238E27FC236}">
                        <a16:creationId xmlns:a16="http://schemas.microsoft.com/office/drawing/2014/main" id="{7E600418-FED8-835E-DB37-5CB2C8AE68B8}"/>
                      </a:ext>
                    </a:extLst>
                  </p:cNvPr>
                  <p:cNvGrpSpPr/>
                  <p:nvPr/>
                </p:nvGrpSpPr>
                <p:grpSpPr>
                  <a:xfrm>
                    <a:off x="1770362" y="2873352"/>
                    <a:ext cx="543000" cy="443456"/>
                    <a:chOff x="667045" y="1708643"/>
                    <a:chExt cx="543000" cy="443456"/>
                  </a:xfrm>
                </p:grpSpPr>
                <p:sp>
                  <p:nvSpPr>
                    <p:cNvPr id="238" name="Oval 237">
                      <a:extLst>
                        <a:ext uri="{FF2B5EF4-FFF2-40B4-BE49-F238E27FC236}">
                          <a16:creationId xmlns:a16="http://schemas.microsoft.com/office/drawing/2014/main" id="{19837D49-DCA4-CB03-5F51-1EFBA6765347}"/>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39" name="TextBox 238">
                      <a:extLst>
                        <a:ext uri="{FF2B5EF4-FFF2-40B4-BE49-F238E27FC236}">
                          <a16:creationId xmlns:a16="http://schemas.microsoft.com/office/drawing/2014/main" id="{BE83EC7E-B766-342F-1CC8-2E6BF87B1FB8}"/>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3d</a:t>
                      </a:r>
                    </a:p>
                  </p:txBody>
                </p:sp>
              </p:grpSp>
            </p:grpSp>
            <p:grpSp>
              <p:nvGrpSpPr>
                <p:cNvPr id="202" name="Group 201">
                  <a:extLst>
                    <a:ext uri="{FF2B5EF4-FFF2-40B4-BE49-F238E27FC236}">
                      <a16:creationId xmlns:a16="http://schemas.microsoft.com/office/drawing/2014/main" id="{05DD6EEF-55F4-AE5C-A6F7-C26856EBB658}"/>
                    </a:ext>
                  </a:extLst>
                </p:cNvPr>
                <p:cNvGrpSpPr/>
                <p:nvPr/>
              </p:nvGrpSpPr>
              <p:grpSpPr>
                <a:xfrm>
                  <a:off x="2601806" y="3485072"/>
                  <a:ext cx="565150" cy="443457"/>
                  <a:chOff x="1736090" y="2873352"/>
                  <a:chExt cx="565150" cy="443457"/>
                </a:xfrm>
              </p:grpSpPr>
              <p:grpSp>
                <p:nvGrpSpPr>
                  <p:cNvPr id="222" name="Group 327">
                    <a:extLst>
                      <a:ext uri="{FF2B5EF4-FFF2-40B4-BE49-F238E27FC236}">
                        <a16:creationId xmlns:a16="http://schemas.microsoft.com/office/drawing/2014/main" id="{397E0D9B-4F7F-8BDC-F867-76255A99F184}"/>
                      </a:ext>
                    </a:extLst>
                  </p:cNvPr>
                  <p:cNvGrpSpPr>
                    <a:grpSpLocks/>
                  </p:cNvGrpSpPr>
                  <p:nvPr/>
                </p:nvGrpSpPr>
                <p:grpSpPr bwMode="auto">
                  <a:xfrm>
                    <a:off x="1736090" y="2893762"/>
                    <a:ext cx="565150" cy="292100"/>
                    <a:chOff x="1871277" y="1576300"/>
                    <a:chExt cx="1128371" cy="437861"/>
                  </a:xfrm>
                </p:grpSpPr>
                <p:sp>
                  <p:nvSpPr>
                    <p:cNvPr id="227" name="Oval 226">
                      <a:extLst>
                        <a:ext uri="{FF2B5EF4-FFF2-40B4-BE49-F238E27FC236}">
                          <a16:creationId xmlns:a16="http://schemas.microsoft.com/office/drawing/2014/main" id="{011C82FA-987F-8C61-D1B4-39AD73EBB19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28" name="Rectangle 227">
                      <a:extLst>
                        <a:ext uri="{FF2B5EF4-FFF2-40B4-BE49-F238E27FC236}">
                          <a16:creationId xmlns:a16="http://schemas.microsoft.com/office/drawing/2014/main" id="{9E424E97-911E-2160-5763-6496F423AD3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29" name="Oval 228">
                      <a:extLst>
                        <a:ext uri="{FF2B5EF4-FFF2-40B4-BE49-F238E27FC236}">
                          <a16:creationId xmlns:a16="http://schemas.microsoft.com/office/drawing/2014/main" id="{BFD4F484-09C0-1D05-55AE-B2DDC69FE8F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30" name="Freeform 1058">
                      <a:extLst>
                        <a:ext uri="{FF2B5EF4-FFF2-40B4-BE49-F238E27FC236}">
                          <a16:creationId xmlns:a16="http://schemas.microsoft.com/office/drawing/2014/main" id="{9F3F2662-D812-B8B3-9F49-574E004832D4}"/>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31" name="Freeform 1059">
                      <a:extLst>
                        <a:ext uri="{FF2B5EF4-FFF2-40B4-BE49-F238E27FC236}">
                          <a16:creationId xmlns:a16="http://schemas.microsoft.com/office/drawing/2014/main" id="{599B913E-0133-FB19-B032-698B5B6F7A5D}"/>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32" name="Freeform 1060">
                      <a:extLst>
                        <a:ext uri="{FF2B5EF4-FFF2-40B4-BE49-F238E27FC236}">
                          <a16:creationId xmlns:a16="http://schemas.microsoft.com/office/drawing/2014/main" id="{3D58679C-6247-B42F-87B7-2A4DE8EE2D03}"/>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33" name="Freeform 1061">
                      <a:extLst>
                        <a:ext uri="{FF2B5EF4-FFF2-40B4-BE49-F238E27FC236}">
                          <a16:creationId xmlns:a16="http://schemas.microsoft.com/office/drawing/2014/main" id="{D0700A86-8159-9109-010E-AC340974C9F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234" name="Straight Connector 233">
                      <a:extLst>
                        <a:ext uri="{FF2B5EF4-FFF2-40B4-BE49-F238E27FC236}">
                          <a16:creationId xmlns:a16="http://schemas.microsoft.com/office/drawing/2014/main" id="{D616FF8F-C197-A697-33EB-9674F16D9AD3}"/>
                        </a:ext>
                      </a:extLst>
                    </p:cNvPr>
                    <p:cNvCxnSpPr>
                      <a:endCxn id="22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35" name="Straight Connector 234">
                      <a:extLst>
                        <a:ext uri="{FF2B5EF4-FFF2-40B4-BE49-F238E27FC236}">
                          <a16:creationId xmlns:a16="http://schemas.microsoft.com/office/drawing/2014/main" id="{B8360EE4-541C-3EEB-46E0-EC034065335E}"/>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23" name="Group 222">
                    <a:extLst>
                      <a:ext uri="{FF2B5EF4-FFF2-40B4-BE49-F238E27FC236}">
                        <a16:creationId xmlns:a16="http://schemas.microsoft.com/office/drawing/2014/main" id="{F5A1C8BB-D987-1EA0-A503-73895C2B0FA5}"/>
                      </a:ext>
                    </a:extLst>
                  </p:cNvPr>
                  <p:cNvGrpSpPr/>
                  <p:nvPr/>
                </p:nvGrpSpPr>
                <p:grpSpPr>
                  <a:xfrm>
                    <a:off x="1770362" y="2873352"/>
                    <a:ext cx="515985" cy="443457"/>
                    <a:chOff x="667045" y="1708643"/>
                    <a:chExt cx="515985" cy="443457"/>
                  </a:xfrm>
                </p:grpSpPr>
                <p:sp>
                  <p:nvSpPr>
                    <p:cNvPr id="224" name="Oval 223">
                      <a:extLst>
                        <a:ext uri="{FF2B5EF4-FFF2-40B4-BE49-F238E27FC236}">
                          <a16:creationId xmlns:a16="http://schemas.microsoft.com/office/drawing/2014/main" id="{77E62145-A798-F9D5-6BD2-34F8D92EAB28}"/>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26" name="TextBox 225">
                      <a:extLst>
                        <a:ext uri="{FF2B5EF4-FFF2-40B4-BE49-F238E27FC236}">
                          <a16:creationId xmlns:a16="http://schemas.microsoft.com/office/drawing/2014/main" id="{F0DAF70C-86D6-1430-55D1-0F1010F0C22B}"/>
                        </a:ext>
                      </a:extLst>
                    </p:cNvPr>
                    <p:cNvSpPr txBox="1"/>
                    <p:nvPr/>
                  </p:nvSpPr>
                  <p:spPr>
                    <a:xfrm>
                      <a:off x="667045" y="1708643"/>
                      <a:ext cx="515985"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3c</a:t>
                      </a:r>
                    </a:p>
                  </p:txBody>
                </p:sp>
              </p:grpSp>
            </p:grpSp>
            <p:grpSp>
              <p:nvGrpSpPr>
                <p:cNvPr id="203" name="Group 202">
                  <a:extLst>
                    <a:ext uri="{FF2B5EF4-FFF2-40B4-BE49-F238E27FC236}">
                      <a16:creationId xmlns:a16="http://schemas.microsoft.com/office/drawing/2014/main" id="{E5A95B01-CED6-864A-B23D-186F6B71D8E1}"/>
                    </a:ext>
                  </a:extLst>
                </p:cNvPr>
                <p:cNvGrpSpPr/>
                <p:nvPr/>
              </p:nvGrpSpPr>
              <p:grpSpPr>
                <a:xfrm>
                  <a:off x="833331" y="3478719"/>
                  <a:ext cx="565150" cy="443457"/>
                  <a:chOff x="1736090" y="2873352"/>
                  <a:chExt cx="565150" cy="443457"/>
                </a:xfrm>
              </p:grpSpPr>
              <p:grpSp>
                <p:nvGrpSpPr>
                  <p:cNvPr id="209" name="Group 327">
                    <a:extLst>
                      <a:ext uri="{FF2B5EF4-FFF2-40B4-BE49-F238E27FC236}">
                        <a16:creationId xmlns:a16="http://schemas.microsoft.com/office/drawing/2014/main" id="{9D158FCE-9405-750A-ABD3-C5B856CF038F}"/>
                      </a:ext>
                    </a:extLst>
                  </p:cNvPr>
                  <p:cNvGrpSpPr>
                    <a:grpSpLocks/>
                  </p:cNvGrpSpPr>
                  <p:nvPr/>
                </p:nvGrpSpPr>
                <p:grpSpPr bwMode="auto">
                  <a:xfrm>
                    <a:off x="1736090" y="2893762"/>
                    <a:ext cx="565150" cy="292100"/>
                    <a:chOff x="1871277" y="1576300"/>
                    <a:chExt cx="1128371" cy="437861"/>
                  </a:xfrm>
                </p:grpSpPr>
                <p:sp>
                  <p:nvSpPr>
                    <p:cNvPr id="213" name="Oval 212">
                      <a:extLst>
                        <a:ext uri="{FF2B5EF4-FFF2-40B4-BE49-F238E27FC236}">
                          <a16:creationId xmlns:a16="http://schemas.microsoft.com/office/drawing/2014/main" id="{6BEC56AE-F735-F3F0-D766-DB38E5A2414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14" name="Rectangle 213">
                      <a:extLst>
                        <a:ext uri="{FF2B5EF4-FFF2-40B4-BE49-F238E27FC236}">
                          <a16:creationId xmlns:a16="http://schemas.microsoft.com/office/drawing/2014/main" id="{4EE8C290-CF5F-B80B-42AB-0C2BA372F415}"/>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15" name="Oval 214">
                      <a:extLst>
                        <a:ext uri="{FF2B5EF4-FFF2-40B4-BE49-F238E27FC236}">
                          <a16:creationId xmlns:a16="http://schemas.microsoft.com/office/drawing/2014/main" id="{8D552BF4-C2DC-949A-9277-DB12CEC7FC50}"/>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16" name="Freeform 1045">
                      <a:extLst>
                        <a:ext uri="{FF2B5EF4-FFF2-40B4-BE49-F238E27FC236}">
                          <a16:creationId xmlns:a16="http://schemas.microsoft.com/office/drawing/2014/main" id="{0D8F861B-F3DB-8CC2-5D94-2A78CEF56D8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17" name="Freeform 1046">
                      <a:extLst>
                        <a:ext uri="{FF2B5EF4-FFF2-40B4-BE49-F238E27FC236}">
                          <a16:creationId xmlns:a16="http://schemas.microsoft.com/office/drawing/2014/main" id="{2C86EB08-B127-E4EA-7684-CB326C76A5C2}"/>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18" name="Freeform 1047">
                      <a:extLst>
                        <a:ext uri="{FF2B5EF4-FFF2-40B4-BE49-F238E27FC236}">
                          <a16:creationId xmlns:a16="http://schemas.microsoft.com/office/drawing/2014/main" id="{86752839-3770-744B-1122-1419A6128EDB}"/>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19" name="Freeform 1048">
                      <a:extLst>
                        <a:ext uri="{FF2B5EF4-FFF2-40B4-BE49-F238E27FC236}">
                          <a16:creationId xmlns:a16="http://schemas.microsoft.com/office/drawing/2014/main" id="{65C6D0EB-F8F5-98C0-8FFD-075BEE9EE5C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220" name="Straight Connector 219">
                      <a:extLst>
                        <a:ext uri="{FF2B5EF4-FFF2-40B4-BE49-F238E27FC236}">
                          <a16:creationId xmlns:a16="http://schemas.microsoft.com/office/drawing/2014/main" id="{897F7383-90CD-F667-CE2F-278AC4437C3D}"/>
                        </a:ext>
                      </a:extLst>
                    </p:cNvPr>
                    <p:cNvCxnSpPr>
                      <a:endCxn id="21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21" name="Straight Connector 220">
                      <a:extLst>
                        <a:ext uri="{FF2B5EF4-FFF2-40B4-BE49-F238E27FC236}">
                          <a16:creationId xmlns:a16="http://schemas.microsoft.com/office/drawing/2014/main" id="{413F1E1D-52E4-2097-FA45-7B56E6B8760D}"/>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10" name="Group 209">
                    <a:extLst>
                      <a:ext uri="{FF2B5EF4-FFF2-40B4-BE49-F238E27FC236}">
                        <a16:creationId xmlns:a16="http://schemas.microsoft.com/office/drawing/2014/main" id="{B316C1AE-B391-B6E6-A5C6-957085C353DD}"/>
                      </a:ext>
                    </a:extLst>
                  </p:cNvPr>
                  <p:cNvGrpSpPr/>
                  <p:nvPr/>
                </p:nvGrpSpPr>
                <p:grpSpPr>
                  <a:xfrm>
                    <a:off x="1770362" y="2873352"/>
                    <a:ext cx="529493" cy="443457"/>
                    <a:chOff x="667045" y="1708643"/>
                    <a:chExt cx="529493" cy="443457"/>
                  </a:xfrm>
                </p:grpSpPr>
                <p:sp>
                  <p:nvSpPr>
                    <p:cNvPr id="211" name="Oval 210">
                      <a:extLst>
                        <a:ext uri="{FF2B5EF4-FFF2-40B4-BE49-F238E27FC236}">
                          <a16:creationId xmlns:a16="http://schemas.microsoft.com/office/drawing/2014/main" id="{2153F962-7E23-CD96-411D-22879B502391}"/>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12" name="TextBox 211">
                      <a:extLst>
                        <a:ext uri="{FF2B5EF4-FFF2-40B4-BE49-F238E27FC236}">
                          <a16:creationId xmlns:a16="http://schemas.microsoft.com/office/drawing/2014/main" id="{8F792C2D-B90F-4982-B64B-7ED069A880E8}"/>
                        </a:ext>
                      </a:extLst>
                    </p:cNvPr>
                    <p:cNvSpPr txBox="1"/>
                    <p:nvPr/>
                  </p:nvSpPr>
                  <p:spPr>
                    <a:xfrm>
                      <a:off x="667045" y="1708643"/>
                      <a:ext cx="529493"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3a</a:t>
                      </a:r>
                    </a:p>
                  </p:txBody>
                </p:sp>
              </p:grpSp>
            </p:grpSp>
            <p:cxnSp>
              <p:nvCxnSpPr>
                <p:cNvPr id="204" name="Straight Connector 203">
                  <a:extLst>
                    <a:ext uri="{FF2B5EF4-FFF2-40B4-BE49-F238E27FC236}">
                      <a16:creationId xmlns:a16="http://schemas.microsoft.com/office/drawing/2014/main" id="{9D577D79-CAFD-B377-996A-1180B110D185}"/>
                    </a:ext>
                  </a:extLst>
                </p:cNvPr>
                <p:cNvCxnSpPr>
                  <a:stCxn id="252" idx="2"/>
                  <a:endCxn id="239" idx="0"/>
                </p:cNvCxnSpPr>
                <p:nvPr/>
              </p:nvCxnSpPr>
              <p:spPr bwMode="auto">
                <a:xfrm>
                  <a:off x="2041862" y="3316808"/>
                  <a:ext cx="4230" cy="77786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5" name="Straight Connector 204">
                  <a:extLst>
                    <a:ext uri="{FF2B5EF4-FFF2-40B4-BE49-F238E27FC236}">
                      <a16:creationId xmlns:a16="http://schemas.microsoft.com/office/drawing/2014/main" id="{029DC9CA-F4A1-0680-04D8-B33D8CAB9D73}"/>
                    </a:ext>
                  </a:extLst>
                </p:cNvPr>
                <p:cNvCxnSpPr/>
                <p:nvPr/>
              </p:nvCxnSpPr>
              <p:spPr bwMode="auto">
                <a:xfrm>
                  <a:off x="1407477" y="3648621"/>
                  <a:ext cx="1204913" cy="635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6" name="Straight Connector 205">
                  <a:extLst>
                    <a:ext uri="{FF2B5EF4-FFF2-40B4-BE49-F238E27FC236}">
                      <a16:creationId xmlns:a16="http://schemas.microsoft.com/office/drawing/2014/main" id="{B66286B5-1EF6-1881-3EB0-88CE81882314}"/>
                    </a:ext>
                  </a:extLst>
                </p:cNvPr>
                <p:cNvCxnSpPr>
                  <a:stCxn id="253"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7" name="Straight Connector 206">
                  <a:extLst>
                    <a:ext uri="{FF2B5EF4-FFF2-40B4-BE49-F238E27FC236}">
                      <a16:creationId xmlns:a16="http://schemas.microsoft.com/office/drawing/2014/main" id="{CBC11B9A-E4E7-CC33-5560-4902BD31A6FC}"/>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8" name="Straight Connector 207">
                  <a:extLst>
                    <a:ext uri="{FF2B5EF4-FFF2-40B4-BE49-F238E27FC236}">
                      <a16:creationId xmlns:a16="http://schemas.microsoft.com/office/drawing/2014/main" id="{87DCB55D-5EC9-9EBA-F180-E5A782E5708E}"/>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99" name="TextBox 198">
                <a:extLst>
                  <a:ext uri="{FF2B5EF4-FFF2-40B4-BE49-F238E27FC236}">
                    <a16:creationId xmlns:a16="http://schemas.microsoft.com/office/drawing/2014/main" id="{F16F0D3C-EEC2-694D-64AB-B40CC2221B43}"/>
                  </a:ext>
                </a:extLst>
              </p:cNvPr>
              <p:cNvSpPr txBox="1"/>
              <p:nvPr/>
            </p:nvSpPr>
            <p:spPr>
              <a:xfrm>
                <a:off x="8136838" y="3735782"/>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3</a:t>
                </a:r>
              </a:p>
            </p:txBody>
          </p:sp>
        </p:grpSp>
      </p:grpSp>
      <p:grpSp>
        <p:nvGrpSpPr>
          <p:cNvPr id="262" name="Group 261">
            <a:extLst>
              <a:ext uri="{FF2B5EF4-FFF2-40B4-BE49-F238E27FC236}">
                <a16:creationId xmlns:a16="http://schemas.microsoft.com/office/drawing/2014/main" id="{8293B8C5-2EFB-7B06-B0E1-ACA994B6CC56}"/>
              </a:ext>
            </a:extLst>
          </p:cNvPr>
          <p:cNvGrpSpPr/>
          <p:nvPr/>
        </p:nvGrpSpPr>
        <p:grpSpPr>
          <a:xfrm>
            <a:off x="2575249" y="3303482"/>
            <a:ext cx="2646225" cy="1289263"/>
            <a:chOff x="1350740" y="4136253"/>
            <a:chExt cx="3528300" cy="1719017"/>
          </a:xfrm>
        </p:grpSpPr>
        <p:grpSp>
          <p:nvGrpSpPr>
            <p:cNvPr id="263" name="Group 262">
              <a:extLst>
                <a:ext uri="{FF2B5EF4-FFF2-40B4-BE49-F238E27FC236}">
                  <a16:creationId xmlns:a16="http://schemas.microsoft.com/office/drawing/2014/main" id="{DA95F5FD-413A-C61C-CB50-7F91C2E8F03D}"/>
                </a:ext>
              </a:extLst>
            </p:cNvPr>
            <p:cNvGrpSpPr/>
            <p:nvPr/>
          </p:nvGrpSpPr>
          <p:grpSpPr>
            <a:xfrm>
              <a:off x="1426553" y="4136253"/>
              <a:ext cx="2557336" cy="1719017"/>
              <a:chOff x="-2170772" y="2784954"/>
              <a:chExt cx="2712783" cy="1853712"/>
            </a:xfrm>
          </p:grpSpPr>
          <p:sp>
            <p:nvSpPr>
              <p:cNvPr id="266" name="Freeform 2">
                <a:extLst>
                  <a:ext uri="{FF2B5EF4-FFF2-40B4-BE49-F238E27FC236}">
                    <a16:creationId xmlns:a16="http://schemas.microsoft.com/office/drawing/2014/main" id="{3A0BEB41-7901-4542-FD57-3593EA545CD3}"/>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7" name="Group 266">
                <a:extLst>
                  <a:ext uri="{FF2B5EF4-FFF2-40B4-BE49-F238E27FC236}">
                    <a16:creationId xmlns:a16="http://schemas.microsoft.com/office/drawing/2014/main" id="{1C5962F8-6F09-DA75-C5BC-F4EEF1A22246}"/>
                  </a:ext>
                </a:extLst>
              </p:cNvPr>
              <p:cNvGrpSpPr/>
              <p:nvPr/>
            </p:nvGrpSpPr>
            <p:grpSpPr>
              <a:xfrm>
                <a:off x="-1935370" y="2935816"/>
                <a:ext cx="2333625" cy="1652777"/>
                <a:chOff x="833331" y="2873352"/>
                <a:chExt cx="2333625" cy="1652777"/>
              </a:xfrm>
            </p:grpSpPr>
            <p:grpSp>
              <p:nvGrpSpPr>
                <p:cNvPr id="268" name="Group 267">
                  <a:extLst>
                    <a:ext uri="{FF2B5EF4-FFF2-40B4-BE49-F238E27FC236}">
                      <a16:creationId xmlns:a16="http://schemas.microsoft.com/office/drawing/2014/main" id="{6005A0B0-9AAB-613A-703C-A173EC7C4FBD}"/>
                    </a:ext>
                  </a:extLst>
                </p:cNvPr>
                <p:cNvGrpSpPr/>
                <p:nvPr/>
              </p:nvGrpSpPr>
              <p:grpSpPr>
                <a:xfrm>
                  <a:off x="1736090" y="2873352"/>
                  <a:ext cx="581134" cy="431460"/>
                  <a:chOff x="1736090" y="2873352"/>
                  <a:chExt cx="581134" cy="431460"/>
                </a:xfrm>
              </p:grpSpPr>
              <p:grpSp>
                <p:nvGrpSpPr>
                  <p:cNvPr id="315" name="Group 327">
                    <a:extLst>
                      <a:ext uri="{FF2B5EF4-FFF2-40B4-BE49-F238E27FC236}">
                        <a16:creationId xmlns:a16="http://schemas.microsoft.com/office/drawing/2014/main" id="{3835C409-8078-35A2-636D-C0E144B53CA2}"/>
                      </a:ext>
                    </a:extLst>
                  </p:cNvPr>
                  <p:cNvGrpSpPr>
                    <a:grpSpLocks/>
                  </p:cNvGrpSpPr>
                  <p:nvPr/>
                </p:nvGrpSpPr>
                <p:grpSpPr bwMode="auto">
                  <a:xfrm>
                    <a:off x="1736090" y="2893762"/>
                    <a:ext cx="565150" cy="292100"/>
                    <a:chOff x="1871277" y="1576300"/>
                    <a:chExt cx="1128371" cy="437861"/>
                  </a:xfrm>
                </p:grpSpPr>
                <p:sp>
                  <p:nvSpPr>
                    <p:cNvPr id="319" name="Oval 318">
                      <a:extLst>
                        <a:ext uri="{FF2B5EF4-FFF2-40B4-BE49-F238E27FC236}">
                          <a16:creationId xmlns:a16="http://schemas.microsoft.com/office/drawing/2014/main" id="{C3BAD2FD-D8D0-2E15-3026-1F03B364AFA3}"/>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20" name="Rectangle 319">
                      <a:extLst>
                        <a:ext uri="{FF2B5EF4-FFF2-40B4-BE49-F238E27FC236}">
                          <a16:creationId xmlns:a16="http://schemas.microsoft.com/office/drawing/2014/main" id="{CC585494-D20F-8F3A-C474-1A728261BE97}"/>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21" name="Oval 320">
                      <a:extLst>
                        <a:ext uri="{FF2B5EF4-FFF2-40B4-BE49-F238E27FC236}">
                          <a16:creationId xmlns:a16="http://schemas.microsoft.com/office/drawing/2014/main" id="{56838618-1F06-6709-D99F-C0A5327F45A7}"/>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22" name="Freeform 955">
                      <a:extLst>
                        <a:ext uri="{FF2B5EF4-FFF2-40B4-BE49-F238E27FC236}">
                          <a16:creationId xmlns:a16="http://schemas.microsoft.com/office/drawing/2014/main" id="{6E1A0455-0357-5089-DDE9-B0FAA3E75B9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23" name="Freeform 956">
                      <a:extLst>
                        <a:ext uri="{FF2B5EF4-FFF2-40B4-BE49-F238E27FC236}">
                          <a16:creationId xmlns:a16="http://schemas.microsoft.com/office/drawing/2014/main" id="{5BEB057A-DABD-77D5-C733-A340D525A832}"/>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24" name="Freeform 957">
                      <a:extLst>
                        <a:ext uri="{FF2B5EF4-FFF2-40B4-BE49-F238E27FC236}">
                          <a16:creationId xmlns:a16="http://schemas.microsoft.com/office/drawing/2014/main" id="{FD6BE5AF-AFAA-6C75-6326-93C7188C81A9}"/>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25" name="Freeform 958">
                      <a:extLst>
                        <a:ext uri="{FF2B5EF4-FFF2-40B4-BE49-F238E27FC236}">
                          <a16:creationId xmlns:a16="http://schemas.microsoft.com/office/drawing/2014/main" id="{88EB4C4B-2B7F-5E24-8FA1-DBF565B5B5B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26" name="Straight Connector 325">
                      <a:extLst>
                        <a:ext uri="{FF2B5EF4-FFF2-40B4-BE49-F238E27FC236}">
                          <a16:creationId xmlns:a16="http://schemas.microsoft.com/office/drawing/2014/main" id="{C62F23A7-5644-FC4C-8329-807AD3E693C7}"/>
                        </a:ext>
                      </a:extLst>
                    </p:cNvPr>
                    <p:cNvCxnSpPr>
                      <a:endCxn id="321"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27" name="Straight Connector 326">
                      <a:extLst>
                        <a:ext uri="{FF2B5EF4-FFF2-40B4-BE49-F238E27FC236}">
                          <a16:creationId xmlns:a16="http://schemas.microsoft.com/office/drawing/2014/main" id="{CFFD500D-0112-314B-493C-1BF7820D0CAA}"/>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16" name="Group 315">
                    <a:extLst>
                      <a:ext uri="{FF2B5EF4-FFF2-40B4-BE49-F238E27FC236}">
                        <a16:creationId xmlns:a16="http://schemas.microsoft.com/office/drawing/2014/main" id="{03F922E3-EAB5-791C-1D5E-0F6094CFE079}"/>
                      </a:ext>
                    </a:extLst>
                  </p:cNvPr>
                  <p:cNvGrpSpPr/>
                  <p:nvPr/>
                </p:nvGrpSpPr>
                <p:grpSpPr>
                  <a:xfrm>
                    <a:off x="1770362" y="2873352"/>
                    <a:ext cx="546862" cy="431460"/>
                    <a:chOff x="667045" y="1708643"/>
                    <a:chExt cx="546862" cy="431460"/>
                  </a:xfrm>
                </p:grpSpPr>
                <p:sp>
                  <p:nvSpPr>
                    <p:cNvPr id="317" name="Oval 316">
                      <a:extLst>
                        <a:ext uri="{FF2B5EF4-FFF2-40B4-BE49-F238E27FC236}">
                          <a16:creationId xmlns:a16="http://schemas.microsoft.com/office/drawing/2014/main" id="{05FA2051-E042-48C0-4B42-4F4E2C1DDDC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18" name="TextBox 317">
                      <a:extLst>
                        <a:ext uri="{FF2B5EF4-FFF2-40B4-BE49-F238E27FC236}">
                          <a16:creationId xmlns:a16="http://schemas.microsoft.com/office/drawing/2014/main" id="{3EBCE445-D1D0-BAB0-65F9-D0E8E332A4AF}"/>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1b</a:t>
                      </a:r>
                    </a:p>
                  </p:txBody>
                </p:sp>
              </p:grpSp>
            </p:grpSp>
            <p:grpSp>
              <p:nvGrpSpPr>
                <p:cNvPr id="269" name="Group 268">
                  <a:extLst>
                    <a:ext uri="{FF2B5EF4-FFF2-40B4-BE49-F238E27FC236}">
                      <a16:creationId xmlns:a16="http://schemas.microsoft.com/office/drawing/2014/main" id="{F7FEEC20-E771-51A0-7BB4-D35CBE56D714}"/>
                    </a:ext>
                  </a:extLst>
                </p:cNvPr>
                <p:cNvGrpSpPr/>
                <p:nvPr/>
              </p:nvGrpSpPr>
              <p:grpSpPr>
                <a:xfrm>
                  <a:off x="1740320" y="4094669"/>
                  <a:ext cx="581134" cy="431460"/>
                  <a:chOff x="1736090" y="2873352"/>
                  <a:chExt cx="581134" cy="431460"/>
                </a:xfrm>
              </p:grpSpPr>
              <p:grpSp>
                <p:nvGrpSpPr>
                  <p:cNvPr id="302" name="Group 327">
                    <a:extLst>
                      <a:ext uri="{FF2B5EF4-FFF2-40B4-BE49-F238E27FC236}">
                        <a16:creationId xmlns:a16="http://schemas.microsoft.com/office/drawing/2014/main" id="{589D7D13-1E8D-015E-48C0-70FBFF21A765}"/>
                      </a:ext>
                    </a:extLst>
                  </p:cNvPr>
                  <p:cNvGrpSpPr>
                    <a:grpSpLocks/>
                  </p:cNvGrpSpPr>
                  <p:nvPr/>
                </p:nvGrpSpPr>
                <p:grpSpPr bwMode="auto">
                  <a:xfrm>
                    <a:off x="1736090" y="2893762"/>
                    <a:ext cx="565150" cy="292100"/>
                    <a:chOff x="1871277" y="1576300"/>
                    <a:chExt cx="1128371" cy="437861"/>
                  </a:xfrm>
                </p:grpSpPr>
                <p:sp>
                  <p:nvSpPr>
                    <p:cNvPr id="306" name="Oval 305">
                      <a:extLst>
                        <a:ext uri="{FF2B5EF4-FFF2-40B4-BE49-F238E27FC236}">
                          <a16:creationId xmlns:a16="http://schemas.microsoft.com/office/drawing/2014/main" id="{B269D6D1-AC39-39D5-09FF-8D2FD43DAB76}"/>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07" name="Rectangle 306">
                      <a:extLst>
                        <a:ext uri="{FF2B5EF4-FFF2-40B4-BE49-F238E27FC236}">
                          <a16:creationId xmlns:a16="http://schemas.microsoft.com/office/drawing/2014/main" id="{BB0ACAD1-5ACB-8539-1AF2-D3377B013125}"/>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08" name="Oval 307">
                      <a:extLst>
                        <a:ext uri="{FF2B5EF4-FFF2-40B4-BE49-F238E27FC236}">
                          <a16:creationId xmlns:a16="http://schemas.microsoft.com/office/drawing/2014/main" id="{EC3BF184-24DE-937A-463E-DC12DF228025}"/>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09" name="Freeform 942">
                      <a:extLst>
                        <a:ext uri="{FF2B5EF4-FFF2-40B4-BE49-F238E27FC236}">
                          <a16:creationId xmlns:a16="http://schemas.microsoft.com/office/drawing/2014/main" id="{DE8A6B26-8979-186E-EC10-FE62E8C34C2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10" name="Freeform 943">
                      <a:extLst>
                        <a:ext uri="{FF2B5EF4-FFF2-40B4-BE49-F238E27FC236}">
                          <a16:creationId xmlns:a16="http://schemas.microsoft.com/office/drawing/2014/main" id="{A0D04C50-DB52-96DE-9042-4D84629B06D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11" name="Freeform 944">
                      <a:extLst>
                        <a:ext uri="{FF2B5EF4-FFF2-40B4-BE49-F238E27FC236}">
                          <a16:creationId xmlns:a16="http://schemas.microsoft.com/office/drawing/2014/main" id="{CBC5D61B-92A5-8035-0509-F5B07B9E61D0}"/>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12" name="Freeform 945">
                      <a:extLst>
                        <a:ext uri="{FF2B5EF4-FFF2-40B4-BE49-F238E27FC236}">
                          <a16:creationId xmlns:a16="http://schemas.microsoft.com/office/drawing/2014/main" id="{24C4C040-9DD2-4A82-3CB8-F52B0857ECA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13" name="Straight Connector 312">
                      <a:extLst>
                        <a:ext uri="{FF2B5EF4-FFF2-40B4-BE49-F238E27FC236}">
                          <a16:creationId xmlns:a16="http://schemas.microsoft.com/office/drawing/2014/main" id="{46FEA847-EADF-62BD-54D0-FD5A9DDA22DB}"/>
                        </a:ext>
                      </a:extLst>
                    </p:cNvPr>
                    <p:cNvCxnSpPr>
                      <a:endCxn id="308"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14" name="Straight Connector 313">
                      <a:extLst>
                        <a:ext uri="{FF2B5EF4-FFF2-40B4-BE49-F238E27FC236}">
                          <a16:creationId xmlns:a16="http://schemas.microsoft.com/office/drawing/2014/main" id="{C7FFD707-B49E-E0B2-36A9-AAD73F34649C}"/>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03" name="Group 302">
                    <a:extLst>
                      <a:ext uri="{FF2B5EF4-FFF2-40B4-BE49-F238E27FC236}">
                        <a16:creationId xmlns:a16="http://schemas.microsoft.com/office/drawing/2014/main" id="{0A960741-A68F-05DE-5D4F-E6EE7F21B4D1}"/>
                      </a:ext>
                    </a:extLst>
                  </p:cNvPr>
                  <p:cNvGrpSpPr/>
                  <p:nvPr/>
                </p:nvGrpSpPr>
                <p:grpSpPr>
                  <a:xfrm>
                    <a:off x="1770362" y="2873352"/>
                    <a:ext cx="546862" cy="431460"/>
                    <a:chOff x="667045" y="1708643"/>
                    <a:chExt cx="546862" cy="431460"/>
                  </a:xfrm>
                </p:grpSpPr>
                <p:sp>
                  <p:nvSpPr>
                    <p:cNvPr id="304" name="Oval 303">
                      <a:extLst>
                        <a:ext uri="{FF2B5EF4-FFF2-40B4-BE49-F238E27FC236}">
                          <a16:creationId xmlns:a16="http://schemas.microsoft.com/office/drawing/2014/main" id="{CC2DC7A1-5ACC-DE91-E989-05BDFB661033}"/>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05" name="TextBox 304">
                      <a:extLst>
                        <a:ext uri="{FF2B5EF4-FFF2-40B4-BE49-F238E27FC236}">
                          <a16:creationId xmlns:a16="http://schemas.microsoft.com/office/drawing/2014/main" id="{153A8D6D-16A1-F4FE-2684-C0A89B4C7B29}"/>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1d</a:t>
                      </a:r>
                    </a:p>
                  </p:txBody>
                </p:sp>
              </p:grpSp>
            </p:grpSp>
            <p:grpSp>
              <p:nvGrpSpPr>
                <p:cNvPr id="270" name="Group 269">
                  <a:extLst>
                    <a:ext uri="{FF2B5EF4-FFF2-40B4-BE49-F238E27FC236}">
                      <a16:creationId xmlns:a16="http://schemas.microsoft.com/office/drawing/2014/main" id="{71F4CCE2-1EC9-AEB3-9799-20F78068D5E2}"/>
                    </a:ext>
                  </a:extLst>
                </p:cNvPr>
                <p:cNvGrpSpPr/>
                <p:nvPr/>
              </p:nvGrpSpPr>
              <p:grpSpPr>
                <a:xfrm>
                  <a:off x="2601806" y="3485072"/>
                  <a:ext cx="565150" cy="431460"/>
                  <a:chOff x="1736090" y="2873352"/>
                  <a:chExt cx="565150" cy="431460"/>
                </a:xfrm>
              </p:grpSpPr>
              <p:grpSp>
                <p:nvGrpSpPr>
                  <p:cNvPr id="289" name="Group 327">
                    <a:extLst>
                      <a:ext uri="{FF2B5EF4-FFF2-40B4-BE49-F238E27FC236}">
                        <a16:creationId xmlns:a16="http://schemas.microsoft.com/office/drawing/2014/main" id="{1382CD5F-0462-B4B9-79D8-8A8246DDDA4A}"/>
                      </a:ext>
                    </a:extLst>
                  </p:cNvPr>
                  <p:cNvGrpSpPr>
                    <a:grpSpLocks/>
                  </p:cNvGrpSpPr>
                  <p:nvPr/>
                </p:nvGrpSpPr>
                <p:grpSpPr bwMode="auto">
                  <a:xfrm>
                    <a:off x="1736090" y="2893762"/>
                    <a:ext cx="565150" cy="292100"/>
                    <a:chOff x="1871277" y="1576300"/>
                    <a:chExt cx="1128371" cy="437861"/>
                  </a:xfrm>
                </p:grpSpPr>
                <p:sp>
                  <p:nvSpPr>
                    <p:cNvPr id="293" name="Oval 292">
                      <a:extLst>
                        <a:ext uri="{FF2B5EF4-FFF2-40B4-BE49-F238E27FC236}">
                          <a16:creationId xmlns:a16="http://schemas.microsoft.com/office/drawing/2014/main" id="{AC3C5B68-D6A2-11EB-CA41-C50FCDDB4282}"/>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94" name="Rectangle 293">
                      <a:extLst>
                        <a:ext uri="{FF2B5EF4-FFF2-40B4-BE49-F238E27FC236}">
                          <a16:creationId xmlns:a16="http://schemas.microsoft.com/office/drawing/2014/main" id="{F04DC16B-9A1C-03C2-6424-0BE96895C96C}"/>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95" name="Oval 294">
                      <a:extLst>
                        <a:ext uri="{FF2B5EF4-FFF2-40B4-BE49-F238E27FC236}">
                          <a16:creationId xmlns:a16="http://schemas.microsoft.com/office/drawing/2014/main" id="{96407DB7-7756-5C5C-70D2-EEA286BF9E7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96" name="Freeform 929">
                      <a:extLst>
                        <a:ext uri="{FF2B5EF4-FFF2-40B4-BE49-F238E27FC236}">
                          <a16:creationId xmlns:a16="http://schemas.microsoft.com/office/drawing/2014/main" id="{DBEE3DE2-A46E-73DF-5891-46958857333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97" name="Freeform 930">
                      <a:extLst>
                        <a:ext uri="{FF2B5EF4-FFF2-40B4-BE49-F238E27FC236}">
                          <a16:creationId xmlns:a16="http://schemas.microsoft.com/office/drawing/2014/main" id="{EFD2F477-48A1-B7D4-A9FB-DF60585F63D5}"/>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98" name="Freeform 931">
                      <a:extLst>
                        <a:ext uri="{FF2B5EF4-FFF2-40B4-BE49-F238E27FC236}">
                          <a16:creationId xmlns:a16="http://schemas.microsoft.com/office/drawing/2014/main" id="{E96B49DE-8377-BEE5-34F8-07243D51F24A}"/>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99" name="Freeform 932">
                      <a:extLst>
                        <a:ext uri="{FF2B5EF4-FFF2-40B4-BE49-F238E27FC236}">
                          <a16:creationId xmlns:a16="http://schemas.microsoft.com/office/drawing/2014/main" id="{ABB72913-F306-4AE4-7662-B8C8A988F57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00" name="Straight Connector 299">
                      <a:extLst>
                        <a:ext uri="{FF2B5EF4-FFF2-40B4-BE49-F238E27FC236}">
                          <a16:creationId xmlns:a16="http://schemas.microsoft.com/office/drawing/2014/main" id="{0224399D-3E11-687E-2BD0-26BEA6EBF730}"/>
                        </a:ext>
                      </a:extLst>
                    </p:cNvPr>
                    <p:cNvCxnSpPr>
                      <a:endCxn id="29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01" name="Straight Connector 300">
                      <a:extLst>
                        <a:ext uri="{FF2B5EF4-FFF2-40B4-BE49-F238E27FC236}">
                          <a16:creationId xmlns:a16="http://schemas.microsoft.com/office/drawing/2014/main" id="{3875826F-8DC6-C037-4088-4DE717CBF013}"/>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90" name="Group 289">
                    <a:extLst>
                      <a:ext uri="{FF2B5EF4-FFF2-40B4-BE49-F238E27FC236}">
                        <a16:creationId xmlns:a16="http://schemas.microsoft.com/office/drawing/2014/main" id="{C7405E23-8B1D-D7F5-6DE5-92925BA51854}"/>
                      </a:ext>
                    </a:extLst>
                  </p:cNvPr>
                  <p:cNvGrpSpPr/>
                  <p:nvPr/>
                </p:nvGrpSpPr>
                <p:grpSpPr>
                  <a:xfrm>
                    <a:off x="1770362" y="2873352"/>
                    <a:ext cx="519654" cy="431460"/>
                    <a:chOff x="667045" y="1708643"/>
                    <a:chExt cx="519654" cy="431460"/>
                  </a:xfrm>
                </p:grpSpPr>
                <p:sp>
                  <p:nvSpPr>
                    <p:cNvPr id="291" name="Oval 290">
                      <a:extLst>
                        <a:ext uri="{FF2B5EF4-FFF2-40B4-BE49-F238E27FC236}">
                          <a16:creationId xmlns:a16="http://schemas.microsoft.com/office/drawing/2014/main" id="{975F15FE-3896-DD18-AA06-526891B9D32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92" name="TextBox 291">
                      <a:extLst>
                        <a:ext uri="{FF2B5EF4-FFF2-40B4-BE49-F238E27FC236}">
                          <a16:creationId xmlns:a16="http://schemas.microsoft.com/office/drawing/2014/main" id="{7C97F6FD-83BB-4823-6993-899215760556}"/>
                        </a:ext>
                      </a:extLst>
                    </p:cNvPr>
                    <p:cNvSpPr txBox="1"/>
                    <p:nvPr/>
                  </p:nvSpPr>
                  <p:spPr>
                    <a:xfrm>
                      <a:off x="667045" y="1708643"/>
                      <a:ext cx="519654"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1c</a:t>
                      </a:r>
                    </a:p>
                  </p:txBody>
                </p:sp>
              </p:grpSp>
            </p:grpSp>
            <p:grpSp>
              <p:nvGrpSpPr>
                <p:cNvPr id="271" name="Group 270">
                  <a:extLst>
                    <a:ext uri="{FF2B5EF4-FFF2-40B4-BE49-F238E27FC236}">
                      <a16:creationId xmlns:a16="http://schemas.microsoft.com/office/drawing/2014/main" id="{0CF2A66D-3A0F-2181-245F-CB5C7147C184}"/>
                    </a:ext>
                  </a:extLst>
                </p:cNvPr>
                <p:cNvGrpSpPr/>
                <p:nvPr/>
              </p:nvGrpSpPr>
              <p:grpSpPr>
                <a:xfrm>
                  <a:off x="833331" y="3478719"/>
                  <a:ext cx="567530" cy="431460"/>
                  <a:chOff x="1736090" y="2873352"/>
                  <a:chExt cx="567530" cy="431460"/>
                </a:xfrm>
              </p:grpSpPr>
              <p:grpSp>
                <p:nvGrpSpPr>
                  <p:cNvPr id="276" name="Group 327">
                    <a:extLst>
                      <a:ext uri="{FF2B5EF4-FFF2-40B4-BE49-F238E27FC236}">
                        <a16:creationId xmlns:a16="http://schemas.microsoft.com/office/drawing/2014/main" id="{CC08154F-9C71-596F-3140-20B184E83009}"/>
                      </a:ext>
                    </a:extLst>
                  </p:cNvPr>
                  <p:cNvGrpSpPr>
                    <a:grpSpLocks/>
                  </p:cNvGrpSpPr>
                  <p:nvPr/>
                </p:nvGrpSpPr>
                <p:grpSpPr bwMode="auto">
                  <a:xfrm>
                    <a:off x="1736090" y="2893762"/>
                    <a:ext cx="565150" cy="292100"/>
                    <a:chOff x="1871277" y="1576300"/>
                    <a:chExt cx="1128371" cy="437861"/>
                  </a:xfrm>
                </p:grpSpPr>
                <p:sp>
                  <p:nvSpPr>
                    <p:cNvPr id="280" name="Oval 279">
                      <a:extLst>
                        <a:ext uri="{FF2B5EF4-FFF2-40B4-BE49-F238E27FC236}">
                          <a16:creationId xmlns:a16="http://schemas.microsoft.com/office/drawing/2014/main" id="{8D27B792-3C58-36CD-A2A7-DA8B16559136}"/>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81" name="Rectangle 280">
                      <a:extLst>
                        <a:ext uri="{FF2B5EF4-FFF2-40B4-BE49-F238E27FC236}">
                          <a16:creationId xmlns:a16="http://schemas.microsoft.com/office/drawing/2014/main" id="{C013BA99-947B-57B1-2BB1-F25ABF00DDC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82" name="Oval 281">
                      <a:extLst>
                        <a:ext uri="{FF2B5EF4-FFF2-40B4-BE49-F238E27FC236}">
                          <a16:creationId xmlns:a16="http://schemas.microsoft.com/office/drawing/2014/main" id="{DC4985BB-CB29-CB2E-4ED5-15649D486094}"/>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283" name="Freeform 916">
                      <a:extLst>
                        <a:ext uri="{FF2B5EF4-FFF2-40B4-BE49-F238E27FC236}">
                          <a16:creationId xmlns:a16="http://schemas.microsoft.com/office/drawing/2014/main" id="{E86D97A8-8575-E962-7EDD-84EFDEE91BDB}"/>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84" name="Freeform 917">
                      <a:extLst>
                        <a:ext uri="{FF2B5EF4-FFF2-40B4-BE49-F238E27FC236}">
                          <a16:creationId xmlns:a16="http://schemas.microsoft.com/office/drawing/2014/main" id="{8E9FFBFE-F0B8-A687-104E-A65D0AC498D7}"/>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85" name="Freeform 918">
                      <a:extLst>
                        <a:ext uri="{FF2B5EF4-FFF2-40B4-BE49-F238E27FC236}">
                          <a16:creationId xmlns:a16="http://schemas.microsoft.com/office/drawing/2014/main" id="{613B90A8-18CB-84A2-6DC5-9A351C12AC0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86" name="Freeform 919">
                      <a:extLst>
                        <a:ext uri="{FF2B5EF4-FFF2-40B4-BE49-F238E27FC236}">
                          <a16:creationId xmlns:a16="http://schemas.microsoft.com/office/drawing/2014/main" id="{CB6A71A4-C4B0-45FB-C62C-E59D09F81CB2}"/>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287" name="Straight Connector 286">
                      <a:extLst>
                        <a:ext uri="{FF2B5EF4-FFF2-40B4-BE49-F238E27FC236}">
                          <a16:creationId xmlns:a16="http://schemas.microsoft.com/office/drawing/2014/main" id="{266D8B71-8B52-91C4-A477-DCA0D15E82EE}"/>
                        </a:ext>
                      </a:extLst>
                    </p:cNvPr>
                    <p:cNvCxnSpPr>
                      <a:endCxn id="28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288" name="Straight Connector 287">
                      <a:extLst>
                        <a:ext uri="{FF2B5EF4-FFF2-40B4-BE49-F238E27FC236}">
                          <a16:creationId xmlns:a16="http://schemas.microsoft.com/office/drawing/2014/main" id="{ED11E6F2-C27A-0057-68C7-9960B83083C8}"/>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277" name="Group 276">
                    <a:extLst>
                      <a:ext uri="{FF2B5EF4-FFF2-40B4-BE49-F238E27FC236}">
                        <a16:creationId xmlns:a16="http://schemas.microsoft.com/office/drawing/2014/main" id="{7CEF3D31-07A3-EC89-11A3-BD363A359EBF}"/>
                      </a:ext>
                    </a:extLst>
                  </p:cNvPr>
                  <p:cNvGrpSpPr/>
                  <p:nvPr/>
                </p:nvGrpSpPr>
                <p:grpSpPr>
                  <a:xfrm>
                    <a:off x="1770362" y="2873352"/>
                    <a:ext cx="533258" cy="431460"/>
                    <a:chOff x="667045" y="1708643"/>
                    <a:chExt cx="533258" cy="431460"/>
                  </a:xfrm>
                </p:grpSpPr>
                <p:sp>
                  <p:nvSpPr>
                    <p:cNvPr id="278" name="Oval 277">
                      <a:extLst>
                        <a:ext uri="{FF2B5EF4-FFF2-40B4-BE49-F238E27FC236}">
                          <a16:creationId xmlns:a16="http://schemas.microsoft.com/office/drawing/2014/main" id="{83742DC2-7EBB-9B29-0FD5-25891DF5C03B}"/>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279" name="TextBox 278">
                      <a:extLst>
                        <a:ext uri="{FF2B5EF4-FFF2-40B4-BE49-F238E27FC236}">
                          <a16:creationId xmlns:a16="http://schemas.microsoft.com/office/drawing/2014/main" id="{14944BD5-CC5D-B613-F1A2-DE37A14AC5B7}"/>
                        </a:ext>
                      </a:extLst>
                    </p:cNvPr>
                    <p:cNvSpPr txBox="1"/>
                    <p:nvPr/>
                  </p:nvSpPr>
                  <p:spPr>
                    <a:xfrm>
                      <a:off x="667045" y="1708643"/>
                      <a:ext cx="533258"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1a</a:t>
                      </a:r>
                    </a:p>
                  </p:txBody>
                </p:sp>
              </p:grpSp>
            </p:grpSp>
            <p:cxnSp>
              <p:nvCxnSpPr>
                <p:cNvPr id="272" name="Straight Connector 271">
                  <a:extLst>
                    <a:ext uri="{FF2B5EF4-FFF2-40B4-BE49-F238E27FC236}">
                      <a16:creationId xmlns:a16="http://schemas.microsoft.com/office/drawing/2014/main" id="{470F06C0-E711-9EC2-2189-686A9EA75789}"/>
                    </a:ext>
                  </a:extLst>
                </p:cNvPr>
                <p:cNvCxnSpPr>
                  <a:stCxn id="319"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3" name="Straight Connector 272">
                  <a:extLst>
                    <a:ext uri="{FF2B5EF4-FFF2-40B4-BE49-F238E27FC236}">
                      <a16:creationId xmlns:a16="http://schemas.microsoft.com/office/drawing/2014/main" id="{D862F2A0-5003-CD6D-09C4-E63883060BFE}"/>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4" name="Straight Connector 273">
                  <a:extLst>
                    <a:ext uri="{FF2B5EF4-FFF2-40B4-BE49-F238E27FC236}">
                      <a16:creationId xmlns:a16="http://schemas.microsoft.com/office/drawing/2014/main" id="{CA235B83-8759-72E5-0C80-A43AF5966B56}"/>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5" name="Straight Connector 274">
                  <a:extLst>
                    <a:ext uri="{FF2B5EF4-FFF2-40B4-BE49-F238E27FC236}">
                      <a16:creationId xmlns:a16="http://schemas.microsoft.com/office/drawing/2014/main" id="{D8FF4445-C4AF-FDD3-7E7F-934D56E11307}"/>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264" name="TextBox 263">
              <a:extLst>
                <a:ext uri="{FF2B5EF4-FFF2-40B4-BE49-F238E27FC236}">
                  <a16:creationId xmlns:a16="http://schemas.microsoft.com/office/drawing/2014/main" id="{9FB0BB44-4E30-995B-65C6-ADD6051C0BB5}"/>
                </a:ext>
              </a:extLst>
            </p:cNvPr>
            <p:cNvSpPr txBox="1"/>
            <p:nvPr/>
          </p:nvSpPr>
          <p:spPr>
            <a:xfrm>
              <a:off x="1350740" y="4247084"/>
              <a:ext cx="833479" cy="430887"/>
            </a:xfrm>
            <a:prstGeom prst="rect">
              <a:avLst/>
            </a:prstGeom>
            <a:noFill/>
          </p:spPr>
          <p:txBody>
            <a:bodyPr wrap="squar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1</a:t>
              </a:r>
            </a:p>
          </p:txBody>
        </p:sp>
        <p:cxnSp>
          <p:nvCxnSpPr>
            <p:cNvPr id="265" name="Straight Connector 264">
              <a:extLst>
                <a:ext uri="{FF2B5EF4-FFF2-40B4-BE49-F238E27FC236}">
                  <a16:creationId xmlns:a16="http://schemas.microsoft.com/office/drawing/2014/main" id="{0CAF2164-BADA-067B-AF27-80F88D933992}"/>
                </a:ext>
              </a:extLst>
            </p:cNvPr>
            <p:cNvCxnSpPr>
              <a:cxnSpLocks/>
              <a:stCxn id="18" idx="1"/>
            </p:cNvCxnSpPr>
            <p:nvPr/>
          </p:nvCxnSpPr>
          <p:spPr bwMode="auto">
            <a:xfrm flipH="1" flipV="1">
              <a:off x="3848374" y="5024787"/>
              <a:ext cx="1030666"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28" name="Group 117">
            <a:extLst>
              <a:ext uri="{FF2B5EF4-FFF2-40B4-BE49-F238E27FC236}">
                <a16:creationId xmlns:a16="http://schemas.microsoft.com/office/drawing/2014/main" id="{4FFD5165-9FC8-E0D3-BEA5-53DCFFB09535}"/>
              </a:ext>
            </a:extLst>
          </p:cNvPr>
          <p:cNvGrpSpPr>
            <a:grpSpLocks/>
          </p:cNvGrpSpPr>
          <p:nvPr/>
        </p:nvGrpSpPr>
        <p:grpSpPr bwMode="auto">
          <a:xfrm>
            <a:off x="6982282" y="4108412"/>
            <a:ext cx="1860949" cy="681038"/>
            <a:chOff x="2282" y="2446"/>
            <a:chExt cx="1563" cy="572"/>
          </a:xfrm>
        </p:grpSpPr>
        <p:sp>
          <p:nvSpPr>
            <p:cNvPr id="329" name="AutoShape 118">
              <a:extLst>
                <a:ext uri="{FF2B5EF4-FFF2-40B4-BE49-F238E27FC236}">
                  <a16:creationId xmlns:a16="http://schemas.microsoft.com/office/drawing/2014/main" id="{61F253C9-1908-58BF-4E2F-99B1BC892AFE}"/>
                </a:ext>
              </a:extLst>
            </p:cNvPr>
            <p:cNvSpPr>
              <a:spLocks noChangeArrowheads="1"/>
            </p:cNvSpPr>
            <p:nvPr/>
          </p:nvSpPr>
          <p:spPr bwMode="auto">
            <a:xfrm rot="19396893">
              <a:off x="2282" y="2446"/>
              <a:ext cx="484" cy="163"/>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30" name="Text Box 119">
              <a:extLst>
                <a:ext uri="{FF2B5EF4-FFF2-40B4-BE49-F238E27FC236}">
                  <a16:creationId xmlns:a16="http://schemas.microsoft.com/office/drawing/2014/main" id="{E709E8EF-C6D4-0133-00ED-21DFABBE73FF}"/>
                </a:ext>
              </a:extLst>
            </p:cNvPr>
            <p:cNvSpPr txBox="1">
              <a:spLocks noChangeArrowheads="1"/>
            </p:cNvSpPr>
            <p:nvPr/>
          </p:nvSpPr>
          <p:spPr bwMode="auto">
            <a:xfrm>
              <a:off x="2294" y="2677"/>
              <a:ext cx="1551" cy="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latin typeface="Avenir Book" panose="020B0503020203020204" pitchFamily="34" charset="-78"/>
                  <a:cs typeface="Avenir Book" panose="020B0503020203020204" pitchFamily="34" charset="-78"/>
                </a:rPr>
                <a:t>BGP advertisement:</a:t>
              </a:r>
            </a:p>
            <a:p>
              <a:pPr defTabSz="685800" eaLnBrk="0" fontAlgn="base" hangingPunct="0">
                <a:lnSpc>
                  <a:spcPct val="85000"/>
                </a:lnSpc>
                <a:spcBef>
                  <a:spcPct val="0"/>
                </a:spcBef>
                <a:spcAft>
                  <a:spcPct val="0"/>
                </a:spcAft>
                <a:defRPr/>
              </a:pPr>
              <a:r>
                <a:rPr lang="en-US" sz="1200" kern="0" dirty="0">
                  <a:solidFill>
                    <a:srgbClr val="0000A8"/>
                  </a:solidFill>
                  <a:latin typeface="Avenir Book" panose="020B0503020203020204" pitchFamily="34" charset="-78"/>
                  <a:cs typeface="Avenir Book" panose="020B0503020203020204" pitchFamily="34" charset="-78"/>
                </a:rPr>
                <a:t>AS3, X</a:t>
              </a:r>
            </a:p>
          </p:txBody>
        </p:sp>
      </p:grpSp>
      <p:cxnSp>
        <p:nvCxnSpPr>
          <p:cNvPr id="331" name="Straight Connector 330">
            <a:extLst>
              <a:ext uri="{FF2B5EF4-FFF2-40B4-BE49-F238E27FC236}">
                <a16:creationId xmlns:a16="http://schemas.microsoft.com/office/drawing/2014/main" id="{29CC30B5-D4E2-10A2-6EC6-2796EAEC7DFE}"/>
              </a:ext>
            </a:extLst>
          </p:cNvPr>
          <p:cNvCxnSpPr>
            <a:cxnSpLocks/>
            <a:stCxn id="34" idx="5"/>
            <a:endCxn id="212" idx="1"/>
          </p:cNvCxnSpPr>
          <p:nvPr/>
        </p:nvCxnSpPr>
        <p:spPr bwMode="auto">
          <a:xfrm flipV="1">
            <a:off x="6780562" y="3608893"/>
            <a:ext cx="1049084" cy="797163"/>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5044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wipe(up)">
                                      <p:cBhvr>
                                        <p:cTn id="7"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66F87E0-BC16-2044-9D92-7DE2BEB869B3}"/>
              </a:ext>
            </a:extLst>
          </p:cNvPr>
          <p:cNvGrpSpPr/>
          <p:nvPr/>
        </p:nvGrpSpPr>
        <p:grpSpPr>
          <a:xfrm>
            <a:off x="2264825" y="1123292"/>
            <a:ext cx="7435727" cy="2157356"/>
            <a:chOff x="1313361" y="3694542"/>
            <a:chExt cx="9914302" cy="2876474"/>
          </a:xfrm>
        </p:grpSpPr>
        <p:grpSp>
          <p:nvGrpSpPr>
            <p:cNvPr id="2" name="Group 1">
              <a:extLst>
                <a:ext uri="{FF2B5EF4-FFF2-40B4-BE49-F238E27FC236}">
                  <a16:creationId xmlns:a16="http://schemas.microsoft.com/office/drawing/2014/main" id="{72D5956A-6AFF-324F-A86C-2445AD959270}"/>
                </a:ext>
              </a:extLst>
            </p:cNvPr>
            <p:cNvGrpSpPr/>
            <p:nvPr/>
          </p:nvGrpSpPr>
          <p:grpSpPr>
            <a:xfrm>
              <a:off x="1313361" y="3694542"/>
              <a:ext cx="9362734" cy="2876474"/>
              <a:chOff x="1313361" y="3694542"/>
              <a:chExt cx="9362734" cy="2876474"/>
            </a:xfrm>
          </p:grpSpPr>
          <p:grpSp>
            <p:nvGrpSpPr>
              <p:cNvPr id="326" name="Group 325">
                <a:extLst>
                  <a:ext uri="{FF2B5EF4-FFF2-40B4-BE49-F238E27FC236}">
                    <a16:creationId xmlns:a16="http://schemas.microsoft.com/office/drawing/2014/main" id="{3FA4F710-D5B4-7046-A1ED-EC8569058F16}"/>
                  </a:ext>
                </a:extLst>
              </p:cNvPr>
              <p:cNvGrpSpPr/>
              <p:nvPr/>
            </p:nvGrpSpPr>
            <p:grpSpPr>
              <a:xfrm>
                <a:off x="4625977" y="4850481"/>
                <a:ext cx="2545688" cy="1720535"/>
                <a:chOff x="4625977" y="4850481"/>
                <a:chExt cx="2545688" cy="1720535"/>
              </a:xfrm>
            </p:grpSpPr>
            <p:grpSp>
              <p:nvGrpSpPr>
                <p:cNvPr id="327" name="Group 326">
                  <a:extLst>
                    <a:ext uri="{FF2B5EF4-FFF2-40B4-BE49-F238E27FC236}">
                      <a16:creationId xmlns:a16="http://schemas.microsoft.com/office/drawing/2014/main" id="{41CF82BA-4C38-E441-B6DB-8606AC3D81E4}"/>
                    </a:ext>
                  </a:extLst>
                </p:cNvPr>
                <p:cNvGrpSpPr/>
                <p:nvPr/>
              </p:nvGrpSpPr>
              <p:grpSpPr>
                <a:xfrm>
                  <a:off x="4625977" y="4850481"/>
                  <a:ext cx="2545688" cy="1720535"/>
                  <a:chOff x="-2170772" y="2784954"/>
                  <a:chExt cx="2712783" cy="1853712"/>
                </a:xfrm>
              </p:grpSpPr>
              <p:sp>
                <p:nvSpPr>
                  <p:cNvPr id="329" name="Freeform 2">
                    <a:extLst>
                      <a:ext uri="{FF2B5EF4-FFF2-40B4-BE49-F238E27FC236}">
                        <a16:creationId xmlns:a16="http://schemas.microsoft.com/office/drawing/2014/main" id="{5D32C3AB-F55F-8B4E-AB8C-C866738EAFC0}"/>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30" name="Group 329">
                    <a:extLst>
                      <a:ext uri="{FF2B5EF4-FFF2-40B4-BE49-F238E27FC236}">
                        <a16:creationId xmlns:a16="http://schemas.microsoft.com/office/drawing/2014/main" id="{BCE2A113-8459-294D-93AC-51114C2BB7A5}"/>
                      </a:ext>
                    </a:extLst>
                  </p:cNvPr>
                  <p:cNvGrpSpPr/>
                  <p:nvPr/>
                </p:nvGrpSpPr>
                <p:grpSpPr>
                  <a:xfrm>
                    <a:off x="-1935370" y="2935816"/>
                    <a:ext cx="2333625" cy="1652396"/>
                    <a:chOff x="833331" y="2873352"/>
                    <a:chExt cx="2333625" cy="1652396"/>
                  </a:xfrm>
                </p:grpSpPr>
                <p:grpSp>
                  <p:nvGrpSpPr>
                    <p:cNvPr id="331" name="Group 330">
                      <a:extLst>
                        <a:ext uri="{FF2B5EF4-FFF2-40B4-BE49-F238E27FC236}">
                          <a16:creationId xmlns:a16="http://schemas.microsoft.com/office/drawing/2014/main" id="{3DC5B94E-9F3B-CA4F-B2B3-8FA7754B1F8A}"/>
                        </a:ext>
                      </a:extLst>
                    </p:cNvPr>
                    <p:cNvGrpSpPr/>
                    <p:nvPr/>
                  </p:nvGrpSpPr>
                  <p:grpSpPr>
                    <a:xfrm>
                      <a:off x="1736090" y="2873352"/>
                      <a:ext cx="583636" cy="431079"/>
                      <a:chOff x="1736090" y="2873352"/>
                      <a:chExt cx="583636" cy="431079"/>
                    </a:xfrm>
                  </p:grpSpPr>
                  <p:grpSp>
                    <p:nvGrpSpPr>
                      <p:cNvPr id="377" name="Group 327">
                        <a:extLst>
                          <a:ext uri="{FF2B5EF4-FFF2-40B4-BE49-F238E27FC236}">
                            <a16:creationId xmlns:a16="http://schemas.microsoft.com/office/drawing/2014/main" id="{D691667E-D89F-1741-B5C0-C67D66B803B7}"/>
                          </a:ext>
                        </a:extLst>
                      </p:cNvPr>
                      <p:cNvGrpSpPr>
                        <a:grpSpLocks/>
                      </p:cNvGrpSpPr>
                      <p:nvPr/>
                    </p:nvGrpSpPr>
                    <p:grpSpPr bwMode="auto">
                      <a:xfrm>
                        <a:off x="1736090" y="2893762"/>
                        <a:ext cx="565150" cy="292100"/>
                        <a:chOff x="1871277" y="1576300"/>
                        <a:chExt cx="1128371" cy="437861"/>
                      </a:xfrm>
                    </p:grpSpPr>
                    <p:sp>
                      <p:nvSpPr>
                        <p:cNvPr id="381" name="Oval 380">
                          <a:extLst>
                            <a:ext uri="{FF2B5EF4-FFF2-40B4-BE49-F238E27FC236}">
                              <a16:creationId xmlns:a16="http://schemas.microsoft.com/office/drawing/2014/main" id="{8ACB025C-BD46-264D-86B5-F4610EBDD49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82" name="Rectangle 381">
                          <a:extLst>
                            <a:ext uri="{FF2B5EF4-FFF2-40B4-BE49-F238E27FC236}">
                              <a16:creationId xmlns:a16="http://schemas.microsoft.com/office/drawing/2014/main" id="{9E6C6F78-0018-504C-974C-7EE07DB9E16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83" name="Oval 382">
                          <a:extLst>
                            <a:ext uri="{FF2B5EF4-FFF2-40B4-BE49-F238E27FC236}">
                              <a16:creationId xmlns:a16="http://schemas.microsoft.com/office/drawing/2014/main" id="{10BF8138-A763-144D-B849-3F35F9BDD13E}"/>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84" name="Freeform 383">
                          <a:extLst>
                            <a:ext uri="{FF2B5EF4-FFF2-40B4-BE49-F238E27FC236}">
                              <a16:creationId xmlns:a16="http://schemas.microsoft.com/office/drawing/2014/main" id="{2E445D13-3497-5043-A666-4E5F8F6DCD8D}"/>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85" name="Freeform 384">
                          <a:extLst>
                            <a:ext uri="{FF2B5EF4-FFF2-40B4-BE49-F238E27FC236}">
                              <a16:creationId xmlns:a16="http://schemas.microsoft.com/office/drawing/2014/main" id="{5425765F-BB97-ED46-B683-5E2467F4A37F}"/>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86" name="Freeform 385">
                          <a:extLst>
                            <a:ext uri="{FF2B5EF4-FFF2-40B4-BE49-F238E27FC236}">
                              <a16:creationId xmlns:a16="http://schemas.microsoft.com/office/drawing/2014/main" id="{45925870-1C45-CC4B-B07E-41D8D601DD57}"/>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87" name="Freeform 386">
                          <a:extLst>
                            <a:ext uri="{FF2B5EF4-FFF2-40B4-BE49-F238E27FC236}">
                              <a16:creationId xmlns:a16="http://schemas.microsoft.com/office/drawing/2014/main" id="{B743B76C-29EC-134F-8A5F-5A225225B9A1}"/>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88" name="Straight Connector 387">
                          <a:extLst>
                            <a:ext uri="{FF2B5EF4-FFF2-40B4-BE49-F238E27FC236}">
                              <a16:creationId xmlns:a16="http://schemas.microsoft.com/office/drawing/2014/main" id="{9DA784E9-56EA-2E45-9005-933D2E6C5F01}"/>
                            </a:ext>
                          </a:extLst>
                        </p:cNvPr>
                        <p:cNvCxnSpPr>
                          <a:endCxn id="38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89" name="Straight Connector 388">
                          <a:extLst>
                            <a:ext uri="{FF2B5EF4-FFF2-40B4-BE49-F238E27FC236}">
                              <a16:creationId xmlns:a16="http://schemas.microsoft.com/office/drawing/2014/main" id="{7ACADECB-3BF4-D24B-899E-736B92C76CB7}"/>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78" name="Group 377">
                        <a:extLst>
                          <a:ext uri="{FF2B5EF4-FFF2-40B4-BE49-F238E27FC236}">
                            <a16:creationId xmlns:a16="http://schemas.microsoft.com/office/drawing/2014/main" id="{EE319B35-F7D2-B64D-AD84-C9C700700CF8}"/>
                          </a:ext>
                        </a:extLst>
                      </p:cNvPr>
                      <p:cNvGrpSpPr/>
                      <p:nvPr/>
                    </p:nvGrpSpPr>
                    <p:grpSpPr>
                      <a:xfrm>
                        <a:off x="1770362" y="2873352"/>
                        <a:ext cx="549364" cy="431079"/>
                        <a:chOff x="667045" y="1708643"/>
                        <a:chExt cx="549364" cy="431079"/>
                      </a:xfrm>
                    </p:grpSpPr>
                    <p:sp>
                      <p:nvSpPr>
                        <p:cNvPr id="379" name="Oval 378">
                          <a:extLst>
                            <a:ext uri="{FF2B5EF4-FFF2-40B4-BE49-F238E27FC236}">
                              <a16:creationId xmlns:a16="http://schemas.microsoft.com/office/drawing/2014/main" id="{5017FCF8-7E0B-284A-B2A3-31A19E9271CF}"/>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80" name="TextBox 379">
                          <a:extLst>
                            <a:ext uri="{FF2B5EF4-FFF2-40B4-BE49-F238E27FC236}">
                              <a16:creationId xmlns:a16="http://schemas.microsoft.com/office/drawing/2014/main" id="{DAB61EBE-24C8-5F45-A0A0-8C4E7B431D3B}"/>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2b</a:t>
                          </a:r>
                        </a:p>
                      </p:txBody>
                    </p:sp>
                  </p:grpSp>
                </p:grpSp>
                <p:grpSp>
                  <p:nvGrpSpPr>
                    <p:cNvPr id="332" name="Group 331">
                      <a:extLst>
                        <a:ext uri="{FF2B5EF4-FFF2-40B4-BE49-F238E27FC236}">
                          <a16:creationId xmlns:a16="http://schemas.microsoft.com/office/drawing/2014/main" id="{D5A5F7C1-DCE7-514B-A455-D8AAB7B88C3E}"/>
                        </a:ext>
                      </a:extLst>
                    </p:cNvPr>
                    <p:cNvGrpSpPr/>
                    <p:nvPr/>
                  </p:nvGrpSpPr>
                  <p:grpSpPr>
                    <a:xfrm>
                      <a:off x="1740320" y="4094669"/>
                      <a:ext cx="583636" cy="431079"/>
                      <a:chOff x="1736090" y="2873352"/>
                      <a:chExt cx="583636" cy="431079"/>
                    </a:xfrm>
                  </p:grpSpPr>
                  <p:grpSp>
                    <p:nvGrpSpPr>
                      <p:cNvPr id="364" name="Group 327">
                        <a:extLst>
                          <a:ext uri="{FF2B5EF4-FFF2-40B4-BE49-F238E27FC236}">
                            <a16:creationId xmlns:a16="http://schemas.microsoft.com/office/drawing/2014/main" id="{7E6F22A2-5FAF-7444-BB97-35E6428683C8}"/>
                          </a:ext>
                        </a:extLst>
                      </p:cNvPr>
                      <p:cNvGrpSpPr>
                        <a:grpSpLocks/>
                      </p:cNvGrpSpPr>
                      <p:nvPr/>
                    </p:nvGrpSpPr>
                    <p:grpSpPr bwMode="auto">
                      <a:xfrm>
                        <a:off x="1736090" y="2893762"/>
                        <a:ext cx="565150" cy="292100"/>
                        <a:chOff x="1871277" y="1576300"/>
                        <a:chExt cx="1128371" cy="437861"/>
                      </a:xfrm>
                    </p:grpSpPr>
                    <p:sp>
                      <p:nvSpPr>
                        <p:cNvPr id="368" name="Oval 367">
                          <a:extLst>
                            <a:ext uri="{FF2B5EF4-FFF2-40B4-BE49-F238E27FC236}">
                              <a16:creationId xmlns:a16="http://schemas.microsoft.com/office/drawing/2014/main" id="{264D9F24-EECC-4A43-9FE5-8877E024E9BE}"/>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69" name="Rectangle 368">
                          <a:extLst>
                            <a:ext uri="{FF2B5EF4-FFF2-40B4-BE49-F238E27FC236}">
                              <a16:creationId xmlns:a16="http://schemas.microsoft.com/office/drawing/2014/main" id="{BF703327-586E-544B-8ADC-3BFBBED3A84E}"/>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0" name="Oval 369">
                          <a:extLst>
                            <a:ext uri="{FF2B5EF4-FFF2-40B4-BE49-F238E27FC236}">
                              <a16:creationId xmlns:a16="http://schemas.microsoft.com/office/drawing/2014/main" id="{1C9773E0-F318-654C-92DD-B85E574EC88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71" name="Freeform 370">
                          <a:extLst>
                            <a:ext uri="{FF2B5EF4-FFF2-40B4-BE49-F238E27FC236}">
                              <a16:creationId xmlns:a16="http://schemas.microsoft.com/office/drawing/2014/main" id="{E0404126-ECF1-104C-AA7B-EE2070DA005D}"/>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2" name="Freeform 371">
                          <a:extLst>
                            <a:ext uri="{FF2B5EF4-FFF2-40B4-BE49-F238E27FC236}">
                              <a16:creationId xmlns:a16="http://schemas.microsoft.com/office/drawing/2014/main" id="{237658F5-E894-9747-BAA8-2407BF6DEEE0}"/>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3" name="Freeform 372">
                          <a:extLst>
                            <a:ext uri="{FF2B5EF4-FFF2-40B4-BE49-F238E27FC236}">
                              <a16:creationId xmlns:a16="http://schemas.microsoft.com/office/drawing/2014/main" id="{A08727E2-E212-1748-B77A-E6D8C479A92C}"/>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74" name="Freeform 373">
                          <a:extLst>
                            <a:ext uri="{FF2B5EF4-FFF2-40B4-BE49-F238E27FC236}">
                              <a16:creationId xmlns:a16="http://schemas.microsoft.com/office/drawing/2014/main" id="{4DFF691A-759E-264E-A541-A6C5EF54E003}"/>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75" name="Straight Connector 374">
                          <a:extLst>
                            <a:ext uri="{FF2B5EF4-FFF2-40B4-BE49-F238E27FC236}">
                              <a16:creationId xmlns:a16="http://schemas.microsoft.com/office/drawing/2014/main" id="{2A480683-5E45-DF4D-93DE-C33A593DD265}"/>
                            </a:ext>
                          </a:extLst>
                        </p:cNvPr>
                        <p:cNvCxnSpPr>
                          <a:endCxn id="37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76" name="Straight Connector 375">
                          <a:extLst>
                            <a:ext uri="{FF2B5EF4-FFF2-40B4-BE49-F238E27FC236}">
                              <a16:creationId xmlns:a16="http://schemas.microsoft.com/office/drawing/2014/main" id="{E8A6390C-F90C-524E-A4B0-8D315BADE860}"/>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65" name="Group 364">
                        <a:extLst>
                          <a:ext uri="{FF2B5EF4-FFF2-40B4-BE49-F238E27FC236}">
                            <a16:creationId xmlns:a16="http://schemas.microsoft.com/office/drawing/2014/main" id="{5F0E716E-C8E6-1B47-85BB-73B240EC79DF}"/>
                          </a:ext>
                        </a:extLst>
                      </p:cNvPr>
                      <p:cNvGrpSpPr/>
                      <p:nvPr/>
                    </p:nvGrpSpPr>
                    <p:grpSpPr>
                      <a:xfrm>
                        <a:off x="1770362" y="2873352"/>
                        <a:ext cx="549364" cy="431079"/>
                        <a:chOff x="667045" y="1708643"/>
                        <a:chExt cx="549364" cy="431079"/>
                      </a:xfrm>
                    </p:grpSpPr>
                    <p:sp>
                      <p:nvSpPr>
                        <p:cNvPr id="366" name="Oval 365">
                          <a:extLst>
                            <a:ext uri="{FF2B5EF4-FFF2-40B4-BE49-F238E27FC236}">
                              <a16:creationId xmlns:a16="http://schemas.microsoft.com/office/drawing/2014/main" id="{2179CBA6-E4A0-A141-B532-FF9B55802196}"/>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67" name="TextBox 366">
                          <a:extLst>
                            <a:ext uri="{FF2B5EF4-FFF2-40B4-BE49-F238E27FC236}">
                              <a16:creationId xmlns:a16="http://schemas.microsoft.com/office/drawing/2014/main" id="{F8499B24-2539-E040-88DD-A1C48428730C}"/>
                            </a:ext>
                          </a:extLst>
                        </p:cNvPr>
                        <p:cNvSpPr txBox="1"/>
                        <p:nvPr/>
                      </p:nvSpPr>
                      <p:spPr>
                        <a:xfrm>
                          <a:off x="667045" y="1708643"/>
                          <a:ext cx="549364"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2d</a:t>
                          </a:r>
                        </a:p>
                      </p:txBody>
                    </p:sp>
                  </p:grpSp>
                </p:grpSp>
                <p:grpSp>
                  <p:nvGrpSpPr>
                    <p:cNvPr id="333" name="Group 332">
                      <a:extLst>
                        <a:ext uri="{FF2B5EF4-FFF2-40B4-BE49-F238E27FC236}">
                          <a16:creationId xmlns:a16="http://schemas.microsoft.com/office/drawing/2014/main" id="{121D11B3-372B-0D4B-AE83-60A0179202ED}"/>
                        </a:ext>
                      </a:extLst>
                    </p:cNvPr>
                    <p:cNvGrpSpPr/>
                    <p:nvPr/>
                  </p:nvGrpSpPr>
                  <p:grpSpPr>
                    <a:xfrm>
                      <a:off x="2601806" y="3485072"/>
                      <a:ext cx="565150" cy="431079"/>
                      <a:chOff x="1736090" y="2873352"/>
                      <a:chExt cx="565150" cy="431079"/>
                    </a:xfrm>
                  </p:grpSpPr>
                  <p:grpSp>
                    <p:nvGrpSpPr>
                      <p:cNvPr id="351" name="Group 327">
                        <a:extLst>
                          <a:ext uri="{FF2B5EF4-FFF2-40B4-BE49-F238E27FC236}">
                            <a16:creationId xmlns:a16="http://schemas.microsoft.com/office/drawing/2014/main" id="{D3EC063C-BF7E-C14E-AD00-250D7E9A18E3}"/>
                          </a:ext>
                        </a:extLst>
                      </p:cNvPr>
                      <p:cNvGrpSpPr>
                        <a:grpSpLocks/>
                      </p:cNvGrpSpPr>
                      <p:nvPr/>
                    </p:nvGrpSpPr>
                    <p:grpSpPr bwMode="auto">
                      <a:xfrm>
                        <a:off x="1736090" y="2893762"/>
                        <a:ext cx="565150" cy="292100"/>
                        <a:chOff x="1871277" y="1576300"/>
                        <a:chExt cx="1128371" cy="437861"/>
                      </a:xfrm>
                    </p:grpSpPr>
                    <p:sp>
                      <p:nvSpPr>
                        <p:cNvPr id="355" name="Oval 354">
                          <a:extLst>
                            <a:ext uri="{FF2B5EF4-FFF2-40B4-BE49-F238E27FC236}">
                              <a16:creationId xmlns:a16="http://schemas.microsoft.com/office/drawing/2014/main" id="{2929264F-E3A2-E746-B8C1-16E6E3E6648C}"/>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56" name="Rectangle 355">
                          <a:extLst>
                            <a:ext uri="{FF2B5EF4-FFF2-40B4-BE49-F238E27FC236}">
                              <a16:creationId xmlns:a16="http://schemas.microsoft.com/office/drawing/2014/main" id="{12535E0E-5AB5-C447-8574-0DD0B57CBCF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57" name="Oval 356">
                          <a:extLst>
                            <a:ext uri="{FF2B5EF4-FFF2-40B4-BE49-F238E27FC236}">
                              <a16:creationId xmlns:a16="http://schemas.microsoft.com/office/drawing/2014/main" id="{F74A74A3-6935-B648-97E6-B26BBE8C0F04}"/>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58" name="Freeform 357">
                          <a:extLst>
                            <a:ext uri="{FF2B5EF4-FFF2-40B4-BE49-F238E27FC236}">
                              <a16:creationId xmlns:a16="http://schemas.microsoft.com/office/drawing/2014/main" id="{C5657149-28B0-6C4B-9ABE-46EF4BB432B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59" name="Freeform 358">
                          <a:extLst>
                            <a:ext uri="{FF2B5EF4-FFF2-40B4-BE49-F238E27FC236}">
                              <a16:creationId xmlns:a16="http://schemas.microsoft.com/office/drawing/2014/main" id="{22AA5D95-042C-2D4D-B8C7-B8B5D1C89EA4}"/>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60" name="Freeform 359">
                          <a:extLst>
                            <a:ext uri="{FF2B5EF4-FFF2-40B4-BE49-F238E27FC236}">
                              <a16:creationId xmlns:a16="http://schemas.microsoft.com/office/drawing/2014/main" id="{2654F906-2F6D-0644-9124-56E034687217}"/>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61" name="Freeform 360">
                          <a:extLst>
                            <a:ext uri="{FF2B5EF4-FFF2-40B4-BE49-F238E27FC236}">
                              <a16:creationId xmlns:a16="http://schemas.microsoft.com/office/drawing/2014/main" id="{7DD8C8E1-DE2D-D548-984A-4AF1BA93353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62" name="Straight Connector 361">
                          <a:extLst>
                            <a:ext uri="{FF2B5EF4-FFF2-40B4-BE49-F238E27FC236}">
                              <a16:creationId xmlns:a16="http://schemas.microsoft.com/office/drawing/2014/main" id="{37DE1D90-B022-D14C-8C5A-658D513AE56C}"/>
                            </a:ext>
                          </a:extLst>
                        </p:cNvPr>
                        <p:cNvCxnSpPr>
                          <a:endCxn id="357"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63" name="Straight Connector 362">
                          <a:extLst>
                            <a:ext uri="{FF2B5EF4-FFF2-40B4-BE49-F238E27FC236}">
                              <a16:creationId xmlns:a16="http://schemas.microsoft.com/office/drawing/2014/main" id="{92AB4418-6EFC-7545-B3F8-6E102E4CE26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52" name="Group 351">
                        <a:extLst>
                          <a:ext uri="{FF2B5EF4-FFF2-40B4-BE49-F238E27FC236}">
                            <a16:creationId xmlns:a16="http://schemas.microsoft.com/office/drawing/2014/main" id="{8C04C8BC-393E-5A44-AA0C-8D0532A36139}"/>
                          </a:ext>
                        </a:extLst>
                      </p:cNvPr>
                      <p:cNvGrpSpPr/>
                      <p:nvPr/>
                    </p:nvGrpSpPr>
                    <p:grpSpPr>
                      <a:xfrm>
                        <a:off x="1770362" y="2873352"/>
                        <a:ext cx="522033" cy="431079"/>
                        <a:chOff x="667045" y="1708643"/>
                        <a:chExt cx="522033" cy="431079"/>
                      </a:xfrm>
                    </p:grpSpPr>
                    <p:sp>
                      <p:nvSpPr>
                        <p:cNvPr id="353" name="Oval 352">
                          <a:extLst>
                            <a:ext uri="{FF2B5EF4-FFF2-40B4-BE49-F238E27FC236}">
                              <a16:creationId xmlns:a16="http://schemas.microsoft.com/office/drawing/2014/main" id="{0D1B3D13-747B-4C4D-B965-FA9DE8E46AE7}"/>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54" name="TextBox 353">
                          <a:extLst>
                            <a:ext uri="{FF2B5EF4-FFF2-40B4-BE49-F238E27FC236}">
                              <a16:creationId xmlns:a16="http://schemas.microsoft.com/office/drawing/2014/main" id="{B7CB8D24-DAB3-2842-A83A-8EB431D2DB08}"/>
                            </a:ext>
                          </a:extLst>
                        </p:cNvPr>
                        <p:cNvSpPr txBox="1"/>
                        <p:nvPr/>
                      </p:nvSpPr>
                      <p:spPr>
                        <a:xfrm>
                          <a:off x="667045" y="1708643"/>
                          <a:ext cx="522033"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2c</a:t>
                          </a:r>
                        </a:p>
                      </p:txBody>
                    </p:sp>
                  </p:grpSp>
                </p:grpSp>
                <p:grpSp>
                  <p:nvGrpSpPr>
                    <p:cNvPr id="334" name="Group 333">
                      <a:extLst>
                        <a:ext uri="{FF2B5EF4-FFF2-40B4-BE49-F238E27FC236}">
                          <a16:creationId xmlns:a16="http://schemas.microsoft.com/office/drawing/2014/main" id="{A2A5EDB9-5053-BD46-84B3-9CF256ED9FFF}"/>
                        </a:ext>
                      </a:extLst>
                    </p:cNvPr>
                    <p:cNvGrpSpPr/>
                    <p:nvPr/>
                  </p:nvGrpSpPr>
                  <p:grpSpPr>
                    <a:xfrm>
                      <a:off x="833331" y="3478719"/>
                      <a:ext cx="569970" cy="431079"/>
                      <a:chOff x="1736090" y="2873352"/>
                      <a:chExt cx="569970" cy="431079"/>
                    </a:xfrm>
                  </p:grpSpPr>
                  <p:grpSp>
                    <p:nvGrpSpPr>
                      <p:cNvPr id="338" name="Group 327">
                        <a:extLst>
                          <a:ext uri="{FF2B5EF4-FFF2-40B4-BE49-F238E27FC236}">
                            <a16:creationId xmlns:a16="http://schemas.microsoft.com/office/drawing/2014/main" id="{1A391E19-705E-B94C-B24A-3AB0272DF0C1}"/>
                          </a:ext>
                        </a:extLst>
                      </p:cNvPr>
                      <p:cNvGrpSpPr>
                        <a:grpSpLocks/>
                      </p:cNvGrpSpPr>
                      <p:nvPr/>
                    </p:nvGrpSpPr>
                    <p:grpSpPr bwMode="auto">
                      <a:xfrm>
                        <a:off x="1736090" y="2893762"/>
                        <a:ext cx="565150" cy="292100"/>
                        <a:chOff x="1871277" y="1576300"/>
                        <a:chExt cx="1128371" cy="437861"/>
                      </a:xfrm>
                    </p:grpSpPr>
                    <p:sp>
                      <p:nvSpPr>
                        <p:cNvPr id="342" name="Oval 341">
                          <a:extLst>
                            <a:ext uri="{FF2B5EF4-FFF2-40B4-BE49-F238E27FC236}">
                              <a16:creationId xmlns:a16="http://schemas.microsoft.com/office/drawing/2014/main" id="{B76609F6-7198-B147-8B07-14B31493393C}"/>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43" name="Rectangle 342">
                          <a:extLst>
                            <a:ext uri="{FF2B5EF4-FFF2-40B4-BE49-F238E27FC236}">
                              <a16:creationId xmlns:a16="http://schemas.microsoft.com/office/drawing/2014/main" id="{6C155EBA-3703-394F-95EB-1DA62F98EC8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4" name="Oval 343">
                          <a:extLst>
                            <a:ext uri="{FF2B5EF4-FFF2-40B4-BE49-F238E27FC236}">
                              <a16:creationId xmlns:a16="http://schemas.microsoft.com/office/drawing/2014/main" id="{3246056F-602C-2446-9A54-9FFA31705F76}"/>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45" name="Freeform 344">
                          <a:extLst>
                            <a:ext uri="{FF2B5EF4-FFF2-40B4-BE49-F238E27FC236}">
                              <a16:creationId xmlns:a16="http://schemas.microsoft.com/office/drawing/2014/main" id="{B6E0FADB-3141-0B4A-BE84-6D4BE8C7ED88}"/>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6" name="Freeform 345">
                          <a:extLst>
                            <a:ext uri="{FF2B5EF4-FFF2-40B4-BE49-F238E27FC236}">
                              <a16:creationId xmlns:a16="http://schemas.microsoft.com/office/drawing/2014/main" id="{03EC0568-FE75-BC4E-83F7-31EC94D8F4E3}"/>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7" name="Freeform 346">
                          <a:extLst>
                            <a:ext uri="{FF2B5EF4-FFF2-40B4-BE49-F238E27FC236}">
                              <a16:creationId xmlns:a16="http://schemas.microsoft.com/office/drawing/2014/main" id="{AD1206D6-B0FC-1A4B-AA94-9E97C056909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8" name="Freeform 347">
                          <a:extLst>
                            <a:ext uri="{FF2B5EF4-FFF2-40B4-BE49-F238E27FC236}">
                              <a16:creationId xmlns:a16="http://schemas.microsoft.com/office/drawing/2014/main" id="{F05E392B-1B0B-C34E-87CA-E3798DA7C516}"/>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349" name="Straight Connector 348">
                          <a:extLst>
                            <a:ext uri="{FF2B5EF4-FFF2-40B4-BE49-F238E27FC236}">
                              <a16:creationId xmlns:a16="http://schemas.microsoft.com/office/drawing/2014/main" id="{77707EA2-3AA8-094F-B205-1A70180BD094}"/>
                            </a:ext>
                          </a:extLst>
                        </p:cNvPr>
                        <p:cNvCxnSpPr>
                          <a:endCxn id="344"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350" name="Straight Connector 349">
                          <a:extLst>
                            <a:ext uri="{FF2B5EF4-FFF2-40B4-BE49-F238E27FC236}">
                              <a16:creationId xmlns:a16="http://schemas.microsoft.com/office/drawing/2014/main" id="{2D355275-B24C-7B4B-B4D6-95139EDAC6B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339" name="Group 338">
                        <a:extLst>
                          <a:ext uri="{FF2B5EF4-FFF2-40B4-BE49-F238E27FC236}">
                            <a16:creationId xmlns:a16="http://schemas.microsoft.com/office/drawing/2014/main" id="{9647A765-02B6-9046-B0D6-C6257F576558}"/>
                          </a:ext>
                        </a:extLst>
                      </p:cNvPr>
                      <p:cNvGrpSpPr/>
                      <p:nvPr/>
                    </p:nvGrpSpPr>
                    <p:grpSpPr>
                      <a:xfrm>
                        <a:off x="1770362" y="2873352"/>
                        <a:ext cx="535698" cy="431079"/>
                        <a:chOff x="667045" y="1708643"/>
                        <a:chExt cx="535698" cy="431079"/>
                      </a:xfrm>
                    </p:grpSpPr>
                    <p:sp>
                      <p:nvSpPr>
                        <p:cNvPr id="340" name="Oval 339">
                          <a:extLst>
                            <a:ext uri="{FF2B5EF4-FFF2-40B4-BE49-F238E27FC236}">
                              <a16:creationId xmlns:a16="http://schemas.microsoft.com/office/drawing/2014/main" id="{AF1C1B4A-B84F-AE46-9159-286193DF7922}"/>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341" name="TextBox 340">
                          <a:extLst>
                            <a:ext uri="{FF2B5EF4-FFF2-40B4-BE49-F238E27FC236}">
                              <a16:creationId xmlns:a16="http://schemas.microsoft.com/office/drawing/2014/main" id="{87F0EE67-F7E9-E342-8D8F-A0A02CB98DE0}"/>
                            </a:ext>
                          </a:extLst>
                        </p:cNvPr>
                        <p:cNvSpPr txBox="1"/>
                        <p:nvPr/>
                      </p:nvSpPr>
                      <p:spPr>
                        <a:xfrm>
                          <a:off x="667045" y="1708643"/>
                          <a:ext cx="535698" cy="431079"/>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2a</a:t>
                          </a:r>
                        </a:p>
                      </p:txBody>
                    </p:sp>
                  </p:grpSp>
                </p:grpSp>
                <p:cxnSp>
                  <p:nvCxnSpPr>
                    <p:cNvPr id="335" name="Straight Connector 334">
                      <a:extLst>
                        <a:ext uri="{FF2B5EF4-FFF2-40B4-BE49-F238E27FC236}">
                          <a16:creationId xmlns:a16="http://schemas.microsoft.com/office/drawing/2014/main" id="{37812C5F-1929-844A-BADB-0E3E08E6D941}"/>
                        </a:ext>
                      </a:extLst>
                    </p:cNvPr>
                    <p:cNvCxnSpPr>
                      <a:stCxn id="381"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6" name="Straight Connector 335">
                      <a:extLst>
                        <a:ext uri="{FF2B5EF4-FFF2-40B4-BE49-F238E27FC236}">
                          <a16:creationId xmlns:a16="http://schemas.microsoft.com/office/drawing/2014/main" id="{2481DD5E-AE86-B24B-B71E-1688BDBBBFD0}"/>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7" name="Straight Connector 336">
                      <a:extLst>
                        <a:ext uri="{FF2B5EF4-FFF2-40B4-BE49-F238E27FC236}">
                          <a16:creationId xmlns:a16="http://schemas.microsoft.com/office/drawing/2014/main" id="{594A3DDD-79A7-364D-A728-D974E56BDFDB}"/>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328" name="TextBox 327">
                  <a:extLst>
                    <a:ext uri="{FF2B5EF4-FFF2-40B4-BE49-F238E27FC236}">
                      <a16:creationId xmlns:a16="http://schemas.microsoft.com/office/drawing/2014/main" id="{9D75FDEF-B9B7-3741-A4C0-44AC1083B7D9}"/>
                    </a:ext>
                  </a:extLst>
                </p:cNvPr>
                <p:cNvSpPr txBox="1"/>
                <p:nvPr/>
              </p:nvSpPr>
              <p:spPr>
                <a:xfrm>
                  <a:off x="4833576" y="4910165"/>
                  <a:ext cx="801929" cy="430886"/>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2</a:t>
                  </a:r>
                </a:p>
              </p:txBody>
            </p:sp>
          </p:grpSp>
          <p:grpSp>
            <p:nvGrpSpPr>
              <p:cNvPr id="390" name="Group 389">
                <a:extLst>
                  <a:ext uri="{FF2B5EF4-FFF2-40B4-BE49-F238E27FC236}">
                    <a16:creationId xmlns:a16="http://schemas.microsoft.com/office/drawing/2014/main" id="{C2A6BE85-7E51-A445-AFA3-E0C7CA8F8D1B}"/>
                  </a:ext>
                </a:extLst>
              </p:cNvPr>
              <p:cNvGrpSpPr/>
              <p:nvPr/>
            </p:nvGrpSpPr>
            <p:grpSpPr>
              <a:xfrm>
                <a:off x="8100574" y="3694542"/>
                <a:ext cx="2575521" cy="1672516"/>
                <a:chOff x="8100574" y="3694542"/>
                <a:chExt cx="2575521" cy="1672516"/>
              </a:xfrm>
            </p:grpSpPr>
            <p:sp>
              <p:nvSpPr>
                <p:cNvPr id="391" name="Freeform 2">
                  <a:extLst>
                    <a:ext uri="{FF2B5EF4-FFF2-40B4-BE49-F238E27FC236}">
                      <a16:creationId xmlns:a16="http://schemas.microsoft.com/office/drawing/2014/main" id="{C43CE22C-1B8D-D34E-BF6F-63E4F47A29E1}"/>
                    </a:ext>
                  </a:extLst>
                </p:cNvPr>
                <p:cNvSpPr>
                  <a:spLocks/>
                </p:cNvSpPr>
                <p:nvPr/>
              </p:nvSpPr>
              <p:spPr bwMode="auto">
                <a:xfrm>
                  <a:off x="8100574" y="3694542"/>
                  <a:ext cx="2575521" cy="1672516"/>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392" name="Group 391">
                  <a:extLst>
                    <a:ext uri="{FF2B5EF4-FFF2-40B4-BE49-F238E27FC236}">
                      <a16:creationId xmlns:a16="http://schemas.microsoft.com/office/drawing/2014/main" id="{6D8EBC3F-2DE8-9A43-8FBF-017D4C0C4B70}"/>
                    </a:ext>
                  </a:extLst>
                </p:cNvPr>
                <p:cNvGrpSpPr/>
                <p:nvPr/>
              </p:nvGrpSpPr>
              <p:grpSpPr>
                <a:xfrm>
                  <a:off x="8136838" y="3735782"/>
                  <a:ext cx="2402775" cy="1596920"/>
                  <a:chOff x="8136838" y="3735782"/>
                  <a:chExt cx="2402775" cy="1596920"/>
                </a:xfrm>
              </p:grpSpPr>
              <p:grpSp>
                <p:nvGrpSpPr>
                  <p:cNvPr id="393" name="Group 392">
                    <a:extLst>
                      <a:ext uri="{FF2B5EF4-FFF2-40B4-BE49-F238E27FC236}">
                        <a16:creationId xmlns:a16="http://schemas.microsoft.com/office/drawing/2014/main" id="{B005CDC3-A9A4-2146-9183-51C086840199}"/>
                      </a:ext>
                    </a:extLst>
                  </p:cNvPr>
                  <p:cNvGrpSpPr/>
                  <p:nvPr/>
                </p:nvGrpSpPr>
                <p:grpSpPr>
                  <a:xfrm>
                    <a:off x="8324065" y="3830657"/>
                    <a:ext cx="2215548" cy="1502045"/>
                    <a:chOff x="833331" y="2873352"/>
                    <a:chExt cx="2333625" cy="1664773"/>
                  </a:xfrm>
                </p:grpSpPr>
                <p:grpSp>
                  <p:nvGrpSpPr>
                    <p:cNvPr id="395" name="Group 394">
                      <a:extLst>
                        <a:ext uri="{FF2B5EF4-FFF2-40B4-BE49-F238E27FC236}">
                          <a16:creationId xmlns:a16="http://schemas.microsoft.com/office/drawing/2014/main" id="{F3E32640-6A29-6645-A3B6-18D5395D114A}"/>
                        </a:ext>
                      </a:extLst>
                    </p:cNvPr>
                    <p:cNvGrpSpPr/>
                    <p:nvPr/>
                  </p:nvGrpSpPr>
                  <p:grpSpPr>
                    <a:xfrm>
                      <a:off x="1736090" y="2873352"/>
                      <a:ext cx="577272" cy="443456"/>
                      <a:chOff x="1736090" y="2873352"/>
                      <a:chExt cx="577272" cy="443456"/>
                    </a:xfrm>
                  </p:grpSpPr>
                  <p:grpSp>
                    <p:nvGrpSpPr>
                      <p:cNvPr id="443" name="Group 327">
                        <a:extLst>
                          <a:ext uri="{FF2B5EF4-FFF2-40B4-BE49-F238E27FC236}">
                            <a16:creationId xmlns:a16="http://schemas.microsoft.com/office/drawing/2014/main" id="{8D3BFF78-324E-AF45-8848-3C8FFFC24BA5}"/>
                          </a:ext>
                        </a:extLst>
                      </p:cNvPr>
                      <p:cNvGrpSpPr>
                        <a:grpSpLocks/>
                      </p:cNvGrpSpPr>
                      <p:nvPr/>
                    </p:nvGrpSpPr>
                    <p:grpSpPr bwMode="auto">
                      <a:xfrm>
                        <a:off x="1736090" y="2893762"/>
                        <a:ext cx="565150" cy="292100"/>
                        <a:chOff x="1871277" y="1576300"/>
                        <a:chExt cx="1128371" cy="437861"/>
                      </a:xfrm>
                    </p:grpSpPr>
                    <p:sp>
                      <p:nvSpPr>
                        <p:cNvPr id="447" name="Oval 446">
                          <a:extLst>
                            <a:ext uri="{FF2B5EF4-FFF2-40B4-BE49-F238E27FC236}">
                              <a16:creationId xmlns:a16="http://schemas.microsoft.com/office/drawing/2014/main" id="{F27A33BA-25EE-1B4B-BD81-772C360C7AD6}"/>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48" name="Rectangle 447">
                          <a:extLst>
                            <a:ext uri="{FF2B5EF4-FFF2-40B4-BE49-F238E27FC236}">
                              <a16:creationId xmlns:a16="http://schemas.microsoft.com/office/drawing/2014/main" id="{EA195559-1CD2-004C-8DBF-29379DDE53A7}"/>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9" name="Oval 448">
                          <a:extLst>
                            <a:ext uri="{FF2B5EF4-FFF2-40B4-BE49-F238E27FC236}">
                              <a16:creationId xmlns:a16="http://schemas.microsoft.com/office/drawing/2014/main" id="{9AC9A214-093E-C84A-9A2C-4F4336FF5FAF}"/>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50" name="Freeform 449">
                          <a:extLst>
                            <a:ext uri="{FF2B5EF4-FFF2-40B4-BE49-F238E27FC236}">
                              <a16:creationId xmlns:a16="http://schemas.microsoft.com/office/drawing/2014/main" id="{DC19CA3B-4C52-2049-9483-CC73090FB672}"/>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1" name="Freeform 450">
                          <a:extLst>
                            <a:ext uri="{FF2B5EF4-FFF2-40B4-BE49-F238E27FC236}">
                              <a16:creationId xmlns:a16="http://schemas.microsoft.com/office/drawing/2014/main" id="{AB7EEB5E-DF59-5544-96BD-ACBA439E0FDF}"/>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2" name="Freeform 451">
                          <a:extLst>
                            <a:ext uri="{FF2B5EF4-FFF2-40B4-BE49-F238E27FC236}">
                              <a16:creationId xmlns:a16="http://schemas.microsoft.com/office/drawing/2014/main" id="{E9AC7510-C9D7-F04F-93BA-453E9821F931}"/>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53" name="Freeform 452">
                          <a:extLst>
                            <a:ext uri="{FF2B5EF4-FFF2-40B4-BE49-F238E27FC236}">
                              <a16:creationId xmlns:a16="http://schemas.microsoft.com/office/drawing/2014/main" id="{1F5797D9-0F36-BC48-84CD-DEAC34F9BBE9}"/>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54" name="Straight Connector 453">
                          <a:extLst>
                            <a:ext uri="{FF2B5EF4-FFF2-40B4-BE49-F238E27FC236}">
                              <a16:creationId xmlns:a16="http://schemas.microsoft.com/office/drawing/2014/main" id="{2BE5AB9A-6B7F-9D43-A41D-BA5B83A6B9A4}"/>
                            </a:ext>
                          </a:extLst>
                        </p:cNvPr>
                        <p:cNvCxnSpPr>
                          <a:endCxn id="44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55" name="Straight Connector 454">
                          <a:extLst>
                            <a:ext uri="{FF2B5EF4-FFF2-40B4-BE49-F238E27FC236}">
                              <a16:creationId xmlns:a16="http://schemas.microsoft.com/office/drawing/2014/main" id="{0C28FB41-4066-3847-9551-6AFD95BD871F}"/>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44" name="Group 443">
                        <a:extLst>
                          <a:ext uri="{FF2B5EF4-FFF2-40B4-BE49-F238E27FC236}">
                            <a16:creationId xmlns:a16="http://schemas.microsoft.com/office/drawing/2014/main" id="{6A6F6662-5ACE-5044-B27E-2A08F445BB5B}"/>
                          </a:ext>
                        </a:extLst>
                      </p:cNvPr>
                      <p:cNvGrpSpPr/>
                      <p:nvPr/>
                    </p:nvGrpSpPr>
                    <p:grpSpPr>
                      <a:xfrm>
                        <a:off x="1770362" y="2873352"/>
                        <a:ext cx="543000" cy="443456"/>
                        <a:chOff x="667045" y="1708643"/>
                        <a:chExt cx="543000" cy="443456"/>
                      </a:xfrm>
                    </p:grpSpPr>
                    <p:sp>
                      <p:nvSpPr>
                        <p:cNvPr id="445" name="Oval 444">
                          <a:extLst>
                            <a:ext uri="{FF2B5EF4-FFF2-40B4-BE49-F238E27FC236}">
                              <a16:creationId xmlns:a16="http://schemas.microsoft.com/office/drawing/2014/main" id="{ED49E014-61C3-2845-AA15-A0BB03BD0F2C}"/>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6" name="TextBox 445">
                          <a:extLst>
                            <a:ext uri="{FF2B5EF4-FFF2-40B4-BE49-F238E27FC236}">
                              <a16:creationId xmlns:a16="http://schemas.microsoft.com/office/drawing/2014/main" id="{1534664D-C8EF-354A-9534-781058229275}"/>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3b</a:t>
                          </a:r>
                        </a:p>
                      </p:txBody>
                    </p:sp>
                  </p:grpSp>
                </p:grpSp>
                <p:grpSp>
                  <p:nvGrpSpPr>
                    <p:cNvPr id="396" name="Group 395">
                      <a:extLst>
                        <a:ext uri="{FF2B5EF4-FFF2-40B4-BE49-F238E27FC236}">
                          <a16:creationId xmlns:a16="http://schemas.microsoft.com/office/drawing/2014/main" id="{819E25B1-916A-2A46-B77A-79516D73AA39}"/>
                        </a:ext>
                      </a:extLst>
                    </p:cNvPr>
                    <p:cNvGrpSpPr/>
                    <p:nvPr/>
                  </p:nvGrpSpPr>
                  <p:grpSpPr>
                    <a:xfrm>
                      <a:off x="1740320" y="4094669"/>
                      <a:ext cx="577272" cy="443456"/>
                      <a:chOff x="1736090" y="2873352"/>
                      <a:chExt cx="577272" cy="443456"/>
                    </a:xfrm>
                  </p:grpSpPr>
                  <p:grpSp>
                    <p:nvGrpSpPr>
                      <p:cNvPr id="430" name="Group 327">
                        <a:extLst>
                          <a:ext uri="{FF2B5EF4-FFF2-40B4-BE49-F238E27FC236}">
                            <a16:creationId xmlns:a16="http://schemas.microsoft.com/office/drawing/2014/main" id="{F2A08A64-7701-6949-A3D3-6FAE2F088B48}"/>
                          </a:ext>
                        </a:extLst>
                      </p:cNvPr>
                      <p:cNvGrpSpPr>
                        <a:grpSpLocks/>
                      </p:cNvGrpSpPr>
                      <p:nvPr/>
                    </p:nvGrpSpPr>
                    <p:grpSpPr bwMode="auto">
                      <a:xfrm>
                        <a:off x="1736090" y="2893762"/>
                        <a:ext cx="565150" cy="292100"/>
                        <a:chOff x="1871277" y="1576300"/>
                        <a:chExt cx="1128371" cy="437861"/>
                      </a:xfrm>
                    </p:grpSpPr>
                    <p:sp>
                      <p:nvSpPr>
                        <p:cNvPr id="434" name="Oval 433">
                          <a:extLst>
                            <a:ext uri="{FF2B5EF4-FFF2-40B4-BE49-F238E27FC236}">
                              <a16:creationId xmlns:a16="http://schemas.microsoft.com/office/drawing/2014/main" id="{51AD815E-97EC-774B-9605-624DE06C0E7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35" name="Rectangle 434">
                          <a:extLst>
                            <a:ext uri="{FF2B5EF4-FFF2-40B4-BE49-F238E27FC236}">
                              <a16:creationId xmlns:a16="http://schemas.microsoft.com/office/drawing/2014/main" id="{2A5B811A-33F0-EA4A-9BB1-A266D8718346}"/>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36" name="Oval 435">
                          <a:extLst>
                            <a:ext uri="{FF2B5EF4-FFF2-40B4-BE49-F238E27FC236}">
                              <a16:creationId xmlns:a16="http://schemas.microsoft.com/office/drawing/2014/main" id="{84C94527-EE80-2445-BBFF-51FD83850108}"/>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37" name="Freeform 436">
                          <a:extLst>
                            <a:ext uri="{FF2B5EF4-FFF2-40B4-BE49-F238E27FC236}">
                              <a16:creationId xmlns:a16="http://schemas.microsoft.com/office/drawing/2014/main" id="{0BC80F35-D2D4-D94B-A55B-B7845BFE0CDA}"/>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38" name="Freeform 437">
                          <a:extLst>
                            <a:ext uri="{FF2B5EF4-FFF2-40B4-BE49-F238E27FC236}">
                              <a16:creationId xmlns:a16="http://schemas.microsoft.com/office/drawing/2014/main" id="{C5239EC0-6DF3-F741-A093-473DE36EF6EB}"/>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39" name="Freeform 438">
                          <a:extLst>
                            <a:ext uri="{FF2B5EF4-FFF2-40B4-BE49-F238E27FC236}">
                              <a16:creationId xmlns:a16="http://schemas.microsoft.com/office/drawing/2014/main" id="{FA3BCA3E-4DA6-BF4D-A89F-4DE707256DC1}"/>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40" name="Freeform 439">
                          <a:extLst>
                            <a:ext uri="{FF2B5EF4-FFF2-40B4-BE49-F238E27FC236}">
                              <a16:creationId xmlns:a16="http://schemas.microsoft.com/office/drawing/2014/main" id="{59F76749-BD6D-AE40-8AEA-F78543E24AF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41" name="Straight Connector 440">
                          <a:extLst>
                            <a:ext uri="{FF2B5EF4-FFF2-40B4-BE49-F238E27FC236}">
                              <a16:creationId xmlns:a16="http://schemas.microsoft.com/office/drawing/2014/main" id="{44459EAA-3BF5-3D4A-811A-F9797A24336B}"/>
                            </a:ext>
                          </a:extLst>
                        </p:cNvPr>
                        <p:cNvCxnSpPr>
                          <a:endCxn id="43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42" name="Straight Connector 441">
                          <a:extLst>
                            <a:ext uri="{FF2B5EF4-FFF2-40B4-BE49-F238E27FC236}">
                              <a16:creationId xmlns:a16="http://schemas.microsoft.com/office/drawing/2014/main" id="{8D4B3C43-6CAE-D047-9952-6E72185144A2}"/>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31" name="Group 430">
                        <a:extLst>
                          <a:ext uri="{FF2B5EF4-FFF2-40B4-BE49-F238E27FC236}">
                            <a16:creationId xmlns:a16="http://schemas.microsoft.com/office/drawing/2014/main" id="{CA92683D-800F-2047-8129-5465A79FFD33}"/>
                          </a:ext>
                        </a:extLst>
                      </p:cNvPr>
                      <p:cNvGrpSpPr/>
                      <p:nvPr/>
                    </p:nvGrpSpPr>
                    <p:grpSpPr>
                      <a:xfrm>
                        <a:off x="1770362" y="2873352"/>
                        <a:ext cx="543000" cy="443456"/>
                        <a:chOff x="667045" y="1708643"/>
                        <a:chExt cx="543000" cy="443456"/>
                      </a:xfrm>
                    </p:grpSpPr>
                    <p:sp>
                      <p:nvSpPr>
                        <p:cNvPr id="432" name="Oval 431">
                          <a:extLst>
                            <a:ext uri="{FF2B5EF4-FFF2-40B4-BE49-F238E27FC236}">
                              <a16:creationId xmlns:a16="http://schemas.microsoft.com/office/drawing/2014/main" id="{0066BBBC-73E4-7F49-9AA2-D5DA68DDB980}"/>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33" name="TextBox 432">
                          <a:extLst>
                            <a:ext uri="{FF2B5EF4-FFF2-40B4-BE49-F238E27FC236}">
                              <a16:creationId xmlns:a16="http://schemas.microsoft.com/office/drawing/2014/main" id="{7467833F-71F6-AA47-A111-AE2AA28A6D50}"/>
                            </a:ext>
                          </a:extLst>
                        </p:cNvPr>
                        <p:cNvSpPr txBox="1"/>
                        <p:nvPr/>
                      </p:nvSpPr>
                      <p:spPr>
                        <a:xfrm>
                          <a:off x="667045" y="1708643"/>
                          <a:ext cx="543000" cy="443456"/>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3d</a:t>
                          </a:r>
                        </a:p>
                      </p:txBody>
                    </p:sp>
                  </p:grpSp>
                </p:grpSp>
                <p:grpSp>
                  <p:nvGrpSpPr>
                    <p:cNvPr id="397" name="Group 396">
                      <a:extLst>
                        <a:ext uri="{FF2B5EF4-FFF2-40B4-BE49-F238E27FC236}">
                          <a16:creationId xmlns:a16="http://schemas.microsoft.com/office/drawing/2014/main" id="{356045F9-F812-1542-86A6-D3D307C29041}"/>
                        </a:ext>
                      </a:extLst>
                    </p:cNvPr>
                    <p:cNvGrpSpPr/>
                    <p:nvPr/>
                  </p:nvGrpSpPr>
                  <p:grpSpPr>
                    <a:xfrm>
                      <a:off x="2601806" y="3485072"/>
                      <a:ext cx="565150" cy="443457"/>
                      <a:chOff x="1736090" y="2873352"/>
                      <a:chExt cx="565150" cy="443457"/>
                    </a:xfrm>
                  </p:grpSpPr>
                  <p:grpSp>
                    <p:nvGrpSpPr>
                      <p:cNvPr id="417" name="Group 327">
                        <a:extLst>
                          <a:ext uri="{FF2B5EF4-FFF2-40B4-BE49-F238E27FC236}">
                            <a16:creationId xmlns:a16="http://schemas.microsoft.com/office/drawing/2014/main" id="{CEBEA866-E0BF-104E-A5F4-7BB1B8594639}"/>
                          </a:ext>
                        </a:extLst>
                      </p:cNvPr>
                      <p:cNvGrpSpPr>
                        <a:grpSpLocks/>
                      </p:cNvGrpSpPr>
                      <p:nvPr/>
                    </p:nvGrpSpPr>
                    <p:grpSpPr bwMode="auto">
                      <a:xfrm>
                        <a:off x="1736090" y="2893762"/>
                        <a:ext cx="565150" cy="292100"/>
                        <a:chOff x="1871277" y="1576300"/>
                        <a:chExt cx="1128371" cy="437861"/>
                      </a:xfrm>
                    </p:grpSpPr>
                    <p:sp>
                      <p:nvSpPr>
                        <p:cNvPr id="421" name="Oval 420">
                          <a:extLst>
                            <a:ext uri="{FF2B5EF4-FFF2-40B4-BE49-F238E27FC236}">
                              <a16:creationId xmlns:a16="http://schemas.microsoft.com/office/drawing/2014/main" id="{704931BC-9A50-D84A-9654-DFB36CA8F9FA}"/>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22" name="Rectangle 421">
                          <a:extLst>
                            <a:ext uri="{FF2B5EF4-FFF2-40B4-BE49-F238E27FC236}">
                              <a16:creationId xmlns:a16="http://schemas.microsoft.com/office/drawing/2014/main" id="{7635018A-DB18-2C40-B0A3-7D382432AAB3}"/>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3" name="Oval 422">
                          <a:extLst>
                            <a:ext uri="{FF2B5EF4-FFF2-40B4-BE49-F238E27FC236}">
                              <a16:creationId xmlns:a16="http://schemas.microsoft.com/office/drawing/2014/main" id="{EA2EBDA8-B3CF-F640-B2B8-A44CC207041A}"/>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24" name="Freeform 423">
                          <a:extLst>
                            <a:ext uri="{FF2B5EF4-FFF2-40B4-BE49-F238E27FC236}">
                              <a16:creationId xmlns:a16="http://schemas.microsoft.com/office/drawing/2014/main" id="{AE46C7AC-04CD-3F4B-B1DA-E4E762A2E58F}"/>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5" name="Freeform 424">
                          <a:extLst>
                            <a:ext uri="{FF2B5EF4-FFF2-40B4-BE49-F238E27FC236}">
                              <a16:creationId xmlns:a16="http://schemas.microsoft.com/office/drawing/2014/main" id="{7F4794D8-655B-744F-B396-10A2335611B8}"/>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6" name="Freeform 425">
                          <a:extLst>
                            <a:ext uri="{FF2B5EF4-FFF2-40B4-BE49-F238E27FC236}">
                              <a16:creationId xmlns:a16="http://schemas.microsoft.com/office/drawing/2014/main" id="{C0EDDCB8-B412-BF47-8A75-E2C40452ACF6}"/>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7" name="Freeform 426">
                          <a:extLst>
                            <a:ext uri="{FF2B5EF4-FFF2-40B4-BE49-F238E27FC236}">
                              <a16:creationId xmlns:a16="http://schemas.microsoft.com/office/drawing/2014/main" id="{E118D7EF-B691-3C42-A7C7-00517C05AE2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28" name="Straight Connector 427">
                          <a:extLst>
                            <a:ext uri="{FF2B5EF4-FFF2-40B4-BE49-F238E27FC236}">
                              <a16:creationId xmlns:a16="http://schemas.microsoft.com/office/drawing/2014/main" id="{788ECDE9-56B6-EF47-99F8-D4CE33028187}"/>
                            </a:ext>
                          </a:extLst>
                        </p:cNvPr>
                        <p:cNvCxnSpPr>
                          <a:endCxn id="42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29" name="Straight Connector 428">
                          <a:extLst>
                            <a:ext uri="{FF2B5EF4-FFF2-40B4-BE49-F238E27FC236}">
                              <a16:creationId xmlns:a16="http://schemas.microsoft.com/office/drawing/2014/main" id="{9F91C4F1-533A-4F4A-A143-8FD5E3D54270}"/>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18" name="Group 417">
                        <a:extLst>
                          <a:ext uri="{FF2B5EF4-FFF2-40B4-BE49-F238E27FC236}">
                            <a16:creationId xmlns:a16="http://schemas.microsoft.com/office/drawing/2014/main" id="{BD240E26-C4DD-7E42-91AD-981A9DE89F70}"/>
                          </a:ext>
                        </a:extLst>
                      </p:cNvPr>
                      <p:cNvGrpSpPr/>
                      <p:nvPr/>
                    </p:nvGrpSpPr>
                    <p:grpSpPr>
                      <a:xfrm>
                        <a:off x="1770362" y="2873352"/>
                        <a:ext cx="515985" cy="443457"/>
                        <a:chOff x="667045" y="1708643"/>
                        <a:chExt cx="515985" cy="443457"/>
                      </a:xfrm>
                    </p:grpSpPr>
                    <p:sp>
                      <p:nvSpPr>
                        <p:cNvPr id="419" name="Oval 418">
                          <a:extLst>
                            <a:ext uri="{FF2B5EF4-FFF2-40B4-BE49-F238E27FC236}">
                              <a16:creationId xmlns:a16="http://schemas.microsoft.com/office/drawing/2014/main" id="{3F4A6376-50D9-BF4A-837A-7E0742425C5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20" name="TextBox 419">
                          <a:extLst>
                            <a:ext uri="{FF2B5EF4-FFF2-40B4-BE49-F238E27FC236}">
                              <a16:creationId xmlns:a16="http://schemas.microsoft.com/office/drawing/2014/main" id="{09647B67-E484-0349-9F53-63FFF6488190}"/>
                            </a:ext>
                          </a:extLst>
                        </p:cNvPr>
                        <p:cNvSpPr txBox="1"/>
                        <p:nvPr/>
                      </p:nvSpPr>
                      <p:spPr>
                        <a:xfrm>
                          <a:off x="667045" y="1708643"/>
                          <a:ext cx="515985"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3c</a:t>
                          </a:r>
                        </a:p>
                      </p:txBody>
                    </p:sp>
                  </p:grpSp>
                </p:grpSp>
                <p:grpSp>
                  <p:nvGrpSpPr>
                    <p:cNvPr id="398" name="Group 397">
                      <a:extLst>
                        <a:ext uri="{FF2B5EF4-FFF2-40B4-BE49-F238E27FC236}">
                          <a16:creationId xmlns:a16="http://schemas.microsoft.com/office/drawing/2014/main" id="{AE9CA1F8-5B01-F143-97DC-C510EF135670}"/>
                        </a:ext>
                      </a:extLst>
                    </p:cNvPr>
                    <p:cNvGrpSpPr/>
                    <p:nvPr/>
                  </p:nvGrpSpPr>
                  <p:grpSpPr>
                    <a:xfrm>
                      <a:off x="833331" y="3478719"/>
                      <a:ext cx="565150" cy="443457"/>
                      <a:chOff x="1736090" y="2873352"/>
                      <a:chExt cx="565150" cy="443457"/>
                    </a:xfrm>
                  </p:grpSpPr>
                  <p:grpSp>
                    <p:nvGrpSpPr>
                      <p:cNvPr id="404" name="Group 327">
                        <a:extLst>
                          <a:ext uri="{FF2B5EF4-FFF2-40B4-BE49-F238E27FC236}">
                            <a16:creationId xmlns:a16="http://schemas.microsoft.com/office/drawing/2014/main" id="{CAB752F9-B683-864F-8A99-5703F0CC3F99}"/>
                          </a:ext>
                        </a:extLst>
                      </p:cNvPr>
                      <p:cNvGrpSpPr>
                        <a:grpSpLocks/>
                      </p:cNvGrpSpPr>
                      <p:nvPr/>
                    </p:nvGrpSpPr>
                    <p:grpSpPr bwMode="auto">
                      <a:xfrm>
                        <a:off x="1736090" y="2893762"/>
                        <a:ext cx="565150" cy="292100"/>
                        <a:chOff x="1871277" y="1576300"/>
                        <a:chExt cx="1128371" cy="437861"/>
                      </a:xfrm>
                    </p:grpSpPr>
                    <p:sp>
                      <p:nvSpPr>
                        <p:cNvPr id="408" name="Oval 407">
                          <a:extLst>
                            <a:ext uri="{FF2B5EF4-FFF2-40B4-BE49-F238E27FC236}">
                              <a16:creationId xmlns:a16="http://schemas.microsoft.com/office/drawing/2014/main" id="{3E12D15B-77C7-054A-8185-971EB1F97758}"/>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09" name="Rectangle 408">
                          <a:extLst>
                            <a:ext uri="{FF2B5EF4-FFF2-40B4-BE49-F238E27FC236}">
                              <a16:creationId xmlns:a16="http://schemas.microsoft.com/office/drawing/2014/main" id="{3372DB4B-98A8-1845-9BAA-A4E024D0EC30}"/>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0" name="Oval 409">
                          <a:extLst>
                            <a:ext uri="{FF2B5EF4-FFF2-40B4-BE49-F238E27FC236}">
                              <a16:creationId xmlns:a16="http://schemas.microsoft.com/office/drawing/2014/main" id="{BB63E28C-21B0-0D4A-85C9-024E8E37A5C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11" name="Freeform 410">
                          <a:extLst>
                            <a:ext uri="{FF2B5EF4-FFF2-40B4-BE49-F238E27FC236}">
                              <a16:creationId xmlns:a16="http://schemas.microsoft.com/office/drawing/2014/main" id="{CA08250B-0D9B-1D42-947F-E639FE3E1CC1}"/>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2" name="Freeform 411">
                          <a:extLst>
                            <a:ext uri="{FF2B5EF4-FFF2-40B4-BE49-F238E27FC236}">
                              <a16:creationId xmlns:a16="http://schemas.microsoft.com/office/drawing/2014/main" id="{049F2219-3805-8B46-9ED1-95F71737ECC1}"/>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3" name="Freeform 412">
                          <a:extLst>
                            <a:ext uri="{FF2B5EF4-FFF2-40B4-BE49-F238E27FC236}">
                              <a16:creationId xmlns:a16="http://schemas.microsoft.com/office/drawing/2014/main" id="{7EE66B4A-1F51-CF4F-AF06-CBC9A9CBFADE}"/>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14" name="Freeform 413">
                          <a:extLst>
                            <a:ext uri="{FF2B5EF4-FFF2-40B4-BE49-F238E27FC236}">
                              <a16:creationId xmlns:a16="http://schemas.microsoft.com/office/drawing/2014/main" id="{BE7134B3-C1F8-3A47-913A-E7ABA9FD5878}"/>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15" name="Straight Connector 414">
                          <a:extLst>
                            <a:ext uri="{FF2B5EF4-FFF2-40B4-BE49-F238E27FC236}">
                              <a16:creationId xmlns:a16="http://schemas.microsoft.com/office/drawing/2014/main" id="{4D0FD399-E9AA-FA4F-B0E0-AAF027B486D7}"/>
                            </a:ext>
                          </a:extLst>
                        </p:cNvPr>
                        <p:cNvCxnSpPr>
                          <a:endCxn id="410"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16" name="Straight Connector 415">
                          <a:extLst>
                            <a:ext uri="{FF2B5EF4-FFF2-40B4-BE49-F238E27FC236}">
                              <a16:creationId xmlns:a16="http://schemas.microsoft.com/office/drawing/2014/main" id="{5AD22A5F-1923-104B-8462-8720EBBEC8AA}"/>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05" name="Group 404">
                        <a:extLst>
                          <a:ext uri="{FF2B5EF4-FFF2-40B4-BE49-F238E27FC236}">
                            <a16:creationId xmlns:a16="http://schemas.microsoft.com/office/drawing/2014/main" id="{556A4826-AF3A-FB48-8910-28B75C7AFF0F}"/>
                          </a:ext>
                        </a:extLst>
                      </p:cNvPr>
                      <p:cNvGrpSpPr/>
                      <p:nvPr/>
                    </p:nvGrpSpPr>
                    <p:grpSpPr>
                      <a:xfrm>
                        <a:off x="1770362" y="2873352"/>
                        <a:ext cx="529493" cy="443457"/>
                        <a:chOff x="667045" y="1708643"/>
                        <a:chExt cx="529493" cy="443457"/>
                      </a:xfrm>
                    </p:grpSpPr>
                    <p:sp>
                      <p:nvSpPr>
                        <p:cNvPr id="406" name="Oval 405">
                          <a:extLst>
                            <a:ext uri="{FF2B5EF4-FFF2-40B4-BE49-F238E27FC236}">
                              <a16:creationId xmlns:a16="http://schemas.microsoft.com/office/drawing/2014/main" id="{92A31B84-8B04-1C4C-8AE9-DD076B7C463D}"/>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07" name="TextBox 406">
                          <a:extLst>
                            <a:ext uri="{FF2B5EF4-FFF2-40B4-BE49-F238E27FC236}">
                              <a16:creationId xmlns:a16="http://schemas.microsoft.com/office/drawing/2014/main" id="{230045ED-1680-5C4A-AACE-1B7C1C326B45}"/>
                            </a:ext>
                          </a:extLst>
                        </p:cNvPr>
                        <p:cNvSpPr txBox="1"/>
                        <p:nvPr/>
                      </p:nvSpPr>
                      <p:spPr>
                        <a:xfrm>
                          <a:off x="667045" y="1708643"/>
                          <a:ext cx="529493" cy="443457"/>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3a</a:t>
                          </a:r>
                        </a:p>
                      </p:txBody>
                    </p:sp>
                  </p:grpSp>
                </p:grpSp>
                <p:cxnSp>
                  <p:nvCxnSpPr>
                    <p:cNvPr id="399" name="Straight Connector 398">
                      <a:extLst>
                        <a:ext uri="{FF2B5EF4-FFF2-40B4-BE49-F238E27FC236}">
                          <a16:creationId xmlns:a16="http://schemas.microsoft.com/office/drawing/2014/main" id="{EDC4CDC9-0ABD-D544-AFDF-317C5C765A9D}"/>
                        </a:ext>
                      </a:extLst>
                    </p:cNvPr>
                    <p:cNvCxnSpPr>
                      <a:stCxn id="446" idx="2"/>
                      <a:endCxn id="433" idx="0"/>
                    </p:cNvCxnSpPr>
                    <p:nvPr/>
                  </p:nvCxnSpPr>
                  <p:spPr bwMode="auto">
                    <a:xfrm>
                      <a:off x="2041862" y="3316808"/>
                      <a:ext cx="4230" cy="777861"/>
                    </a:xfrm>
                    <a:prstGeom prst="line">
                      <a:avLst/>
                    </a:prstGeom>
                    <a:solidFill>
                      <a:srgbClr val="00CC99"/>
                    </a:solidFill>
                    <a:ln w="19050" cap="flat" cmpd="sng" algn="ctr">
                      <a:solidFill>
                        <a:srgbClr val="00009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0" name="Straight Connector 399">
                      <a:extLst>
                        <a:ext uri="{FF2B5EF4-FFF2-40B4-BE49-F238E27FC236}">
                          <a16:creationId xmlns:a16="http://schemas.microsoft.com/office/drawing/2014/main" id="{7F968A38-9837-534C-9589-EC834038D593}"/>
                        </a:ext>
                      </a:extLst>
                    </p:cNvPr>
                    <p:cNvCxnSpPr/>
                    <p:nvPr/>
                  </p:nvCxnSpPr>
                  <p:spPr bwMode="auto">
                    <a:xfrm>
                      <a:off x="1407477" y="3648621"/>
                      <a:ext cx="1204913" cy="635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1" name="Straight Connector 400">
                      <a:extLst>
                        <a:ext uri="{FF2B5EF4-FFF2-40B4-BE49-F238E27FC236}">
                          <a16:creationId xmlns:a16="http://schemas.microsoft.com/office/drawing/2014/main" id="{D08D494F-3397-294B-AE0A-77BFE8172FBD}"/>
                        </a:ext>
                      </a:extLst>
                    </p:cNvPr>
                    <p:cNvCxnSpPr>
                      <a:stCxn id="447"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2" name="Straight Connector 401">
                      <a:extLst>
                        <a:ext uri="{FF2B5EF4-FFF2-40B4-BE49-F238E27FC236}">
                          <a16:creationId xmlns:a16="http://schemas.microsoft.com/office/drawing/2014/main" id="{CBB666A9-21C8-724D-8999-122C30692856}"/>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3" name="Straight Connector 402">
                      <a:extLst>
                        <a:ext uri="{FF2B5EF4-FFF2-40B4-BE49-F238E27FC236}">
                          <a16:creationId xmlns:a16="http://schemas.microsoft.com/office/drawing/2014/main" id="{FEED83B9-915E-D54F-843B-4AC820D03D49}"/>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94" name="TextBox 393">
                    <a:extLst>
                      <a:ext uri="{FF2B5EF4-FFF2-40B4-BE49-F238E27FC236}">
                        <a16:creationId xmlns:a16="http://schemas.microsoft.com/office/drawing/2014/main" id="{62CD51D1-06C9-0F42-8580-EEBC1FB2FFB3}"/>
                      </a:ext>
                    </a:extLst>
                  </p:cNvPr>
                  <p:cNvSpPr txBox="1"/>
                  <p:nvPr/>
                </p:nvSpPr>
                <p:spPr>
                  <a:xfrm>
                    <a:off x="8136838" y="3735782"/>
                    <a:ext cx="801929" cy="430887"/>
                  </a:xfrm>
                  <a:prstGeom prst="rect">
                    <a:avLst/>
                  </a:prstGeom>
                  <a:noFill/>
                </p:spPr>
                <p:txBody>
                  <a:bodyPr wrap="non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3</a:t>
                    </a:r>
                  </a:p>
                </p:txBody>
              </p:sp>
            </p:grpSp>
          </p:grpSp>
          <p:grpSp>
            <p:nvGrpSpPr>
              <p:cNvPr id="456" name="Group 455">
                <a:extLst>
                  <a:ext uri="{FF2B5EF4-FFF2-40B4-BE49-F238E27FC236}">
                    <a16:creationId xmlns:a16="http://schemas.microsoft.com/office/drawing/2014/main" id="{D60139D0-66DE-9D48-92C7-D766B48C98E4}"/>
                  </a:ext>
                </a:extLst>
              </p:cNvPr>
              <p:cNvGrpSpPr/>
              <p:nvPr/>
            </p:nvGrpSpPr>
            <p:grpSpPr>
              <a:xfrm>
                <a:off x="1313361" y="4136253"/>
                <a:ext cx="3565679" cy="1719017"/>
                <a:chOff x="1313361" y="4136253"/>
                <a:chExt cx="3565679" cy="1719017"/>
              </a:xfrm>
            </p:grpSpPr>
            <p:grpSp>
              <p:nvGrpSpPr>
                <p:cNvPr id="457" name="Group 456">
                  <a:extLst>
                    <a:ext uri="{FF2B5EF4-FFF2-40B4-BE49-F238E27FC236}">
                      <a16:creationId xmlns:a16="http://schemas.microsoft.com/office/drawing/2014/main" id="{7682442D-4DE1-D34A-AF05-094173737CE5}"/>
                    </a:ext>
                  </a:extLst>
                </p:cNvPr>
                <p:cNvGrpSpPr/>
                <p:nvPr/>
              </p:nvGrpSpPr>
              <p:grpSpPr>
                <a:xfrm>
                  <a:off x="1426553" y="4136253"/>
                  <a:ext cx="2557336" cy="1719017"/>
                  <a:chOff x="-2170772" y="2784954"/>
                  <a:chExt cx="2712783" cy="1853712"/>
                </a:xfrm>
              </p:grpSpPr>
              <p:sp>
                <p:nvSpPr>
                  <p:cNvPr id="460" name="Freeform 2">
                    <a:extLst>
                      <a:ext uri="{FF2B5EF4-FFF2-40B4-BE49-F238E27FC236}">
                        <a16:creationId xmlns:a16="http://schemas.microsoft.com/office/drawing/2014/main" id="{989F3E7E-7845-5D4A-B653-5093F2144A8F}"/>
                      </a:ext>
                    </a:extLst>
                  </p:cNvPr>
                  <p:cNvSpPr>
                    <a:spLocks/>
                  </p:cNvSpPr>
                  <p:nvPr/>
                </p:nvSpPr>
                <p:spPr bwMode="auto">
                  <a:xfrm>
                    <a:off x="-2170772" y="2784954"/>
                    <a:ext cx="2712783" cy="185371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795">
                        <a:moveTo>
                          <a:pt x="45" y="5036"/>
                        </a:moveTo>
                        <a:cubicBezTo>
                          <a:pt x="272" y="4277"/>
                          <a:pt x="1931" y="3650"/>
                          <a:pt x="2738" y="2811"/>
                        </a:cubicBezTo>
                        <a:cubicBezTo>
                          <a:pt x="3545" y="1972"/>
                          <a:pt x="3352" y="117"/>
                          <a:pt x="4886" y="4"/>
                        </a:cubicBezTo>
                        <a:cubicBezTo>
                          <a:pt x="6420" y="-109"/>
                          <a:pt x="7216" y="1912"/>
                          <a:pt x="8068" y="2813"/>
                        </a:cubicBezTo>
                        <a:cubicBezTo>
                          <a:pt x="8920" y="3715"/>
                          <a:pt x="9928" y="3420"/>
                          <a:pt x="9996" y="5413"/>
                        </a:cubicBezTo>
                        <a:cubicBezTo>
                          <a:pt x="10064" y="7406"/>
                          <a:pt x="9275" y="6409"/>
                          <a:pt x="8476" y="7306"/>
                        </a:cubicBezTo>
                        <a:cubicBezTo>
                          <a:pt x="7677" y="8203"/>
                          <a:pt x="7086" y="10770"/>
                          <a:pt x="5202" y="10795"/>
                        </a:cubicBezTo>
                        <a:cubicBezTo>
                          <a:pt x="3318" y="10820"/>
                          <a:pt x="3391" y="8255"/>
                          <a:pt x="2753" y="7683"/>
                        </a:cubicBezTo>
                        <a:cubicBezTo>
                          <a:pt x="2115" y="7111"/>
                          <a:pt x="2326" y="7496"/>
                          <a:pt x="1375" y="7365"/>
                        </a:cubicBezTo>
                        <a:cubicBezTo>
                          <a:pt x="493" y="6773"/>
                          <a:pt x="-182" y="5795"/>
                          <a:pt x="45" y="5036"/>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61" name="Group 460">
                    <a:extLst>
                      <a:ext uri="{FF2B5EF4-FFF2-40B4-BE49-F238E27FC236}">
                        <a16:creationId xmlns:a16="http://schemas.microsoft.com/office/drawing/2014/main" id="{847C0145-AA17-C74A-85B9-5E0D57F0D1B3}"/>
                      </a:ext>
                    </a:extLst>
                  </p:cNvPr>
                  <p:cNvGrpSpPr/>
                  <p:nvPr/>
                </p:nvGrpSpPr>
                <p:grpSpPr>
                  <a:xfrm>
                    <a:off x="-1935370" y="2935816"/>
                    <a:ext cx="2333625" cy="1652777"/>
                    <a:chOff x="833331" y="2873352"/>
                    <a:chExt cx="2333625" cy="1652777"/>
                  </a:xfrm>
                </p:grpSpPr>
                <p:grpSp>
                  <p:nvGrpSpPr>
                    <p:cNvPr id="462" name="Group 461">
                      <a:extLst>
                        <a:ext uri="{FF2B5EF4-FFF2-40B4-BE49-F238E27FC236}">
                          <a16:creationId xmlns:a16="http://schemas.microsoft.com/office/drawing/2014/main" id="{A5C51D94-249F-7C4E-B7E3-5E7F7DA98BD8}"/>
                        </a:ext>
                      </a:extLst>
                    </p:cNvPr>
                    <p:cNvGrpSpPr/>
                    <p:nvPr/>
                  </p:nvGrpSpPr>
                  <p:grpSpPr>
                    <a:xfrm>
                      <a:off x="1736090" y="2873352"/>
                      <a:ext cx="581134" cy="431460"/>
                      <a:chOff x="1736090" y="2873352"/>
                      <a:chExt cx="581134" cy="431460"/>
                    </a:xfrm>
                  </p:grpSpPr>
                  <p:grpSp>
                    <p:nvGrpSpPr>
                      <p:cNvPr id="509" name="Group 327">
                        <a:extLst>
                          <a:ext uri="{FF2B5EF4-FFF2-40B4-BE49-F238E27FC236}">
                            <a16:creationId xmlns:a16="http://schemas.microsoft.com/office/drawing/2014/main" id="{2C9A79DA-183D-8E45-9710-90EB9AC04CF5}"/>
                          </a:ext>
                        </a:extLst>
                      </p:cNvPr>
                      <p:cNvGrpSpPr>
                        <a:grpSpLocks/>
                      </p:cNvGrpSpPr>
                      <p:nvPr/>
                    </p:nvGrpSpPr>
                    <p:grpSpPr bwMode="auto">
                      <a:xfrm>
                        <a:off x="1736090" y="2893762"/>
                        <a:ext cx="565150" cy="292100"/>
                        <a:chOff x="1871277" y="1576300"/>
                        <a:chExt cx="1128371" cy="437861"/>
                      </a:xfrm>
                    </p:grpSpPr>
                    <p:sp>
                      <p:nvSpPr>
                        <p:cNvPr id="513" name="Oval 512">
                          <a:extLst>
                            <a:ext uri="{FF2B5EF4-FFF2-40B4-BE49-F238E27FC236}">
                              <a16:creationId xmlns:a16="http://schemas.microsoft.com/office/drawing/2014/main" id="{C7A51832-3A14-2F46-BE2E-FD419D2D3236}"/>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14" name="Rectangle 513">
                          <a:extLst>
                            <a:ext uri="{FF2B5EF4-FFF2-40B4-BE49-F238E27FC236}">
                              <a16:creationId xmlns:a16="http://schemas.microsoft.com/office/drawing/2014/main" id="{F540465D-4FA5-8F4B-89B8-318B91C866D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5" name="Oval 514">
                          <a:extLst>
                            <a:ext uri="{FF2B5EF4-FFF2-40B4-BE49-F238E27FC236}">
                              <a16:creationId xmlns:a16="http://schemas.microsoft.com/office/drawing/2014/main" id="{2AD877B4-4F58-AF4E-8440-08B26889F9A3}"/>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16" name="Freeform 515">
                          <a:extLst>
                            <a:ext uri="{FF2B5EF4-FFF2-40B4-BE49-F238E27FC236}">
                              <a16:creationId xmlns:a16="http://schemas.microsoft.com/office/drawing/2014/main" id="{2075DF2F-E937-EC4C-B4A7-98ABE1BBD099}"/>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7" name="Freeform 516">
                          <a:extLst>
                            <a:ext uri="{FF2B5EF4-FFF2-40B4-BE49-F238E27FC236}">
                              <a16:creationId xmlns:a16="http://schemas.microsoft.com/office/drawing/2014/main" id="{667455BC-A2B1-964F-BB33-EDD95E22B0F1}"/>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8" name="Freeform 517">
                          <a:extLst>
                            <a:ext uri="{FF2B5EF4-FFF2-40B4-BE49-F238E27FC236}">
                              <a16:creationId xmlns:a16="http://schemas.microsoft.com/office/drawing/2014/main" id="{7104D447-A313-0245-838D-2D65E179BC67}"/>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9" name="Freeform 518">
                          <a:extLst>
                            <a:ext uri="{FF2B5EF4-FFF2-40B4-BE49-F238E27FC236}">
                              <a16:creationId xmlns:a16="http://schemas.microsoft.com/office/drawing/2014/main" id="{C8857D39-9558-884B-B11F-DC6DC08593DE}"/>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20" name="Straight Connector 519">
                          <a:extLst>
                            <a:ext uri="{FF2B5EF4-FFF2-40B4-BE49-F238E27FC236}">
                              <a16:creationId xmlns:a16="http://schemas.microsoft.com/office/drawing/2014/main" id="{8533C222-A8F0-C14E-9865-EB2CE2ED60DA}"/>
                            </a:ext>
                          </a:extLst>
                        </p:cNvPr>
                        <p:cNvCxnSpPr>
                          <a:endCxn id="515"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21" name="Straight Connector 520">
                          <a:extLst>
                            <a:ext uri="{FF2B5EF4-FFF2-40B4-BE49-F238E27FC236}">
                              <a16:creationId xmlns:a16="http://schemas.microsoft.com/office/drawing/2014/main" id="{C7C29E43-3D2E-6C48-8BF6-75FF58BA40DF}"/>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10" name="Group 509">
                        <a:extLst>
                          <a:ext uri="{FF2B5EF4-FFF2-40B4-BE49-F238E27FC236}">
                            <a16:creationId xmlns:a16="http://schemas.microsoft.com/office/drawing/2014/main" id="{9DF38CB5-4F35-2C48-ABEE-7FDDEB47A736}"/>
                          </a:ext>
                        </a:extLst>
                      </p:cNvPr>
                      <p:cNvGrpSpPr/>
                      <p:nvPr/>
                    </p:nvGrpSpPr>
                    <p:grpSpPr>
                      <a:xfrm>
                        <a:off x="1770362" y="2873352"/>
                        <a:ext cx="546862" cy="431460"/>
                        <a:chOff x="667045" y="1708643"/>
                        <a:chExt cx="546862" cy="431460"/>
                      </a:xfrm>
                    </p:grpSpPr>
                    <p:sp>
                      <p:nvSpPr>
                        <p:cNvPr id="511" name="Oval 510">
                          <a:extLst>
                            <a:ext uri="{FF2B5EF4-FFF2-40B4-BE49-F238E27FC236}">
                              <a16:creationId xmlns:a16="http://schemas.microsoft.com/office/drawing/2014/main" id="{964D495F-FCD3-974C-B14C-0DD0744D39DA}"/>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12" name="TextBox 511">
                          <a:extLst>
                            <a:ext uri="{FF2B5EF4-FFF2-40B4-BE49-F238E27FC236}">
                              <a16:creationId xmlns:a16="http://schemas.microsoft.com/office/drawing/2014/main" id="{B360CC76-5708-E54C-BB1F-B87E36B6ECDA}"/>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1b</a:t>
                          </a:r>
                        </a:p>
                      </p:txBody>
                    </p:sp>
                  </p:grpSp>
                </p:grpSp>
                <p:grpSp>
                  <p:nvGrpSpPr>
                    <p:cNvPr id="463" name="Group 462">
                      <a:extLst>
                        <a:ext uri="{FF2B5EF4-FFF2-40B4-BE49-F238E27FC236}">
                          <a16:creationId xmlns:a16="http://schemas.microsoft.com/office/drawing/2014/main" id="{849157BB-C005-3548-B1BA-012A1A118ACD}"/>
                        </a:ext>
                      </a:extLst>
                    </p:cNvPr>
                    <p:cNvGrpSpPr/>
                    <p:nvPr/>
                  </p:nvGrpSpPr>
                  <p:grpSpPr>
                    <a:xfrm>
                      <a:off x="1740320" y="4094669"/>
                      <a:ext cx="581134" cy="431460"/>
                      <a:chOff x="1736090" y="2873352"/>
                      <a:chExt cx="581134" cy="431460"/>
                    </a:xfrm>
                  </p:grpSpPr>
                  <p:grpSp>
                    <p:nvGrpSpPr>
                      <p:cNvPr id="496" name="Group 327">
                        <a:extLst>
                          <a:ext uri="{FF2B5EF4-FFF2-40B4-BE49-F238E27FC236}">
                            <a16:creationId xmlns:a16="http://schemas.microsoft.com/office/drawing/2014/main" id="{EF49974E-1ED5-E447-8244-106992273B93}"/>
                          </a:ext>
                        </a:extLst>
                      </p:cNvPr>
                      <p:cNvGrpSpPr>
                        <a:grpSpLocks/>
                      </p:cNvGrpSpPr>
                      <p:nvPr/>
                    </p:nvGrpSpPr>
                    <p:grpSpPr bwMode="auto">
                      <a:xfrm>
                        <a:off x="1736090" y="2893762"/>
                        <a:ext cx="565150" cy="292100"/>
                        <a:chOff x="1871277" y="1576300"/>
                        <a:chExt cx="1128371" cy="437861"/>
                      </a:xfrm>
                    </p:grpSpPr>
                    <p:sp>
                      <p:nvSpPr>
                        <p:cNvPr id="500" name="Oval 499">
                          <a:extLst>
                            <a:ext uri="{FF2B5EF4-FFF2-40B4-BE49-F238E27FC236}">
                              <a16:creationId xmlns:a16="http://schemas.microsoft.com/office/drawing/2014/main" id="{FB0DA6F4-6EF6-464A-8563-109BE95477D5}"/>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01" name="Rectangle 500">
                          <a:extLst>
                            <a:ext uri="{FF2B5EF4-FFF2-40B4-BE49-F238E27FC236}">
                              <a16:creationId xmlns:a16="http://schemas.microsoft.com/office/drawing/2014/main" id="{21F6A7C6-2A4B-0745-8EAC-9DEC2A089F3C}"/>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2" name="Oval 501">
                          <a:extLst>
                            <a:ext uri="{FF2B5EF4-FFF2-40B4-BE49-F238E27FC236}">
                              <a16:creationId xmlns:a16="http://schemas.microsoft.com/office/drawing/2014/main" id="{FC7443CC-07C2-DB45-A7EE-97E2D8BB0276}"/>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03" name="Freeform 502">
                          <a:extLst>
                            <a:ext uri="{FF2B5EF4-FFF2-40B4-BE49-F238E27FC236}">
                              <a16:creationId xmlns:a16="http://schemas.microsoft.com/office/drawing/2014/main" id="{BC280D28-6207-6E4A-8A46-E664F012B9A5}"/>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4" name="Freeform 503">
                          <a:extLst>
                            <a:ext uri="{FF2B5EF4-FFF2-40B4-BE49-F238E27FC236}">
                              <a16:creationId xmlns:a16="http://schemas.microsoft.com/office/drawing/2014/main" id="{EBBCC31C-C1F3-F94E-BF37-DAE4DBC673E2}"/>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5" name="Freeform 504">
                          <a:extLst>
                            <a:ext uri="{FF2B5EF4-FFF2-40B4-BE49-F238E27FC236}">
                              <a16:creationId xmlns:a16="http://schemas.microsoft.com/office/drawing/2014/main" id="{086F70A3-C801-8D40-A960-9E47ED044222}"/>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06" name="Freeform 505">
                          <a:extLst>
                            <a:ext uri="{FF2B5EF4-FFF2-40B4-BE49-F238E27FC236}">
                              <a16:creationId xmlns:a16="http://schemas.microsoft.com/office/drawing/2014/main" id="{90E7DDDE-599F-E441-9DF4-003CC1B435BF}"/>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07" name="Straight Connector 506">
                          <a:extLst>
                            <a:ext uri="{FF2B5EF4-FFF2-40B4-BE49-F238E27FC236}">
                              <a16:creationId xmlns:a16="http://schemas.microsoft.com/office/drawing/2014/main" id="{893A90BA-5926-CC40-96CB-52F231D33E1E}"/>
                            </a:ext>
                          </a:extLst>
                        </p:cNvPr>
                        <p:cNvCxnSpPr>
                          <a:endCxn id="502"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08" name="Straight Connector 507">
                          <a:extLst>
                            <a:ext uri="{FF2B5EF4-FFF2-40B4-BE49-F238E27FC236}">
                              <a16:creationId xmlns:a16="http://schemas.microsoft.com/office/drawing/2014/main" id="{B9842FD6-BF2A-704C-B8FC-DA10B47AB276}"/>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97" name="Group 496">
                        <a:extLst>
                          <a:ext uri="{FF2B5EF4-FFF2-40B4-BE49-F238E27FC236}">
                            <a16:creationId xmlns:a16="http://schemas.microsoft.com/office/drawing/2014/main" id="{11023790-AD69-FA41-AF93-08B4489E3AC9}"/>
                          </a:ext>
                        </a:extLst>
                      </p:cNvPr>
                      <p:cNvGrpSpPr/>
                      <p:nvPr/>
                    </p:nvGrpSpPr>
                    <p:grpSpPr>
                      <a:xfrm>
                        <a:off x="1770362" y="2873352"/>
                        <a:ext cx="546862" cy="431460"/>
                        <a:chOff x="667045" y="1708643"/>
                        <a:chExt cx="546862" cy="431460"/>
                      </a:xfrm>
                    </p:grpSpPr>
                    <p:sp>
                      <p:nvSpPr>
                        <p:cNvPr id="498" name="Oval 497">
                          <a:extLst>
                            <a:ext uri="{FF2B5EF4-FFF2-40B4-BE49-F238E27FC236}">
                              <a16:creationId xmlns:a16="http://schemas.microsoft.com/office/drawing/2014/main" id="{681049CE-10AA-0346-AFA8-6FDC53F5F42D}"/>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9" name="TextBox 498">
                          <a:extLst>
                            <a:ext uri="{FF2B5EF4-FFF2-40B4-BE49-F238E27FC236}">
                              <a16:creationId xmlns:a16="http://schemas.microsoft.com/office/drawing/2014/main" id="{885304DC-2F43-D04B-B170-06B6EDCAA090}"/>
                            </a:ext>
                          </a:extLst>
                        </p:cNvPr>
                        <p:cNvSpPr txBox="1"/>
                        <p:nvPr/>
                      </p:nvSpPr>
                      <p:spPr>
                        <a:xfrm>
                          <a:off x="667045" y="1708643"/>
                          <a:ext cx="546862"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1d</a:t>
                          </a:r>
                        </a:p>
                      </p:txBody>
                    </p:sp>
                  </p:grpSp>
                </p:grpSp>
                <p:grpSp>
                  <p:nvGrpSpPr>
                    <p:cNvPr id="464" name="Group 463">
                      <a:extLst>
                        <a:ext uri="{FF2B5EF4-FFF2-40B4-BE49-F238E27FC236}">
                          <a16:creationId xmlns:a16="http://schemas.microsoft.com/office/drawing/2014/main" id="{DC4EC595-C485-DD46-9195-B81F23C53079}"/>
                        </a:ext>
                      </a:extLst>
                    </p:cNvPr>
                    <p:cNvGrpSpPr/>
                    <p:nvPr/>
                  </p:nvGrpSpPr>
                  <p:grpSpPr>
                    <a:xfrm>
                      <a:off x="2601806" y="3485072"/>
                      <a:ext cx="565150" cy="431460"/>
                      <a:chOff x="1736090" y="2873352"/>
                      <a:chExt cx="565150" cy="431460"/>
                    </a:xfrm>
                  </p:grpSpPr>
                  <p:grpSp>
                    <p:nvGrpSpPr>
                      <p:cNvPr id="483" name="Group 327">
                        <a:extLst>
                          <a:ext uri="{FF2B5EF4-FFF2-40B4-BE49-F238E27FC236}">
                            <a16:creationId xmlns:a16="http://schemas.microsoft.com/office/drawing/2014/main" id="{DA436D2A-4C54-9847-99BD-C747C002F0EE}"/>
                          </a:ext>
                        </a:extLst>
                      </p:cNvPr>
                      <p:cNvGrpSpPr>
                        <a:grpSpLocks/>
                      </p:cNvGrpSpPr>
                      <p:nvPr/>
                    </p:nvGrpSpPr>
                    <p:grpSpPr bwMode="auto">
                      <a:xfrm>
                        <a:off x="1736090" y="2893762"/>
                        <a:ext cx="565150" cy="292100"/>
                        <a:chOff x="1871277" y="1576300"/>
                        <a:chExt cx="1128371" cy="437861"/>
                      </a:xfrm>
                    </p:grpSpPr>
                    <p:sp>
                      <p:nvSpPr>
                        <p:cNvPr id="487" name="Oval 486">
                          <a:extLst>
                            <a:ext uri="{FF2B5EF4-FFF2-40B4-BE49-F238E27FC236}">
                              <a16:creationId xmlns:a16="http://schemas.microsoft.com/office/drawing/2014/main" id="{78B65C4C-8AAA-3642-A7CE-A10619D49BE4}"/>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88" name="Rectangle 487">
                          <a:extLst>
                            <a:ext uri="{FF2B5EF4-FFF2-40B4-BE49-F238E27FC236}">
                              <a16:creationId xmlns:a16="http://schemas.microsoft.com/office/drawing/2014/main" id="{A525720D-27A0-2049-AA49-205CE43335A1}"/>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9" name="Oval 488">
                          <a:extLst>
                            <a:ext uri="{FF2B5EF4-FFF2-40B4-BE49-F238E27FC236}">
                              <a16:creationId xmlns:a16="http://schemas.microsoft.com/office/drawing/2014/main" id="{DFDBDB36-E1F6-1E4B-AC8D-BB8B9A65BDD6}"/>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90" name="Freeform 489">
                          <a:extLst>
                            <a:ext uri="{FF2B5EF4-FFF2-40B4-BE49-F238E27FC236}">
                              <a16:creationId xmlns:a16="http://schemas.microsoft.com/office/drawing/2014/main" id="{C32E00A5-45C2-D847-BAB9-C11E9834F3F3}"/>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1" name="Freeform 490">
                          <a:extLst>
                            <a:ext uri="{FF2B5EF4-FFF2-40B4-BE49-F238E27FC236}">
                              <a16:creationId xmlns:a16="http://schemas.microsoft.com/office/drawing/2014/main" id="{31DC4B7B-D3AA-9B48-8802-CA05B827841E}"/>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2" name="Freeform 491">
                          <a:extLst>
                            <a:ext uri="{FF2B5EF4-FFF2-40B4-BE49-F238E27FC236}">
                              <a16:creationId xmlns:a16="http://schemas.microsoft.com/office/drawing/2014/main" id="{AF29DBD7-4053-9B4C-A67A-C9ECC444C268}"/>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93" name="Freeform 492">
                          <a:extLst>
                            <a:ext uri="{FF2B5EF4-FFF2-40B4-BE49-F238E27FC236}">
                              <a16:creationId xmlns:a16="http://schemas.microsoft.com/office/drawing/2014/main" id="{6880D128-8B5E-B94A-84E9-5525E283EB8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94" name="Straight Connector 493">
                          <a:extLst>
                            <a:ext uri="{FF2B5EF4-FFF2-40B4-BE49-F238E27FC236}">
                              <a16:creationId xmlns:a16="http://schemas.microsoft.com/office/drawing/2014/main" id="{5E6E8189-AC44-6743-9D17-5E8625CBC5BF}"/>
                            </a:ext>
                          </a:extLst>
                        </p:cNvPr>
                        <p:cNvCxnSpPr>
                          <a:endCxn id="489"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95" name="Straight Connector 494">
                          <a:extLst>
                            <a:ext uri="{FF2B5EF4-FFF2-40B4-BE49-F238E27FC236}">
                              <a16:creationId xmlns:a16="http://schemas.microsoft.com/office/drawing/2014/main" id="{34BA406C-7551-FE42-8563-B9FC2B4A5971}"/>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84" name="Group 483">
                        <a:extLst>
                          <a:ext uri="{FF2B5EF4-FFF2-40B4-BE49-F238E27FC236}">
                            <a16:creationId xmlns:a16="http://schemas.microsoft.com/office/drawing/2014/main" id="{A387A1D4-AADD-C740-87D1-573958E99498}"/>
                          </a:ext>
                        </a:extLst>
                      </p:cNvPr>
                      <p:cNvGrpSpPr/>
                      <p:nvPr/>
                    </p:nvGrpSpPr>
                    <p:grpSpPr>
                      <a:xfrm>
                        <a:off x="1770362" y="2873352"/>
                        <a:ext cx="519654" cy="431460"/>
                        <a:chOff x="667045" y="1708643"/>
                        <a:chExt cx="519654" cy="431460"/>
                      </a:xfrm>
                    </p:grpSpPr>
                    <p:sp>
                      <p:nvSpPr>
                        <p:cNvPr id="485" name="Oval 484">
                          <a:extLst>
                            <a:ext uri="{FF2B5EF4-FFF2-40B4-BE49-F238E27FC236}">
                              <a16:creationId xmlns:a16="http://schemas.microsoft.com/office/drawing/2014/main" id="{129168EF-D2B6-2D45-A4A3-25903E391E22}"/>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6" name="TextBox 485">
                          <a:extLst>
                            <a:ext uri="{FF2B5EF4-FFF2-40B4-BE49-F238E27FC236}">
                              <a16:creationId xmlns:a16="http://schemas.microsoft.com/office/drawing/2014/main" id="{927D1E9A-6392-E24D-B24D-59867DB597EA}"/>
                            </a:ext>
                          </a:extLst>
                        </p:cNvPr>
                        <p:cNvSpPr txBox="1"/>
                        <p:nvPr/>
                      </p:nvSpPr>
                      <p:spPr>
                        <a:xfrm>
                          <a:off x="667045" y="1708643"/>
                          <a:ext cx="519654"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1c</a:t>
                          </a:r>
                        </a:p>
                      </p:txBody>
                    </p:sp>
                  </p:grpSp>
                </p:grpSp>
                <p:grpSp>
                  <p:nvGrpSpPr>
                    <p:cNvPr id="465" name="Group 464">
                      <a:extLst>
                        <a:ext uri="{FF2B5EF4-FFF2-40B4-BE49-F238E27FC236}">
                          <a16:creationId xmlns:a16="http://schemas.microsoft.com/office/drawing/2014/main" id="{6590946D-4A79-784C-A1A3-3FB0C4F7047A}"/>
                        </a:ext>
                      </a:extLst>
                    </p:cNvPr>
                    <p:cNvGrpSpPr/>
                    <p:nvPr/>
                  </p:nvGrpSpPr>
                  <p:grpSpPr>
                    <a:xfrm>
                      <a:off x="833331" y="3478719"/>
                      <a:ext cx="567530" cy="431460"/>
                      <a:chOff x="1736090" y="2873352"/>
                      <a:chExt cx="567530" cy="431460"/>
                    </a:xfrm>
                  </p:grpSpPr>
                  <p:grpSp>
                    <p:nvGrpSpPr>
                      <p:cNvPr id="470" name="Group 327">
                        <a:extLst>
                          <a:ext uri="{FF2B5EF4-FFF2-40B4-BE49-F238E27FC236}">
                            <a16:creationId xmlns:a16="http://schemas.microsoft.com/office/drawing/2014/main" id="{C1CFD619-9078-9C4A-9947-B083B604A615}"/>
                          </a:ext>
                        </a:extLst>
                      </p:cNvPr>
                      <p:cNvGrpSpPr>
                        <a:grpSpLocks/>
                      </p:cNvGrpSpPr>
                      <p:nvPr/>
                    </p:nvGrpSpPr>
                    <p:grpSpPr bwMode="auto">
                      <a:xfrm>
                        <a:off x="1736090" y="2893762"/>
                        <a:ext cx="565150" cy="292100"/>
                        <a:chOff x="1871277" y="1576300"/>
                        <a:chExt cx="1128371" cy="437861"/>
                      </a:xfrm>
                    </p:grpSpPr>
                    <p:sp>
                      <p:nvSpPr>
                        <p:cNvPr id="474" name="Oval 473">
                          <a:extLst>
                            <a:ext uri="{FF2B5EF4-FFF2-40B4-BE49-F238E27FC236}">
                              <a16:creationId xmlns:a16="http://schemas.microsoft.com/office/drawing/2014/main" id="{141F7B4D-E61B-234B-AF54-3B4B716FA95E}"/>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75" name="Rectangle 474">
                          <a:extLst>
                            <a:ext uri="{FF2B5EF4-FFF2-40B4-BE49-F238E27FC236}">
                              <a16:creationId xmlns:a16="http://schemas.microsoft.com/office/drawing/2014/main" id="{EF264F9C-E314-1E4A-8284-A95898A1FEAF}"/>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6" name="Oval 475">
                          <a:extLst>
                            <a:ext uri="{FF2B5EF4-FFF2-40B4-BE49-F238E27FC236}">
                              <a16:creationId xmlns:a16="http://schemas.microsoft.com/office/drawing/2014/main" id="{2415516F-F659-0245-A708-512786449939}"/>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477" name="Freeform 476">
                          <a:extLst>
                            <a:ext uri="{FF2B5EF4-FFF2-40B4-BE49-F238E27FC236}">
                              <a16:creationId xmlns:a16="http://schemas.microsoft.com/office/drawing/2014/main" id="{62EFFBF9-2855-0C4F-8A89-A385012DB762}"/>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8" name="Freeform 477">
                          <a:extLst>
                            <a:ext uri="{FF2B5EF4-FFF2-40B4-BE49-F238E27FC236}">
                              <a16:creationId xmlns:a16="http://schemas.microsoft.com/office/drawing/2014/main" id="{53B0F8AE-AD02-8843-B44E-514A06981698}"/>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9" name="Freeform 478">
                          <a:extLst>
                            <a:ext uri="{FF2B5EF4-FFF2-40B4-BE49-F238E27FC236}">
                              <a16:creationId xmlns:a16="http://schemas.microsoft.com/office/drawing/2014/main" id="{8DEDDA5B-A75F-2646-92D4-CBBE023F97DD}"/>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80" name="Freeform 479">
                          <a:extLst>
                            <a:ext uri="{FF2B5EF4-FFF2-40B4-BE49-F238E27FC236}">
                              <a16:creationId xmlns:a16="http://schemas.microsoft.com/office/drawing/2014/main" id="{0FB5D34E-1A9B-E647-B0CA-8979B013E9B5}"/>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481" name="Straight Connector 480">
                          <a:extLst>
                            <a:ext uri="{FF2B5EF4-FFF2-40B4-BE49-F238E27FC236}">
                              <a16:creationId xmlns:a16="http://schemas.microsoft.com/office/drawing/2014/main" id="{0E0DC44D-789C-6142-ACE2-E1E7439F3EDC}"/>
                            </a:ext>
                          </a:extLst>
                        </p:cNvPr>
                        <p:cNvCxnSpPr>
                          <a:endCxn id="476"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482" name="Straight Connector 481">
                          <a:extLst>
                            <a:ext uri="{FF2B5EF4-FFF2-40B4-BE49-F238E27FC236}">
                              <a16:creationId xmlns:a16="http://schemas.microsoft.com/office/drawing/2014/main" id="{2F090CD2-EAD8-D64B-9EBC-52F3CABF342F}"/>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471" name="Group 470">
                        <a:extLst>
                          <a:ext uri="{FF2B5EF4-FFF2-40B4-BE49-F238E27FC236}">
                            <a16:creationId xmlns:a16="http://schemas.microsoft.com/office/drawing/2014/main" id="{59F6DB5F-8D40-2F45-A693-9E73A8F36F9A}"/>
                          </a:ext>
                        </a:extLst>
                      </p:cNvPr>
                      <p:cNvGrpSpPr/>
                      <p:nvPr/>
                    </p:nvGrpSpPr>
                    <p:grpSpPr>
                      <a:xfrm>
                        <a:off x="1770362" y="2873352"/>
                        <a:ext cx="533258" cy="431460"/>
                        <a:chOff x="667045" y="1708643"/>
                        <a:chExt cx="533258" cy="431460"/>
                      </a:xfrm>
                    </p:grpSpPr>
                    <p:sp>
                      <p:nvSpPr>
                        <p:cNvPr id="472" name="Oval 471">
                          <a:extLst>
                            <a:ext uri="{FF2B5EF4-FFF2-40B4-BE49-F238E27FC236}">
                              <a16:creationId xmlns:a16="http://schemas.microsoft.com/office/drawing/2014/main" id="{349753A0-8388-204E-8FC6-C65AC31765C6}"/>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473" name="TextBox 472">
                          <a:extLst>
                            <a:ext uri="{FF2B5EF4-FFF2-40B4-BE49-F238E27FC236}">
                              <a16:creationId xmlns:a16="http://schemas.microsoft.com/office/drawing/2014/main" id="{6E0930D1-5478-A641-BFBE-F20FC332767B}"/>
                            </a:ext>
                          </a:extLst>
                        </p:cNvPr>
                        <p:cNvSpPr txBox="1"/>
                        <p:nvPr/>
                      </p:nvSpPr>
                      <p:spPr>
                        <a:xfrm>
                          <a:off x="667045" y="1708643"/>
                          <a:ext cx="533258" cy="431460"/>
                        </a:xfrm>
                        <a:prstGeom prst="rect">
                          <a:avLst/>
                        </a:prstGeom>
                        <a:noFill/>
                      </p:spPr>
                      <p:txBody>
                        <a:bodyPr wrap="none" rtlCol="0">
                          <a:spAutoFit/>
                        </a:bodyP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1a</a:t>
                          </a:r>
                        </a:p>
                      </p:txBody>
                    </p:sp>
                  </p:grpSp>
                </p:grpSp>
                <p:cxnSp>
                  <p:nvCxnSpPr>
                    <p:cNvPr id="466" name="Straight Connector 465">
                      <a:extLst>
                        <a:ext uri="{FF2B5EF4-FFF2-40B4-BE49-F238E27FC236}">
                          <a16:creationId xmlns:a16="http://schemas.microsoft.com/office/drawing/2014/main" id="{95BB2EF3-E2CE-BD4A-9C4A-8F73F71629D3}"/>
                        </a:ext>
                      </a:extLst>
                    </p:cNvPr>
                    <p:cNvCxnSpPr>
                      <a:stCxn id="513" idx="7"/>
                    </p:cNvCxnSpPr>
                    <p:nvPr/>
                  </p:nvCxnSpPr>
                  <p:spPr bwMode="auto">
                    <a:xfrm>
                      <a:off x="2218708" y="3154477"/>
                      <a:ext cx="480042" cy="369773"/>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7" name="Straight Connector 466">
                      <a:extLst>
                        <a:ext uri="{FF2B5EF4-FFF2-40B4-BE49-F238E27FC236}">
                          <a16:creationId xmlns:a16="http://schemas.microsoft.com/office/drawing/2014/main" id="{0FADCE9F-E485-8543-BE08-11BD9736F6F5}"/>
                        </a:ext>
                      </a:extLst>
                    </p:cNvPr>
                    <p:cNvCxnSpPr/>
                    <p:nvPr/>
                  </p:nvCxnSpPr>
                  <p:spPr bwMode="auto">
                    <a:xfrm>
                      <a:off x="1300073" y="3786304"/>
                      <a:ext cx="477927" cy="357071"/>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8" name="Straight Connector 467">
                      <a:extLst>
                        <a:ext uri="{FF2B5EF4-FFF2-40B4-BE49-F238E27FC236}">
                          <a16:creationId xmlns:a16="http://schemas.microsoft.com/office/drawing/2014/main" id="{24E38472-FC68-AF47-A78D-FF04E75E1DEE}"/>
                        </a:ext>
                      </a:extLst>
                    </p:cNvPr>
                    <p:cNvCxnSpPr/>
                    <p:nvPr/>
                  </p:nvCxnSpPr>
                  <p:spPr bwMode="auto">
                    <a:xfrm flipH="1">
                      <a:off x="2196042" y="3783542"/>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9" name="Straight Connector 468">
                      <a:extLst>
                        <a:ext uri="{FF2B5EF4-FFF2-40B4-BE49-F238E27FC236}">
                          <a16:creationId xmlns:a16="http://schemas.microsoft.com/office/drawing/2014/main" id="{416CECF7-D45D-7248-B229-72E57EB2AB65}"/>
                        </a:ext>
                      </a:extLst>
                    </p:cNvPr>
                    <p:cNvCxnSpPr/>
                    <p:nvPr/>
                  </p:nvCxnSpPr>
                  <p:spPr bwMode="auto">
                    <a:xfrm flipH="1">
                      <a:off x="1287553" y="3166946"/>
                      <a:ext cx="508002" cy="349250"/>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458" name="TextBox 457">
                  <a:extLst>
                    <a:ext uri="{FF2B5EF4-FFF2-40B4-BE49-F238E27FC236}">
                      <a16:creationId xmlns:a16="http://schemas.microsoft.com/office/drawing/2014/main" id="{0E03304D-E161-6E48-9663-DC28921C7F64}"/>
                    </a:ext>
                  </a:extLst>
                </p:cNvPr>
                <p:cNvSpPr txBox="1"/>
                <p:nvPr/>
              </p:nvSpPr>
              <p:spPr>
                <a:xfrm>
                  <a:off x="1313361" y="4247082"/>
                  <a:ext cx="870859" cy="430887"/>
                </a:xfrm>
                <a:prstGeom prst="rect">
                  <a:avLst/>
                </a:prstGeom>
                <a:noFill/>
              </p:spPr>
              <p:txBody>
                <a:bodyPr wrap="square" rtlCol="0">
                  <a:spAutoFit/>
                </a:bodyPr>
                <a:lstStyle/>
                <a:p>
                  <a:pPr eaLnBrk="0" fontAlgn="base" hangingPunct="0">
                    <a:spcBef>
                      <a:spcPct val="0"/>
                    </a:spcBef>
                    <a:spcAft>
                      <a:spcPct val="0"/>
                    </a:spcAft>
                  </a:pPr>
                  <a:r>
                    <a:rPr lang="en-US" sz="1500" dirty="0">
                      <a:solidFill>
                        <a:srgbClr val="000090"/>
                      </a:solidFill>
                      <a:latin typeface="Avenir Book" panose="020B0503020203020204" pitchFamily="34" charset="-78"/>
                      <a:ea typeface="ＭＳ Ｐゴシック" charset="0"/>
                      <a:cs typeface="Avenir Book" panose="020B0503020203020204" pitchFamily="34" charset="-78"/>
                    </a:rPr>
                    <a:t>AS 1</a:t>
                  </a:r>
                </a:p>
              </p:txBody>
            </p:sp>
            <p:cxnSp>
              <p:nvCxnSpPr>
                <p:cNvPr id="459" name="Straight Connector 458">
                  <a:extLst>
                    <a:ext uri="{FF2B5EF4-FFF2-40B4-BE49-F238E27FC236}">
                      <a16:creationId xmlns:a16="http://schemas.microsoft.com/office/drawing/2014/main" id="{765902CD-4297-8D40-95E9-0576CA61FDDF}"/>
                    </a:ext>
                  </a:extLst>
                </p:cNvPr>
                <p:cNvCxnSpPr>
                  <a:cxnSpLocks/>
                  <a:stCxn id="341" idx="1"/>
                </p:cNvCxnSpPr>
                <p:nvPr/>
              </p:nvCxnSpPr>
              <p:spPr bwMode="auto">
                <a:xfrm flipH="1" flipV="1">
                  <a:off x="3848374" y="5024787"/>
                  <a:ext cx="1030666" cy="698992"/>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cxnSp>
            <p:nvCxnSpPr>
              <p:cNvPr id="522" name="Straight Connector 521">
                <a:extLst>
                  <a:ext uri="{FF2B5EF4-FFF2-40B4-BE49-F238E27FC236}">
                    <a16:creationId xmlns:a16="http://schemas.microsoft.com/office/drawing/2014/main" id="{8868FCCA-6463-414E-B975-BE55E1F0C2BE}"/>
                  </a:ext>
                </a:extLst>
              </p:cNvPr>
              <p:cNvCxnSpPr>
                <a:cxnSpLocks/>
                <a:stCxn id="357" idx="5"/>
                <a:endCxn id="407" idx="1"/>
              </p:cNvCxnSpPr>
              <p:nvPr/>
            </p:nvCxnSpPr>
            <p:spPr bwMode="auto">
              <a:xfrm flipV="1">
                <a:off x="6957825" y="4543468"/>
                <a:ext cx="1398778" cy="1062884"/>
              </a:xfrm>
              <a:prstGeom prst="line">
                <a:avLst/>
              </a:prstGeom>
              <a:solidFill>
                <a:srgbClr val="00CC99"/>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523" name="Group 522">
              <a:extLst>
                <a:ext uri="{FF2B5EF4-FFF2-40B4-BE49-F238E27FC236}">
                  <a16:creationId xmlns:a16="http://schemas.microsoft.com/office/drawing/2014/main" id="{89FAE62F-65C2-2843-B29E-60E769A4B2BD}"/>
                </a:ext>
              </a:extLst>
            </p:cNvPr>
            <p:cNvGrpSpPr/>
            <p:nvPr/>
          </p:nvGrpSpPr>
          <p:grpSpPr>
            <a:xfrm>
              <a:off x="9525929" y="4809915"/>
              <a:ext cx="1701734" cy="616172"/>
              <a:chOff x="6935906" y="5482318"/>
              <a:chExt cx="1701734" cy="616172"/>
            </a:xfrm>
          </p:grpSpPr>
          <p:grpSp>
            <p:nvGrpSpPr>
              <p:cNvPr id="524" name="Group 523">
                <a:extLst>
                  <a:ext uri="{FF2B5EF4-FFF2-40B4-BE49-F238E27FC236}">
                    <a16:creationId xmlns:a16="http://schemas.microsoft.com/office/drawing/2014/main" id="{C08874D3-27D8-EF47-BFBE-742063815FA3}"/>
                  </a:ext>
                </a:extLst>
              </p:cNvPr>
              <p:cNvGrpSpPr/>
              <p:nvPr/>
            </p:nvGrpSpPr>
            <p:grpSpPr>
              <a:xfrm>
                <a:off x="6935906" y="5482318"/>
                <a:ext cx="1701734" cy="616172"/>
                <a:chOff x="6808463" y="5108795"/>
                <a:chExt cx="1701734" cy="616172"/>
              </a:xfrm>
            </p:grpSpPr>
            <p:sp>
              <p:nvSpPr>
                <p:cNvPr id="526" name="Freeform 2">
                  <a:extLst>
                    <a:ext uri="{FF2B5EF4-FFF2-40B4-BE49-F238E27FC236}">
                      <a16:creationId xmlns:a16="http://schemas.microsoft.com/office/drawing/2014/main" id="{ECF54C8B-77E8-C446-9901-E025B2BB06B9}"/>
                    </a:ext>
                  </a:extLst>
                </p:cNvPr>
                <p:cNvSpPr>
                  <a:spLocks/>
                </p:cNvSpPr>
                <p:nvPr/>
              </p:nvSpPr>
              <p:spPr bwMode="auto">
                <a:xfrm>
                  <a:off x="6808463" y="5108795"/>
                  <a:ext cx="1701734" cy="616172"/>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40"/>
                    <a:gd name="connsiteY0" fmla="*/ 4039 h 10125"/>
                    <a:gd name="connsiteX1" fmla="*/ 715 w 10040"/>
                    <a:gd name="connsiteY1" fmla="*/ 1595 h 10125"/>
                    <a:gd name="connsiteX2" fmla="*/ 3130 w 10040"/>
                    <a:gd name="connsiteY2" fmla="*/ 1006 h 10125"/>
                    <a:gd name="connsiteX3" fmla="*/ 4995 w 10040"/>
                    <a:gd name="connsiteY3" fmla="*/ 0 h 10125"/>
                    <a:gd name="connsiteX4" fmla="*/ 6720 w 10040"/>
                    <a:gd name="connsiteY4" fmla="*/ 1009 h 10125"/>
                    <a:gd name="connsiteX5" fmla="*/ 9989 w 10040"/>
                    <a:gd name="connsiteY5" fmla="*/ 2989 h 10125"/>
                    <a:gd name="connsiteX6" fmla="*/ 8599 w 10040"/>
                    <a:gd name="connsiteY6" fmla="*/ 6797 h 10125"/>
                    <a:gd name="connsiteX7" fmla="*/ 6995 w 10040"/>
                    <a:gd name="connsiteY7" fmla="*/ 9322 h 10125"/>
                    <a:gd name="connsiteX8" fmla="*/ 5307 w 10040"/>
                    <a:gd name="connsiteY8" fmla="*/ 8843 h 10125"/>
                    <a:gd name="connsiteX9" fmla="*/ 4371 w 10040"/>
                    <a:gd name="connsiteY9" fmla="*/ 9912 h 10125"/>
                    <a:gd name="connsiteX10" fmla="*/ 3140 w 10040"/>
                    <a:gd name="connsiteY10" fmla="*/ 10019 h 10125"/>
                    <a:gd name="connsiteX11" fmla="*/ 2179 w 10040"/>
                    <a:gd name="connsiteY11" fmla="*/ 7895 h 10125"/>
                    <a:gd name="connsiteX12" fmla="*/ 1187 w 10040"/>
                    <a:gd name="connsiteY12" fmla="*/ 7495 h 10125"/>
                    <a:gd name="connsiteX13" fmla="*/ 4 w 10040"/>
                    <a:gd name="connsiteY13" fmla="*/ 4039 h 10125"/>
                    <a:gd name="connsiteX0" fmla="*/ 4 w 8600"/>
                    <a:gd name="connsiteY0" fmla="*/ 4042 h 10128"/>
                    <a:gd name="connsiteX1" fmla="*/ 715 w 8600"/>
                    <a:gd name="connsiteY1" fmla="*/ 1598 h 10128"/>
                    <a:gd name="connsiteX2" fmla="*/ 3130 w 8600"/>
                    <a:gd name="connsiteY2" fmla="*/ 1009 h 10128"/>
                    <a:gd name="connsiteX3" fmla="*/ 4995 w 8600"/>
                    <a:gd name="connsiteY3" fmla="*/ 3 h 10128"/>
                    <a:gd name="connsiteX4" fmla="*/ 6720 w 8600"/>
                    <a:gd name="connsiteY4" fmla="*/ 1012 h 10128"/>
                    <a:gd name="connsiteX5" fmla="*/ 8599 w 8600"/>
                    <a:gd name="connsiteY5" fmla="*/ 6800 h 10128"/>
                    <a:gd name="connsiteX6" fmla="*/ 6995 w 8600"/>
                    <a:gd name="connsiteY6" fmla="*/ 9325 h 10128"/>
                    <a:gd name="connsiteX7" fmla="*/ 5307 w 8600"/>
                    <a:gd name="connsiteY7" fmla="*/ 8846 h 10128"/>
                    <a:gd name="connsiteX8" fmla="*/ 4371 w 8600"/>
                    <a:gd name="connsiteY8" fmla="*/ 9915 h 10128"/>
                    <a:gd name="connsiteX9" fmla="*/ 3140 w 8600"/>
                    <a:gd name="connsiteY9" fmla="*/ 10022 h 10128"/>
                    <a:gd name="connsiteX10" fmla="*/ 2179 w 8600"/>
                    <a:gd name="connsiteY10" fmla="*/ 7898 h 10128"/>
                    <a:gd name="connsiteX11" fmla="*/ 1187 w 8600"/>
                    <a:gd name="connsiteY11" fmla="*/ 7498 h 10128"/>
                    <a:gd name="connsiteX12" fmla="*/ 4 w 8600"/>
                    <a:gd name="connsiteY12" fmla="*/ 4042 h 10128"/>
                    <a:gd name="connsiteX0" fmla="*/ 4 w 9326"/>
                    <a:gd name="connsiteY0" fmla="*/ 3988 h 9997"/>
                    <a:gd name="connsiteX1" fmla="*/ 830 w 9326"/>
                    <a:gd name="connsiteY1" fmla="*/ 1575 h 9997"/>
                    <a:gd name="connsiteX2" fmla="*/ 3639 w 9326"/>
                    <a:gd name="connsiteY2" fmla="*/ 993 h 9997"/>
                    <a:gd name="connsiteX3" fmla="*/ 5807 w 9326"/>
                    <a:gd name="connsiteY3" fmla="*/ 0 h 9997"/>
                    <a:gd name="connsiteX4" fmla="*/ 7813 w 9326"/>
                    <a:gd name="connsiteY4" fmla="*/ 996 h 9997"/>
                    <a:gd name="connsiteX5" fmla="*/ 9324 w 9326"/>
                    <a:gd name="connsiteY5" fmla="*/ 5746 h 9997"/>
                    <a:gd name="connsiteX6" fmla="*/ 8133 w 9326"/>
                    <a:gd name="connsiteY6" fmla="*/ 9204 h 9997"/>
                    <a:gd name="connsiteX7" fmla="*/ 6170 w 9326"/>
                    <a:gd name="connsiteY7" fmla="*/ 8731 h 9997"/>
                    <a:gd name="connsiteX8" fmla="*/ 5082 w 9326"/>
                    <a:gd name="connsiteY8" fmla="*/ 9787 h 9997"/>
                    <a:gd name="connsiteX9" fmla="*/ 3650 w 9326"/>
                    <a:gd name="connsiteY9" fmla="*/ 9892 h 9997"/>
                    <a:gd name="connsiteX10" fmla="*/ 2533 w 9326"/>
                    <a:gd name="connsiteY10" fmla="*/ 7795 h 9997"/>
                    <a:gd name="connsiteX11" fmla="*/ 1379 w 9326"/>
                    <a:gd name="connsiteY11" fmla="*/ 7400 h 9997"/>
                    <a:gd name="connsiteX12" fmla="*/ 4 w 9326"/>
                    <a:gd name="connsiteY12" fmla="*/ 3988 h 9997"/>
                    <a:gd name="connsiteX0" fmla="*/ 4 w 10001"/>
                    <a:gd name="connsiteY0" fmla="*/ 3989 h 10041"/>
                    <a:gd name="connsiteX1" fmla="*/ 890 w 10001"/>
                    <a:gd name="connsiteY1" fmla="*/ 1575 h 10041"/>
                    <a:gd name="connsiteX2" fmla="*/ 3902 w 10001"/>
                    <a:gd name="connsiteY2" fmla="*/ 993 h 10041"/>
                    <a:gd name="connsiteX3" fmla="*/ 6227 w 10001"/>
                    <a:gd name="connsiteY3" fmla="*/ 0 h 10041"/>
                    <a:gd name="connsiteX4" fmla="*/ 8378 w 10001"/>
                    <a:gd name="connsiteY4" fmla="*/ 996 h 10041"/>
                    <a:gd name="connsiteX5" fmla="*/ 9998 w 10001"/>
                    <a:gd name="connsiteY5" fmla="*/ 5748 h 10041"/>
                    <a:gd name="connsiteX6" fmla="*/ 8721 w 10001"/>
                    <a:gd name="connsiteY6" fmla="*/ 9207 h 10041"/>
                    <a:gd name="connsiteX7" fmla="*/ 5449 w 10001"/>
                    <a:gd name="connsiteY7" fmla="*/ 9790 h 10041"/>
                    <a:gd name="connsiteX8" fmla="*/ 3914 w 10001"/>
                    <a:gd name="connsiteY8" fmla="*/ 9895 h 10041"/>
                    <a:gd name="connsiteX9" fmla="*/ 2716 w 10001"/>
                    <a:gd name="connsiteY9" fmla="*/ 7797 h 10041"/>
                    <a:gd name="connsiteX10" fmla="*/ 1479 w 10001"/>
                    <a:gd name="connsiteY10" fmla="*/ 7402 h 10041"/>
                    <a:gd name="connsiteX11" fmla="*/ 4 w 10001"/>
                    <a:gd name="connsiteY11" fmla="*/ 3989 h 10041"/>
                    <a:gd name="connsiteX0" fmla="*/ 4 w 10001"/>
                    <a:gd name="connsiteY0" fmla="*/ 3989 h 14825"/>
                    <a:gd name="connsiteX1" fmla="*/ 890 w 10001"/>
                    <a:gd name="connsiteY1" fmla="*/ 1575 h 14825"/>
                    <a:gd name="connsiteX2" fmla="*/ 3902 w 10001"/>
                    <a:gd name="connsiteY2" fmla="*/ 993 h 14825"/>
                    <a:gd name="connsiteX3" fmla="*/ 6227 w 10001"/>
                    <a:gd name="connsiteY3" fmla="*/ 0 h 14825"/>
                    <a:gd name="connsiteX4" fmla="*/ 8378 w 10001"/>
                    <a:gd name="connsiteY4" fmla="*/ 996 h 14825"/>
                    <a:gd name="connsiteX5" fmla="*/ 9998 w 10001"/>
                    <a:gd name="connsiteY5" fmla="*/ 5748 h 14825"/>
                    <a:gd name="connsiteX6" fmla="*/ 8721 w 10001"/>
                    <a:gd name="connsiteY6" fmla="*/ 9207 h 14825"/>
                    <a:gd name="connsiteX7" fmla="*/ 6011 w 10001"/>
                    <a:gd name="connsiteY7" fmla="*/ 14823 h 14825"/>
                    <a:gd name="connsiteX8" fmla="*/ 3914 w 10001"/>
                    <a:gd name="connsiteY8" fmla="*/ 9895 h 14825"/>
                    <a:gd name="connsiteX9" fmla="*/ 2716 w 10001"/>
                    <a:gd name="connsiteY9" fmla="*/ 7797 h 14825"/>
                    <a:gd name="connsiteX10" fmla="*/ 1479 w 10001"/>
                    <a:gd name="connsiteY10" fmla="*/ 7402 h 14825"/>
                    <a:gd name="connsiteX11" fmla="*/ 4 w 10001"/>
                    <a:gd name="connsiteY11" fmla="*/ 3989 h 14825"/>
                    <a:gd name="connsiteX0" fmla="*/ 4 w 10001"/>
                    <a:gd name="connsiteY0" fmla="*/ 7436 h 18272"/>
                    <a:gd name="connsiteX1" fmla="*/ 890 w 10001"/>
                    <a:gd name="connsiteY1" fmla="*/ 5022 h 18272"/>
                    <a:gd name="connsiteX2" fmla="*/ 3902 w 10001"/>
                    <a:gd name="connsiteY2" fmla="*/ 4440 h 18272"/>
                    <a:gd name="connsiteX3" fmla="*/ 6026 w 10001"/>
                    <a:gd name="connsiteY3" fmla="*/ 0 h 18272"/>
                    <a:gd name="connsiteX4" fmla="*/ 8378 w 10001"/>
                    <a:gd name="connsiteY4" fmla="*/ 4443 h 18272"/>
                    <a:gd name="connsiteX5" fmla="*/ 9998 w 10001"/>
                    <a:gd name="connsiteY5" fmla="*/ 9195 h 18272"/>
                    <a:gd name="connsiteX6" fmla="*/ 8721 w 10001"/>
                    <a:gd name="connsiteY6" fmla="*/ 12654 h 18272"/>
                    <a:gd name="connsiteX7" fmla="*/ 6011 w 10001"/>
                    <a:gd name="connsiteY7" fmla="*/ 18270 h 18272"/>
                    <a:gd name="connsiteX8" fmla="*/ 3914 w 10001"/>
                    <a:gd name="connsiteY8" fmla="*/ 13342 h 18272"/>
                    <a:gd name="connsiteX9" fmla="*/ 2716 w 10001"/>
                    <a:gd name="connsiteY9" fmla="*/ 11244 h 18272"/>
                    <a:gd name="connsiteX10" fmla="*/ 1479 w 10001"/>
                    <a:gd name="connsiteY10" fmla="*/ 10849 h 18272"/>
                    <a:gd name="connsiteX11" fmla="*/ 4 w 10001"/>
                    <a:gd name="connsiteY11" fmla="*/ 7436 h 18272"/>
                    <a:gd name="connsiteX0" fmla="*/ 1 w 9998"/>
                    <a:gd name="connsiteY0" fmla="*/ 7436 h 18272"/>
                    <a:gd name="connsiteX1" fmla="*/ 3899 w 9998"/>
                    <a:gd name="connsiteY1" fmla="*/ 4440 h 18272"/>
                    <a:gd name="connsiteX2" fmla="*/ 6023 w 9998"/>
                    <a:gd name="connsiteY2" fmla="*/ 0 h 18272"/>
                    <a:gd name="connsiteX3" fmla="*/ 8375 w 9998"/>
                    <a:gd name="connsiteY3" fmla="*/ 4443 h 18272"/>
                    <a:gd name="connsiteX4" fmla="*/ 9995 w 9998"/>
                    <a:gd name="connsiteY4" fmla="*/ 9195 h 18272"/>
                    <a:gd name="connsiteX5" fmla="*/ 8718 w 9998"/>
                    <a:gd name="connsiteY5" fmla="*/ 12654 h 18272"/>
                    <a:gd name="connsiteX6" fmla="*/ 6008 w 9998"/>
                    <a:gd name="connsiteY6" fmla="*/ 18270 h 18272"/>
                    <a:gd name="connsiteX7" fmla="*/ 3911 w 9998"/>
                    <a:gd name="connsiteY7" fmla="*/ 13342 h 18272"/>
                    <a:gd name="connsiteX8" fmla="*/ 2713 w 9998"/>
                    <a:gd name="connsiteY8" fmla="*/ 11244 h 18272"/>
                    <a:gd name="connsiteX9" fmla="*/ 1476 w 9998"/>
                    <a:gd name="connsiteY9" fmla="*/ 10849 h 18272"/>
                    <a:gd name="connsiteX10" fmla="*/ 1 w 9998"/>
                    <a:gd name="connsiteY10" fmla="*/ 7436 h 18272"/>
                    <a:gd name="connsiteX0" fmla="*/ 35 w 8559"/>
                    <a:gd name="connsiteY0" fmla="*/ 5938 h 10000"/>
                    <a:gd name="connsiteX1" fmla="*/ 2459 w 8559"/>
                    <a:gd name="connsiteY1" fmla="*/ 2430 h 10000"/>
                    <a:gd name="connsiteX2" fmla="*/ 4583 w 8559"/>
                    <a:gd name="connsiteY2" fmla="*/ 0 h 10000"/>
                    <a:gd name="connsiteX3" fmla="*/ 6936 w 8559"/>
                    <a:gd name="connsiteY3" fmla="*/ 2432 h 10000"/>
                    <a:gd name="connsiteX4" fmla="*/ 8556 w 8559"/>
                    <a:gd name="connsiteY4" fmla="*/ 5032 h 10000"/>
                    <a:gd name="connsiteX5" fmla="*/ 7279 w 8559"/>
                    <a:gd name="connsiteY5" fmla="*/ 6925 h 10000"/>
                    <a:gd name="connsiteX6" fmla="*/ 4568 w 8559"/>
                    <a:gd name="connsiteY6" fmla="*/ 9999 h 10000"/>
                    <a:gd name="connsiteX7" fmla="*/ 2471 w 8559"/>
                    <a:gd name="connsiteY7" fmla="*/ 7302 h 10000"/>
                    <a:gd name="connsiteX8" fmla="*/ 1273 w 8559"/>
                    <a:gd name="connsiteY8" fmla="*/ 6154 h 10000"/>
                    <a:gd name="connsiteX9" fmla="*/ 35 w 8559"/>
                    <a:gd name="connsiteY9" fmla="*/ 5938 h 10000"/>
                    <a:gd name="connsiteX0" fmla="*/ 49 w 9820"/>
                    <a:gd name="connsiteY0" fmla="*/ 4655 h 10000"/>
                    <a:gd name="connsiteX1" fmla="*/ 2693 w 9820"/>
                    <a:gd name="connsiteY1" fmla="*/ 2430 h 10000"/>
                    <a:gd name="connsiteX2" fmla="*/ 5175 w 9820"/>
                    <a:gd name="connsiteY2" fmla="*/ 0 h 10000"/>
                    <a:gd name="connsiteX3" fmla="*/ 7924 w 9820"/>
                    <a:gd name="connsiteY3" fmla="*/ 2432 h 10000"/>
                    <a:gd name="connsiteX4" fmla="*/ 9816 w 9820"/>
                    <a:gd name="connsiteY4" fmla="*/ 5032 h 10000"/>
                    <a:gd name="connsiteX5" fmla="*/ 8324 w 9820"/>
                    <a:gd name="connsiteY5" fmla="*/ 6925 h 10000"/>
                    <a:gd name="connsiteX6" fmla="*/ 5157 w 9820"/>
                    <a:gd name="connsiteY6" fmla="*/ 9999 h 10000"/>
                    <a:gd name="connsiteX7" fmla="*/ 2707 w 9820"/>
                    <a:gd name="connsiteY7" fmla="*/ 7302 h 10000"/>
                    <a:gd name="connsiteX8" fmla="*/ 1307 w 9820"/>
                    <a:gd name="connsiteY8" fmla="*/ 6154 h 10000"/>
                    <a:gd name="connsiteX9" fmla="*/ 49 w 9820"/>
                    <a:gd name="connsiteY9" fmla="*/ 4655 h 10000"/>
                    <a:gd name="connsiteX0" fmla="*/ 45 w 9995"/>
                    <a:gd name="connsiteY0" fmla="*/ 4655 h 10000"/>
                    <a:gd name="connsiteX1" fmla="*/ 2737 w 9995"/>
                    <a:gd name="connsiteY1" fmla="*/ 2430 h 10000"/>
                    <a:gd name="connsiteX2" fmla="*/ 5265 w 9995"/>
                    <a:gd name="connsiteY2" fmla="*/ 0 h 10000"/>
                    <a:gd name="connsiteX3" fmla="*/ 8064 w 9995"/>
                    <a:gd name="connsiteY3" fmla="*/ 2432 h 10000"/>
                    <a:gd name="connsiteX4" fmla="*/ 9991 w 9995"/>
                    <a:gd name="connsiteY4" fmla="*/ 5032 h 10000"/>
                    <a:gd name="connsiteX5" fmla="*/ 8472 w 9995"/>
                    <a:gd name="connsiteY5" fmla="*/ 6925 h 10000"/>
                    <a:gd name="connsiteX6" fmla="*/ 5247 w 9995"/>
                    <a:gd name="connsiteY6" fmla="*/ 9999 h 10000"/>
                    <a:gd name="connsiteX7" fmla="*/ 2752 w 9995"/>
                    <a:gd name="connsiteY7" fmla="*/ 7302 h 10000"/>
                    <a:gd name="connsiteX8" fmla="*/ 1374 w 9995"/>
                    <a:gd name="connsiteY8" fmla="*/ 6984 h 10000"/>
                    <a:gd name="connsiteX9" fmla="*/ 45 w 9995"/>
                    <a:gd name="connsiteY9" fmla="*/ 4655 h 10000"/>
                    <a:gd name="connsiteX0" fmla="*/ 45 w 10000"/>
                    <a:gd name="connsiteY0" fmla="*/ 5032 h 10377"/>
                    <a:gd name="connsiteX1" fmla="*/ 2738 w 10000"/>
                    <a:gd name="connsiteY1" fmla="*/ 2807 h 10377"/>
                    <a:gd name="connsiteX2" fmla="*/ 4886 w 10000"/>
                    <a:gd name="connsiteY2" fmla="*/ 0 h 10377"/>
                    <a:gd name="connsiteX3" fmla="*/ 8068 w 10000"/>
                    <a:gd name="connsiteY3" fmla="*/ 2809 h 10377"/>
                    <a:gd name="connsiteX4" fmla="*/ 9996 w 10000"/>
                    <a:gd name="connsiteY4" fmla="*/ 5409 h 10377"/>
                    <a:gd name="connsiteX5" fmla="*/ 8476 w 10000"/>
                    <a:gd name="connsiteY5" fmla="*/ 7302 h 10377"/>
                    <a:gd name="connsiteX6" fmla="*/ 5250 w 10000"/>
                    <a:gd name="connsiteY6" fmla="*/ 10376 h 10377"/>
                    <a:gd name="connsiteX7" fmla="*/ 2753 w 10000"/>
                    <a:gd name="connsiteY7" fmla="*/ 7679 h 10377"/>
                    <a:gd name="connsiteX8" fmla="*/ 1375 w 10000"/>
                    <a:gd name="connsiteY8" fmla="*/ 7361 h 10377"/>
                    <a:gd name="connsiteX9" fmla="*/ 45 w 10000"/>
                    <a:gd name="connsiteY9" fmla="*/ 5032 h 10377"/>
                    <a:gd name="connsiteX0" fmla="*/ 45 w 10000"/>
                    <a:gd name="connsiteY0" fmla="*/ 5036 h 10381"/>
                    <a:gd name="connsiteX1" fmla="*/ 2738 w 10000"/>
                    <a:gd name="connsiteY1" fmla="*/ 2811 h 10381"/>
                    <a:gd name="connsiteX2" fmla="*/ 4886 w 10000"/>
                    <a:gd name="connsiteY2" fmla="*/ 4 h 10381"/>
                    <a:gd name="connsiteX3" fmla="*/ 8068 w 10000"/>
                    <a:gd name="connsiteY3" fmla="*/ 2813 h 10381"/>
                    <a:gd name="connsiteX4" fmla="*/ 9996 w 10000"/>
                    <a:gd name="connsiteY4" fmla="*/ 5413 h 10381"/>
                    <a:gd name="connsiteX5" fmla="*/ 8476 w 10000"/>
                    <a:gd name="connsiteY5" fmla="*/ 7306 h 10381"/>
                    <a:gd name="connsiteX6" fmla="*/ 5250 w 10000"/>
                    <a:gd name="connsiteY6" fmla="*/ 10380 h 10381"/>
                    <a:gd name="connsiteX7" fmla="*/ 2753 w 10000"/>
                    <a:gd name="connsiteY7" fmla="*/ 7683 h 10381"/>
                    <a:gd name="connsiteX8" fmla="*/ 1375 w 10000"/>
                    <a:gd name="connsiteY8" fmla="*/ 7365 h 10381"/>
                    <a:gd name="connsiteX9" fmla="*/ 45 w 10000"/>
                    <a:gd name="connsiteY9" fmla="*/ 5036 h 10381"/>
                    <a:gd name="connsiteX0" fmla="*/ 45 w 10000"/>
                    <a:gd name="connsiteY0" fmla="*/ 5036 h 10796"/>
                    <a:gd name="connsiteX1" fmla="*/ 2738 w 10000"/>
                    <a:gd name="connsiteY1" fmla="*/ 2811 h 10796"/>
                    <a:gd name="connsiteX2" fmla="*/ 4886 w 10000"/>
                    <a:gd name="connsiteY2" fmla="*/ 4 h 10796"/>
                    <a:gd name="connsiteX3" fmla="*/ 8068 w 10000"/>
                    <a:gd name="connsiteY3" fmla="*/ 2813 h 10796"/>
                    <a:gd name="connsiteX4" fmla="*/ 9996 w 10000"/>
                    <a:gd name="connsiteY4" fmla="*/ 5413 h 10796"/>
                    <a:gd name="connsiteX5" fmla="*/ 8476 w 10000"/>
                    <a:gd name="connsiteY5" fmla="*/ 7306 h 10796"/>
                    <a:gd name="connsiteX6" fmla="*/ 5202 w 10000"/>
                    <a:gd name="connsiteY6" fmla="*/ 10795 h 10796"/>
                    <a:gd name="connsiteX7" fmla="*/ 2753 w 10000"/>
                    <a:gd name="connsiteY7" fmla="*/ 7683 h 10796"/>
                    <a:gd name="connsiteX8" fmla="*/ 1375 w 10000"/>
                    <a:gd name="connsiteY8" fmla="*/ 7365 h 10796"/>
                    <a:gd name="connsiteX9" fmla="*/ 45 w 10000"/>
                    <a:gd name="connsiteY9" fmla="*/ 5036 h 10796"/>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5 w 10000"/>
                    <a:gd name="connsiteY0" fmla="*/ 5036 h 10795"/>
                    <a:gd name="connsiteX1" fmla="*/ 2738 w 10000"/>
                    <a:gd name="connsiteY1" fmla="*/ 2811 h 10795"/>
                    <a:gd name="connsiteX2" fmla="*/ 4886 w 10000"/>
                    <a:gd name="connsiteY2" fmla="*/ 4 h 10795"/>
                    <a:gd name="connsiteX3" fmla="*/ 8068 w 10000"/>
                    <a:gd name="connsiteY3" fmla="*/ 2813 h 10795"/>
                    <a:gd name="connsiteX4" fmla="*/ 9996 w 10000"/>
                    <a:gd name="connsiteY4" fmla="*/ 5413 h 10795"/>
                    <a:gd name="connsiteX5" fmla="*/ 8476 w 10000"/>
                    <a:gd name="connsiteY5" fmla="*/ 7306 h 10795"/>
                    <a:gd name="connsiteX6" fmla="*/ 5202 w 10000"/>
                    <a:gd name="connsiteY6" fmla="*/ 10795 h 10795"/>
                    <a:gd name="connsiteX7" fmla="*/ 2753 w 10000"/>
                    <a:gd name="connsiteY7" fmla="*/ 7683 h 10795"/>
                    <a:gd name="connsiteX8" fmla="*/ 1375 w 10000"/>
                    <a:gd name="connsiteY8" fmla="*/ 7365 h 10795"/>
                    <a:gd name="connsiteX9" fmla="*/ 45 w 10000"/>
                    <a:gd name="connsiteY9" fmla="*/ 5036 h 10795"/>
                    <a:gd name="connsiteX0" fmla="*/ 4 w 9959"/>
                    <a:gd name="connsiteY0" fmla="*/ 5593 h 11352"/>
                    <a:gd name="connsiteX1" fmla="*/ 1089 w 9959"/>
                    <a:gd name="connsiteY1" fmla="*/ 469 h 11352"/>
                    <a:gd name="connsiteX2" fmla="*/ 4845 w 9959"/>
                    <a:gd name="connsiteY2" fmla="*/ 561 h 11352"/>
                    <a:gd name="connsiteX3" fmla="*/ 8027 w 9959"/>
                    <a:gd name="connsiteY3" fmla="*/ 3370 h 11352"/>
                    <a:gd name="connsiteX4" fmla="*/ 9955 w 9959"/>
                    <a:gd name="connsiteY4" fmla="*/ 5970 h 11352"/>
                    <a:gd name="connsiteX5" fmla="*/ 8435 w 9959"/>
                    <a:gd name="connsiteY5" fmla="*/ 7863 h 11352"/>
                    <a:gd name="connsiteX6" fmla="*/ 5161 w 9959"/>
                    <a:gd name="connsiteY6" fmla="*/ 11352 h 11352"/>
                    <a:gd name="connsiteX7" fmla="*/ 2712 w 9959"/>
                    <a:gd name="connsiteY7" fmla="*/ 8240 h 11352"/>
                    <a:gd name="connsiteX8" fmla="*/ 1334 w 9959"/>
                    <a:gd name="connsiteY8" fmla="*/ 7922 h 11352"/>
                    <a:gd name="connsiteX9" fmla="*/ 4 w 9959"/>
                    <a:gd name="connsiteY9" fmla="*/ 5593 h 11352"/>
                    <a:gd name="connsiteX0" fmla="*/ 0 w 11223"/>
                    <a:gd name="connsiteY0" fmla="*/ 3835 h 9929"/>
                    <a:gd name="connsiteX1" fmla="*/ 2316 w 11223"/>
                    <a:gd name="connsiteY1" fmla="*/ 342 h 9929"/>
                    <a:gd name="connsiteX2" fmla="*/ 6088 w 11223"/>
                    <a:gd name="connsiteY2" fmla="*/ 423 h 9929"/>
                    <a:gd name="connsiteX3" fmla="*/ 9283 w 11223"/>
                    <a:gd name="connsiteY3" fmla="*/ 2898 h 9929"/>
                    <a:gd name="connsiteX4" fmla="*/ 11219 w 11223"/>
                    <a:gd name="connsiteY4" fmla="*/ 5188 h 9929"/>
                    <a:gd name="connsiteX5" fmla="*/ 9693 w 11223"/>
                    <a:gd name="connsiteY5" fmla="*/ 6856 h 9929"/>
                    <a:gd name="connsiteX6" fmla="*/ 6405 w 11223"/>
                    <a:gd name="connsiteY6" fmla="*/ 9929 h 9929"/>
                    <a:gd name="connsiteX7" fmla="*/ 3946 w 11223"/>
                    <a:gd name="connsiteY7" fmla="*/ 7188 h 9929"/>
                    <a:gd name="connsiteX8" fmla="*/ 2562 w 11223"/>
                    <a:gd name="connsiteY8" fmla="*/ 6908 h 9929"/>
                    <a:gd name="connsiteX9" fmla="*/ 0 w 11223"/>
                    <a:gd name="connsiteY9" fmla="*/ 3835 h 9929"/>
                    <a:gd name="connsiteX0" fmla="*/ 0 w 9999"/>
                    <a:gd name="connsiteY0" fmla="*/ 3862 h 10000"/>
                    <a:gd name="connsiteX1" fmla="*/ 2064 w 9999"/>
                    <a:gd name="connsiteY1" fmla="*/ 344 h 10000"/>
                    <a:gd name="connsiteX2" fmla="*/ 5425 w 9999"/>
                    <a:gd name="connsiteY2" fmla="*/ 426 h 10000"/>
                    <a:gd name="connsiteX3" fmla="*/ 8271 w 9999"/>
                    <a:gd name="connsiteY3" fmla="*/ 2919 h 10000"/>
                    <a:gd name="connsiteX4" fmla="*/ 9996 w 9999"/>
                    <a:gd name="connsiteY4" fmla="*/ 5225 h 10000"/>
                    <a:gd name="connsiteX5" fmla="*/ 8637 w 9999"/>
                    <a:gd name="connsiteY5" fmla="*/ 6905 h 10000"/>
                    <a:gd name="connsiteX6" fmla="*/ 5707 w 9999"/>
                    <a:gd name="connsiteY6" fmla="*/ 10000 h 10000"/>
                    <a:gd name="connsiteX7" fmla="*/ 2283 w 9999"/>
                    <a:gd name="connsiteY7" fmla="*/ 6957 h 10000"/>
                    <a:gd name="connsiteX8" fmla="*/ 0 w 9999"/>
                    <a:gd name="connsiteY8" fmla="*/ 3862 h 10000"/>
                    <a:gd name="connsiteX0" fmla="*/ 124 w 10124"/>
                    <a:gd name="connsiteY0" fmla="*/ 3862 h 10000"/>
                    <a:gd name="connsiteX1" fmla="*/ 2188 w 10124"/>
                    <a:gd name="connsiteY1" fmla="*/ 344 h 10000"/>
                    <a:gd name="connsiteX2" fmla="*/ 5550 w 10124"/>
                    <a:gd name="connsiteY2" fmla="*/ 426 h 10000"/>
                    <a:gd name="connsiteX3" fmla="*/ 8396 w 10124"/>
                    <a:gd name="connsiteY3" fmla="*/ 2919 h 10000"/>
                    <a:gd name="connsiteX4" fmla="*/ 10121 w 10124"/>
                    <a:gd name="connsiteY4" fmla="*/ 5225 h 10000"/>
                    <a:gd name="connsiteX5" fmla="*/ 8762 w 10124"/>
                    <a:gd name="connsiteY5" fmla="*/ 6905 h 10000"/>
                    <a:gd name="connsiteX6" fmla="*/ 5832 w 10124"/>
                    <a:gd name="connsiteY6" fmla="*/ 10000 h 10000"/>
                    <a:gd name="connsiteX7" fmla="*/ 124 w 10124"/>
                    <a:gd name="connsiteY7" fmla="*/ 3862 h 10000"/>
                    <a:gd name="connsiteX0" fmla="*/ 43 w 10045"/>
                    <a:gd name="connsiteY0" fmla="*/ 3862 h 6912"/>
                    <a:gd name="connsiteX1" fmla="*/ 2107 w 10045"/>
                    <a:gd name="connsiteY1" fmla="*/ 344 h 6912"/>
                    <a:gd name="connsiteX2" fmla="*/ 5469 w 10045"/>
                    <a:gd name="connsiteY2" fmla="*/ 426 h 6912"/>
                    <a:gd name="connsiteX3" fmla="*/ 8315 w 10045"/>
                    <a:gd name="connsiteY3" fmla="*/ 2919 h 6912"/>
                    <a:gd name="connsiteX4" fmla="*/ 10040 w 10045"/>
                    <a:gd name="connsiteY4" fmla="*/ 5225 h 6912"/>
                    <a:gd name="connsiteX5" fmla="*/ 8681 w 10045"/>
                    <a:gd name="connsiteY5" fmla="*/ 6905 h 6912"/>
                    <a:gd name="connsiteX6" fmla="*/ 3967 w 10045"/>
                    <a:gd name="connsiteY6" fmla="*/ 5885 h 6912"/>
                    <a:gd name="connsiteX7" fmla="*/ 43 w 10045"/>
                    <a:gd name="connsiteY7" fmla="*/ 3862 h 6912"/>
                    <a:gd name="connsiteX0" fmla="*/ 47 w 10004"/>
                    <a:gd name="connsiteY0" fmla="*/ 5106 h 9519"/>
                    <a:gd name="connsiteX1" fmla="*/ 2102 w 10004"/>
                    <a:gd name="connsiteY1" fmla="*/ 17 h 9519"/>
                    <a:gd name="connsiteX2" fmla="*/ 6651 w 10004"/>
                    <a:gd name="connsiteY2" fmla="*/ 3484 h 9519"/>
                    <a:gd name="connsiteX3" fmla="*/ 8282 w 10004"/>
                    <a:gd name="connsiteY3" fmla="*/ 3742 h 9519"/>
                    <a:gd name="connsiteX4" fmla="*/ 9999 w 10004"/>
                    <a:gd name="connsiteY4" fmla="*/ 7078 h 9519"/>
                    <a:gd name="connsiteX5" fmla="*/ 8646 w 10004"/>
                    <a:gd name="connsiteY5" fmla="*/ 9509 h 9519"/>
                    <a:gd name="connsiteX6" fmla="*/ 3953 w 10004"/>
                    <a:gd name="connsiteY6" fmla="*/ 8033 h 9519"/>
                    <a:gd name="connsiteX7" fmla="*/ 47 w 10004"/>
                    <a:gd name="connsiteY7" fmla="*/ 5106 h 9519"/>
                    <a:gd name="connsiteX0" fmla="*/ 43 w 9996"/>
                    <a:gd name="connsiteY0" fmla="*/ 6232 h 10868"/>
                    <a:gd name="connsiteX1" fmla="*/ 2097 w 9996"/>
                    <a:gd name="connsiteY1" fmla="*/ 886 h 10868"/>
                    <a:gd name="connsiteX2" fmla="*/ 5642 w 9996"/>
                    <a:gd name="connsiteY2" fmla="*/ 385 h 10868"/>
                    <a:gd name="connsiteX3" fmla="*/ 8275 w 9996"/>
                    <a:gd name="connsiteY3" fmla="*/ 4799 h 10868"/>
                    <a:gd name="connsiteX4" fmla="*/ 9991 w 9996"/>
                    <a:gd name="connsiteY4" fmla="*/ 8304 h 10868"/>
                    <a:gd name="connsiteX5" fmla="*/ 8639 w 9996"/>
                    <a:gd name="connsiteY5" fmla="*/ 10857 h 10868"/>
                    <a:gd name="connsiteX6" fmla="*/ 3947 w 9996"/>
                    <a:gd name="connsiteY6" fmla="*/ 9307 h 10868"/>
                    <a:gd name="connsiteX7" fmla="*/ 43 w 9996"/>
                    <a:gd name="connsiteY7" fmla="*/ 6232 h 10868"/>
                    <a:gd name="connsiteX0" fmla="*/ 43 w 10004"/>
                    <a:gd name="connsiteY0" fmla="*/ 5543 h 9809"/>
                    <a:gd name="connsiteX1" fmla="*/ 2098 w 10004"/>
                    <a:gd name="connsiteY1" fmla="*/ 624 h 9809"/>
                    <a:gd name="connsiteX2" fmla="*/ 5644 w 10004"/>
                    <a:gd name="connsiteY2" fmla="*/ 163 h 9809"/>
                    <a:gd name="connsiteX3" fmla="*/ 8163 w 10004"/>
                    <a:gd name="connsiteY3" fmla="*/ 1492 h 9809"/>
                    <a:gd name="connsiteX4" fmla="*/ 9995 w 10004"/>
                    <a:gd name="connsiteY4" fmla="*/ 7450 h 9809"/>
                    <a:gd name="connsiteX5" fmla="*/ 8642 w 10004"/>
                    <a:gd name="connsiteY5" fmla="*/ 9799 h 9809"/>
                    <a:gd name="connsiteX6" fmla="*/ 3949 w 10004"/>
                    <a:gd name="connsiteY6" fmla="*/ 8373 h 9809"/>
                    <a:gd name="connsiteX7" fmla="*/ 43 w 10004"/>
                    <a:gd name="connsiteY7" fmla="*/ 5543 h 9809"/>
                    <a:gd name="connsiteX0" fmla="*/ 43 w 8950"/>
                    <a:gd name="connsiteY0" fmla="*/ 5651 h 10081"/>
                    <a:gd name="connsiteX1" fmla="*/ 2097 w 8950"/>
                    <a:gd name="connsiteY1" fmla="*/ 636 h 10081"/>
                    <a:gd name="connsiteX2" fmla="*/ 5642 w 8950"/>
                    <a:gd name="connsiteY2" fmla="*/ 166 h 10081"/>
                    <a:gd name="connsiteX3" fmla="*/ 8160 w 8950"/>
                    <a:gd name="connsiteY3" fmla="*/ 1521 h 10081"/>
                    <a:gd name="connsiteX4" fmla="*/ 8473 w 8950"/>
                    <a:gd name="connsiteY4" fmla="*/ 5322 h 10081"/>
                    <a:gd name="connsiteX5" fmla="*/ 8639 w 8950"/>
                    <a:gd name="connsiteY5" fmla="*/ 9990 h 10081"/>
                    <a:gd name="connsiteX6" fmla="*/ 3947 w 8950"/>
                    <a:gd name="connsiteY6" fmla="*/ 8536 h 10081"/>
                    <a:gd name="connsiteX7" fmla="*/ 43 w 8950"/>
                    <a:gd name="connsiteY7" fmla="*/ 5651 h 10081"/>
                    <a:gd name="connsiteX0" fmla="*/ 48 w 9651"/>
                    <a:gd name="connsiteY0" fmla="*/ 5606 h 8648"/>
                    <a:gd name="connsiteX1" fmla="*/ 2343 w 9651"/>
                    <a:gd name="connsiteY1" fmla="*/ 631 h 8648"/>
                    <a:gd name="connsiteX2" fmla="*/ 6304 w 9651"/>
                    <a:gd name="connsiteY2" fmla="*/ 165 h 8648"/>
                    <a:gd name="connsiteX3" fmla="*/ 9117 w 9651"/>
                    <a:gd name="connsiteY3" fmla="*/ 1509 h 8648"/>
                    <a:gd name="connsiteX4" fmla="*/ 9467 w 9651"/>
                    <a:gd name="connsiteY4" fmla="*/ 5279 h 8648"/>
                    <a:gd name="connsiteX5" fmla="*/ 6997 w 9651"/>
                    <a:gd name="connsiteY5" fmla="*/ 8019 h 8648"/>
                    <a:gd name="connsiteX6" fmla="*/ 4410 w 9651"/>
                    <a:gd name="connsiteY6" fmla="*/ 8467 h 8648"/>
                    <a:gd name="connsiteX7" fmla="*/ 48 w 9651"/>
                    <a:gd name="connsiteY7" fmla="*/ 5606 h 8648"/>
                    <a:gd name="connsiteX0" fmla="*/ 41 w 9991"/>
                    <a:gd name="connsiteY0" fmla="*/ 6482 h 9316"/>
                    <a:gd name="connsiteX1" fmla="*/ 2419 w 9991"/>
                    <a:gd name="connsiteY1" fmla="*/ 730 h 9316"/>
                    <a:gd name="connsiteX2" fmla="*/ 6523 w 9991"/>
                    <a:gd name="connsiteY2" fmla="*/ 191 h 9316"/>
                    <a:gd name="connsiteX3" fmla="*/ 9438 w 9991"/>
                    <a:gd name="connsiteY3" fmla="*/ 1745 h 9316"/>
                    <a:gd name="connsiteX4" fmla="*/ 9800 w 9991"/>
                    <a:gd name="connsiteY4" fmla="*/ 6104 h 9316"/>
                    <a:gd name="connsiteX5" fmla="*/ 7241 w 9991"/>
                    <a:gd name="connsiteY5" fmla="*/ 9273 h 9316"/>
                    <a:gd name="connsiteX6" fmla="*/ 1411 w 9991"/>
                    <a:gd name="connsiteY6" fmla="*/ 7856 h 9316"/>
                    <a:gd name="connsiteX7" fmla="*/ 41 w 9991"/>
                    <a:gd name="connsiteY7" fmla="*/ 6482 h 9316"/>
                    <a:gd name="connsiteX0" fmla="*/ 19 w 10708"/>
                    <a:gd name="connsiteY0" fmla="*/ 7721 h 10038"/>
                    <a:gd name="connsiteX1" fmla="*/ 3129 w 10708"/>
                    <a:gd name="connsiteY1" fmla="*/ 825 h 10038"/>
                    <a:gd name="connsiteX2" fmla="*/ 7237 w 10708"/>
                    <a:gd name="connsiteY2" fmla="*/ 246 h 10038"/>
                    <a:gd name="connsiteX3" fmla="*/ 10155 w 10708"/>
                    <a:gd name="connsiteY3" fmla="*/ 1914 h 10038"/>
                    <a:gd name="connsiteX4" fmla="*/ 10517 w 10708"/>
                    <a:gd name="connsiteY4" fmla="*/ 6593 h 10038"/>
                    <a:gd name="connsiteX5" fmla="*/ 7956 w 10708"/>
                    <a:gd name="connsiteY5" fmla="*/ 9995 h 10038"/>
                    <a:gd name="connsiteX6" fmla="*/ 2120 w 10708"/>
                    <a:gd name="connsiteY6" fmla="*/ 8474 h 10038"/>
                    <a:gd name="connsiteX7" fmla="*/ 19 w 10708"/>
                    <a:gd name="connsiteY7" fmla="*/ 7721 h 10038"/>
                    <a:gd name="connsiteX0" fmla="*/ 359 w 11048"/>
                    <a:gd name="connsiteY0" fmla="*/ 7721 h 10038"/>
                    <a:gd name="connsiteX1" fmla="*/ 3469 w 11048"/>
                    <a:gd name="connsiteY1" fmla="*/ 825 h 10038"/>
                    <a:gd name="connsiteX2" fmla="*/ 7577 w 11048"/>
                    <a:gd name="connsiteY2" fmla="*/ 246 h 10038"/>
                    <a:gd name="connsiteX3" fmla="*/ 10495 w 11048"/>
                    <a:gd name="connsiteY3" fmla="*/ 1914 h 10038"/>
                    <a:gd name="connsiteX4" fmla="*/ 10857 w 11048"/>
                    <a:gd name="connsiteY4" fmla="*/ 6593 h 10038"/>
                    <a:gd name="connsiteX5" fmla="*/ 8296 w 11048"/>
                    <a:gd name="connsiteY5" fmla="*/ 9995 h 10038"/>
                    <a:gd name="connsiteX6" fmla="*/ 2460 w 11048"/>
                    <a:gd name="connsiteY6" fmla="*/ 8474 h 10038"/>
                    <a:gd name="connsiteX7" fmla="*/ 359 w 11048"/>
                    <a:gd name="connsiteY7" fmla="*/ 7721 h 10038"/>
                    <a:gd name="connsiteX0" fmla="*/ 359 w 11048"/>
                    <a:gd name="connsiteY0" fmla="*/ 8392 h 10075"/>
                    <a:gd name="connsiteX1" fmla="*/ 3469 w 11048"/>
                    <a:gd name="connsiteY1" fmla="*/ 864 h 10075"/>
                    <a:gd name="connsiteX2" fmla="*/ 7577 w 11048"/>
                    <a:gd name="connsiteY2" fmla="*/ 285 h 10075"/>
                    <a:gd name="connsiteX3" fmla="*/ 10495 w 11048"/>
                    <a:gd name="connsiteY3" fmla="*/ 1953 h 10075"/>
                    <a:gd name="connsiteX4" fmla="*/ 10857 w 11048"/>
                    <a:gd name="connsiteY4" fmla="*/ 6632 h 10075"/>
                    <a:gd name="connsiteX5" fmla="*/ 8296 w 11048"/>
                    <a:gd name="connsiteY5" fmla="*/ 10034 h 10075"/>
                    <a:gd name="connsiteX6" fmla="*/ 2460 w 11048"/>
                    <a:gd name="connsiteY6" fmla="*/ 8513 h 10075"/>
                    <a:gd name="connsiteX7" fmla="*/ 359 w 11048"/>
                    <a:gd name="connsiteY7" fmla="*/ 8392 h 10075"/>
                    <a:gd name="connsiteX0" fmla="*/ 371 w 11060"/>
                    <a:gd name="connsiteY0" fmla="*/ 8392 h 10075"/>
                    <a:gd name="connsiteX1" fmla="*/ 3481 w 11060"/>
                    <a:gd name="connsiteY1" fmla="*/ 864 h 10075"/>
                    <a:gd name="connsiteX2" fmla="*/ 7589 w 11060"/>
                    <a:gd name="connsiteY2" fmla="*/ 285 h 10075"/>
                    <a:gd name="connsiteX3" fmla="*/ 10507 w 11060"/>
                    <a:gd name="connsiteY3" fmla="*/ 1953 h 10075"/>
                    <a:gd name="connsiteX4" fmla="*/ 10869 w 11060"/>
                    <a:gd name="connsiteY4" fmla="*/ 6632 h 10075"/>
                    <a:gd name="connsiteX5" fmla="*/ 8308 w 11060"/>
                    <a:gd name="connsiteY5" fmla="*/ 10034 h 10075"/>
                    <a:gd name="connsiteX6" fmla="*/ 2472 w 11060"/>
                    <a:gd name="connsiteY6" fmla="*/ 8513 h 10075"/>
                    <a:gd name="connsiteX7" fmla="*/ 371 w 11060"/>
                    <a:gd name="connsiteY7" fmla="*/ 8392 h 10075"/>
                    <a:gd name="connsiteX0" fmla="*/ 54 w 10743"/>
                    <a:gd name="connsiteY0" fmla="*/ 9468 h 11151"/>
                    <a:gd name="connsiteX1" fmla="*/ 4027 w 10743"/>
                    <a:gd name="connsiteY1" fmla="*/ 495 h 11151"/>
                    <a:gd name="connsiteX2" fmla="*/ 7272 w 10743"/>
                    <a:gd name="connsiteY2" fmla="*/ 1361 h 11151"/>
                    <a:gd name="connsiteX3" fmla="*/ 10190 w 10743"/>
                    <a:gd name="connsiteY3" fmla="*/ 3029 h 11151"/>
                    <a:gd name="connsiteX4" fmla="*/ 10552 w 10743"/>
                    <a:gd name="connsiteY4" fmla="*/ 7708 h 11151"/>
                    <a:gd name="connsiteX5" fmla="*/ 7991 w 10743"/>
                    <a:gd name="connsiteY5" fmla="*/ 11110 h 11151"/>
                    <a:gd name="connsiteX6" fmla="*/ 2155 w 10743"/>
                    <a:gd name="connsiteY6" fmla="*/ 9589 h 11151"/>
                    <a:gd name="connsiteX7" fmla="*/ 54 w 10743"/>
                    <a:gd name="connsiteY7" fmla="*/ 9468 h 11151"/>
                    <a:gd name="connsiteX0" fmla="*/ 54 w 10743"/>
                    <a:gd name="connsiteY0" fmla="*/ 9506 h 11189"/>
                    <a:gd name="connsiteX1" fmla="*/ 4027 w 10743"/>
                    <a:gd name="connsiteY1" fmla="*/ 533 h 11189"/>
                    <a:gd name="connsiteX2" fmla="*/ 7272 w 10743"/>
                    <a:gd name="connsiteY2" fmla="*/ 1399 h 11189"/>
                    <a:gd name="connsiteX3" fmla="*/ 10190 w 10743"/>
                    <a:gd name="connsiteY3" fmla="*/ 3067 h 11189"/>
                    <a:gd name="connsiteX4" fmla="*/ 10552 w 10743"/>
                    <a:gd name="connsiteY4" fmla="*/ 7746 h 11189"/>
                    <a:gd name="connsiteX5" fmla="*/ 7991 w 10743"/>
                    <a:gd name="connsiteY5" fmla="*/ 11148 h 11189"/>
                    <a:gd name="connsiteX6" fmla="*/ 2155 w 10743"/>
                    <a:gd name="connsiteY6" fmla="*/ 9627 h 11189"/>
                    <a:gd name="connsiteX7" fmla="*/ 54 w 10743"/>
                    <a:gd name="connsiteY7" fmla="*/ 9506 h 11189"/>
                    <a:gd name="connsiteX0" fmla="*/ 40 w 11293"/>
                    <a:gd name="connsiteY0" fmla="*/ 9082 h 11127"/>
                    <a:gd name="connsiteX1" fmla="*/ 4577 w 11293"/>
                    <a:gd name="connsiteY1" fmla="*/ 470 h 11127"/>
                    <a:gd name="connsiteX2" fmla="*/ 7822 w 11293"/>
                    <a:gd name="connsiteY2" fmla="*/ 1336 h 11127"/>
                    <a:gd name="connsiteX3" fmla="*/ 10740 w 11293"/>
                    <a:gd name="connsiteY3" fmla="*/ 3004 h 11127"/>
                    <a:gd name="connsiteX4" fmla="*/ 11102 w 11293"/>
                    <a:gd name="connsiteY4" fmla="*/ 7683 h 11127"/>
                    <a:gd name="connsiteX5" fmla="*/ 8541 w 11293"/>
                    <a:gd name="connsiteY5" fmla="*/ 11085 h 11127"/>
                    <a:gd name="connsiteX6" fmla="*/ 2705 w 11293"/>
                    <a:gd name="connsiteY6" fmla="*/ 9564 h 11127"/>
                    <a:gd name="connsiteX7" fmla="*/ 40 w 11293"/>
                    <a:gd name="connsiteY7" fmla="*/ 9082 h 1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3" h="11127">
                      <a:moveTo>
                        <a:pt x="40" y="9082"/>
                      </a:moveTo>
                      <a:cubicBezTo>
                        <a:pt x="352" y="7566"/>
                        <a:pt x="3280" y="1761"/>
                        <a:pt x="4577" y="470"/>
                      </a:cubicBezTo>
                      <a:cubicBezTo>
                        <a:pt x="5874" y="-821"/>
                        <a:pt x="6795" y="914"/>
                        <a:pt x="7822" y="1336"/>
                      </a:cubicBezTo>
                      <a:cubicBezTo>
                        <a:pt x="8849" y="1758"/>
                        <a:pt x="10193" y="1947"/>
                        <a:pt x="10740" y="3004"/>
                      </a:cubicBezTo>
                      <a:cubicBezTo>
                        <a:pt x="11287" y="4061"/>
                        <a:pt x="11468" y="6337"/>
                        <a:pt x="11102" y="7683"/>
                      </a:cubicBezTo>
                      <a:cubicBezTo>
                        <a:pt x="10736" y="9030"/>
                        <a:pt x="9940" y="10771"/>
                        <a:pt x="8541" y="11085"/>
                      </a:cubicBezTo>
                      <a:cubicBezTo>
                        <a:pt x="7141" y="11398"/>
                        <a:pt x="4122" y="9898"/>
                        <a:pt x="2705" y="9564"/>
                      </a:cubicBezTo>
                      <a:cubicBezTo>
                        <a:pt x="1288" y="9230"/>
                        <a:pt x="-272" y="10598"/>
                        <a:pt x="40" y="9082"/>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27" name="Group 327">
                  <a:extLst>
                    <a:ext uri="{FF2B5EF4-FFF2-40B4-BE49-F238E27FC236}">
                      <a16:creationId xmlns:a16="http://schemas.microsoft.com/office/drawing/2014/main" id="{95A693A0-90C6-0E42-805E-894D24F6BB67}"/>
                    </a:ext>
                  </a:extLst>
                </p:cNvPr>
                <p:cNvGrpSpPr>
                  <a:grpSpLocks/>
                </p:cNvGrpSpPr>
                <p:nvPr/>
              </p:nvGrpSpPr>
              <p:grpSpPr bwMode="auto">
                <a:xfrm>
                  <a:off x="7908175" y="5241780"/>
                  <a:ext cx="536554" cy="263548"/>
                  <a:chOff x="1871277" y="1576300"/>
                  <a:chExt cx="1128371" cy="437861"/>
                </a:xfrm>
              </p:grpSpPr>
              <p:sp>
                <p:nvSpPr>
                  <p:cNvPr id="531" name="Oval 530">
                    <a:extLst>
                      <a:ext uri="{FF2B5EF4-FFF2-40B4-BE49-F238E27FC236}">
                        <a16:creationId xmlns:a16="http://schemas.microsoft.com/office/drawing/2014/main" id="{E6A859E7-2681-EB45-AC64-4969973C6CAF}"/>
                      </a:ext>
                    </a:extLst>
                  </p:cNvPr>
                  <p:cNvSpPr/>
                  <p:nvPr/>
                </p:nvSpPr>
                <p:spPr bwMode="auto">
                  <a:xfrm flipV="1">
                    <a:off x="1874446" y="1692905"/>
                    <a:ext cx="1125202" cy="321256"/>
                  </a:xfrm>
                  <a:prstGeom prst="ellipse">
                    <a:avLst/>
                  </a:prstGeom>
                  <a:gradFill flip="none" rotWithShape="1">
                    <a:gsLst>
                      <a:gs pos="0">
                        <a:srgbClr val="3333CC">
                          <a:lumMod val="75000"/>
                        </a:srgbClr>
                      </a:gs>
                      <a:gs pos="53000">
                        <a:srgbClr val="3333CC">
                          <a:lumMod val="60000"/>
                          <a:lumOff val="40000"/>
                        </a:srgbClr>
                      </a:gs>
                      <a:gs pos="100000">
                        <a:srgbClr val="3333CC">
                          <a:lumMod val="75000"/>
                        </a:srgbClr>
                      </a:gs>
                    </a:gsLst>
                    <a:lin ang="0" scaled="1"/>
                    <a:tileRect/>
                  </a:gra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32" name="Rectangle 531">
                    <a:extLst>
                      <a:ext uri="{FF2B5EF4-FFF2-40B4-BE49-F238E27FC236}">
                        <a16:creationId xmlns:a16="http://schemas.microsoft.com/office/drawing/2014/main" id="{8A49754A-DDFB-5F4E-A38D-35312DF54CED}"/>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3" name="Oval 532">
                    <a:extLst>
                      <a:ext uri="{FF2B5EF4-FFF2-40B4-BE49-F238E27FC236}">
                        <a16:creationId xmlns:a16="http://schemas.microsoft.com/office/drawing/2014/main" id="{7B59D17E-9D64-1647-B9DF-B07F3284E1EA}"/>
                      </a:ext>
                    </a:extLst>
                  </p:cNvPr>
                  <p:cNvSpPr/>
                  <p:nvPr/>
                </p:nvSpPr>
                <p:spPr bwMode="auto">
                  <a:xfrm flipV="1">
                    <a:off x="1871277" y="1576300"/>
                    <a:ext cx="1125200" cy="321257"/>
                  </a:xfrm>
                  <a:prstGeom prst="ellipse">
                    <a:avLst/>
                  </a:prstGeom>
                  <a:solidFill>
                    <a:srgbClr val="FFFFFF">
                      <a:lumMod val="75000"/>
                    </a:srgbClr>
                  </a:solidFill>
                  <a:ln w="6350" cap="flat" cmpd="sng" algn="ctr">
                    <a:solidFill>
                      <a:srgbClr val="000000"/>
                    </a:solid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534" name="Freeform 533">
                    <a:extLst>
                      <a:ext uri="{FF2B5EF4-FFF2-40B4-BE49-F238E27FC236}">
                        <a16:creationId xmlns:a16="http://schemas.microsoft.com/office/drawing/2014/main" id="{8884D252-29F1-F648-8BCD-A0D8DC51E096}"/>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5" name="Freeform 534">
                    <a:extLst>
                      <a:ext uri="{FF2B5EF4-FFF2-40B4-BE49-F238E27FC236}">
                        <a16:creationId xmlns:a16="http://schemas.microsoft.com/office/drawing/2014/main" id="{0D1C72AF-A42B-2A4F-9FB3-9B625E598170}"/>
                      </a:ext>
                    </a:extLst>
                  </p:cNvPr>
                  <p:cNvSpPr/>
                  <p:nvPr/>
                </p:nvSpPr>
                <p:spPr bwMode="auto">
                  <a:xfrm>
                    <a:off x="2102655" y="1633412"/>
                    <a:ext cx="662444" cy="111846"/>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6" name="Freeform 535">
                    <a:extLst>
                      <a:ext uri="{FF2B5EF4-FFF2-40B4-BE49-F238E27FC236}">
                        <a16:creationId xmlns:a16="http://schemas.microsoft.com/office/drawing/2014/main" id="{F120C532-FD80-B242-AB85-376C83FAEFA8}"/>
                      </a:ext>
                    </a:extLst>
                  </p:cNvPr>
                  <p:cNvSpPr/>
                  <p:nvPr/>
                </p:nvSpPr>
                <p:spPr bwMode="auto">
                  <a:xfrm>
                    <a:off x="2536889" y="1728599"/>
                    <a:ext cx="244057" cy="97568"/>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7" name="Freeform 536">
                    <a:extLst>
                      <a:ext uri="{FF2B5EF4-FFF2-40B4-BE49-F238E27FC236}">
                        <a16:creationId xmlns:a16="http://schemas.microsoft.com/office/drawing/2014/main" id="{8D1B3AFD-4EEF-344B-8093-229501DE6D24}"/>
                      </a:ext>
                    </a:extLst>
                  </p:cNvPr>
                  <p:cNvSpPr/>
                  <p:nvPr/>
                </p:nvSpPr>
                <p:spPr bwMode="auto">
                  <a:xfrm>
                    <a:off x="2089977" y="1730980"/>
                    <a:ext cx="240888" cy="95187"/>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rgbClr val="3333CC">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cxnSp>
                <p:nvCxnSpPr>
                  <p:cNvPr id="538" name="Straight Connector 537">
                    <a:extLst>
                      <a:ext uri="{FF2B5EF4-FFF2-40B4-BE49-F238E27FC236}">
                        <a16:creationId xmlns:a16="http://schemas.microsoft.com/office/drawing/2014/main" id="{DD251CD0-8031-2443-A7D6-4E55E79AECAD}"/>
                      </a:ext>
                    </a:extLst>
                  </p:cNvPr>
                  <p:cNvCxnSpPr>
                    <a:endCxn id="533" idx="2"/>
                  </p:cNvCxnSpPr>
                  <p:nvPr/>
                </p:nvCxnSpPr>
                <p:spPr bwMode="auto">
                  <a:xfrm flipH="1" flipV="1">
                    <a:off x="1871277" y="1735739"/>
                    <a:ext cx="3169"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cxnSp>
                <p:nvCxnSpPr>
                  <p:cNvPr id="539" name="Straight Connector 538">
                    <a:extLst>
                      <a:ext uri="{FF2B5EF4-FFF2-40B4-BE49-F238E27FC236}">
                        <a16:creationId xmlns:a16="http://schemas.microsoft.com/office/drawing/2014/main" id="{A75579D9-01A7-A946-9747-B22BE9A9B1C9}"/>
                      </a:ext>
                    </a:extLst>
                  </p:cNvPr>
                  <p:cNvCxnSpPr/>
                  <p:nvPr/>
                </p:nvCxnSpPr>
                <p:spPr bwMode="auto">
                  <a:xfrm flipH="1" flipV="1">
                    <a:off x="2996477" y="1733359"/>
                    <a:ext cx="3171" cy="123743"/>
                  </a:xfrm>
                  <a:prstGeom prst="line">
                    <a:avLst/>
                  </a:prstGeom>
                  <a:noFill/>
                  <a:ln w="6350" cap="flat" cmpd="sng" algn="ctr">
                    <a:solidFill>
                      <a:srgbClr val="000000"/>
                    </a:solidFill>
                    <a:prstDash val="solid"/>
                  </a:ln>
                  <a:effectLst>
                    <a:outerShdw blurRad="40005" dist="19939" dir="5400000" algn="tl" rotWithShape="0">
                      <a:srgbClr val="000000">
                        <a:alpha val="38000"/>
                      </a:srgbClr>
                    </a:outerShdw>
                  </a:effectLst>
                </p:spPr>
              </p:cxnSp>
            </p:grpSp>
            <p:grpSp>
              <p:nvGrpSpPr>
                <p:cNvPr id="528" name="Group 527">
                  <a:extLst>
                    <a:ext uri="{FF2B5EF4-FFF2-40B4-BE49-F238E27FC236}">
                      <a16:creationId xmlns:a16="http://schemas.microsoft.com/office/drawing/2014/main" id="{B30234D9-3938-124F-811A-5439A25863DA}"/>
                    </a:ext>
                  </a:extLst>
                </p:cNvPr>
                <p:cNvGrpSpPr/>
                <p:nvPr/>
              </p:nvGrpSpPr>
              <p:grpSpPr>
                <a:xfrm>
                  <a:off x="7845852" y="5223362"/>
                  <a:ext cx="528350" cy="400108"/>
                  <a:chOff x="567129" y="1708643"/>
                  <a:chExt cx="556510" cy="443455"/>
                </a:xfrm>
              </p:grpSpPr>
              <p:sp>
                <p:nvSpPr>
                  <p:cNvPr id="529" name="Oval 528">
                    <a:extLst>
                      <a:ext uri="{FF2B5EF4-FFF2-40B4-BE49-F238E27FC236}">
                        <a16:creationId xmlns:a16="http://schemas.microsoft.com/office/drawing/2014/main" id="{C6138776-4E94-2D44-8B7B-08F37205EBC9}"/>
                      </a:ext>
                    </a:extLst>
                  </p:cNvPr>
                  <p:cNvSpPr/>
                  <p:nvPr/>
                </p:nvSpPr>
                <p:spPr bwMode="auto">
                  <a:xfrm>
                    <a:off x="725417" y="1787240"/>
                    <a:ext cx="356365" cy="231962"/>
                  </a:xfrm>
                  <a:prstGeom prst="ellipse">
                    <a:avLst/>
                  </a:prstGeom>
                  <a:solidFill>
                    <a:srgbClr val="FFFFFF">
                      <a:alpha val="76000"/>
                    </a:srgbClr>
                  </a:solidFill>
                  <a:ln w="9525" cap="flat" cmpd="sng" algn="ctr">
                    <a:noFill/>
                    <a:prstDash val="solid"/>
                  </a:ln>
                  <a:effectLst/>
                </p:spPr>
                <p:txBody>
                  <a:bodyPr rtlCol="0"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530" name="TextBox 529">
                    <a:extLst>
                      <a:ext uri="{FF2B5EF4-FFF2-40B4-BE49-F238E27FC236}">
                        <a16:creationId xmlns:a16="http://schemas.microsoft.com/office/drawing/2014/main" id="{8749FB94-AF37-9543-B2AD-D023BA06F2FF}"/>
                      </a:ext>
                    </a:extLst>
                  </p:cNvPr>
                  <p:cNvSpPr txBox="1"/>
                  <p:nvPr/>
                </p:nvSpPr>
                <p:spPr>
                  <a:xfrm>
                    <a:off x="567129" y="1708643"/>
                    <a:ext cx="556510" cy="443455"/>
                  </a:xfrm>
                  <a:prstGeom prst="rect">
                    <a:avLst/>
                  </a:prstGeom>
                  <a:noFill/>
                </p:spPr>
                <p:txBody>
                  <a:bodyPr wrap="none" rtlCol="0">
                    <a:spAutoFit/>
                  </a:body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X</a:t>
                    </a:r>
                  </a:p>
                </p:txBody>
              </p:sp>
            </p:grpSp>
          </p:grpSp>
          <p:cxnSp>
            <p:nvCxnSpPr>
              <p:cNvPr id="525" name="Straight Connector 524">
                <a:extLst>
                  <a:ext uri="{FF2B5EF4-FFF2-40B4-BE49-F238E27FC236}">
                    <a16:creationId xmlns:a16="http://schemas.microsoft.com/office/drawing/2014/main" id="{C4A92BE4-09B8-2D44-BE17-51B111757C2E}"/>
                  </a:ext>
                </a:extLst>
              </p:cNvPr>
              <p:cNvCxnSpPr/>
              <p:nvPr/>
            </p:nvCxnSpPr>
            <p:spPr bwMode="auto">
              <a:xfrm flipH="1">
                <a:off x="7158742" y="5764030"/>
                <a:ext cx="870024" cy="9999"/>
              </a:xfrm>
              <a:prstGeom prst="line">
                <a:avLst/>
              </a:prstGeom>
              <a:solidFill>
                <a:srgbClr val="00CC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6" name="Title 5">
            <a:extLst>
              <a:ext uri="{FF2B5EF4-FFF2-40B4-BE49-F238E27FC236}">
                <a16:creationId xmlns:a16="http://schemas.microsoft.com/office/drawing/2014/main" id="{5EE58ED7-62E2-2642-BB6A-E4AB185BFC3C}"/>
              </a:ext>
            </a:extLst>
          </p:cNvPr>
          <p:cNvSpPr>
            <a:spLocks noGrp="1"/>
          </p:cNvSpPr>
          <p:nvPr>
            <p:ph type="title"/>
          </p:nvPr>
        </p:nvSpPr>
        <p:spPr>
          <a:xfrm>
            <a:off x="2151397" y="392712"/>
            <a:ext cx="7886700" cy="670967"/>
          </a:xfrm>
        </p:spPr>
        <p:txBody>
          <a:bodyPr>
            <a:normAutofit fontScale="90000"/>
          </a:bodyPr>
          <a:lstStyle/>
          <a:p>
            <a:r>
              <a:rPr lang="en-US" dirty="0"/>
              <a:t>BGP Path Advertisement</a:t>
            </a:r>
          </a:p>
        </p:txBody>
      </p:sp>
      <p:sp>
        <p:nvSpPr>
          <p:cNvPr id="227" name="Rectangle 4">
            <a:extLst>
              <a:ext uri="{FF2B5EF4-FFF2-40B4-BE49-F238E27FC236}">
                <a16:creationId xmlns:a16="http://schemas.microsoft.com/office/drawing/2014/main" id="{3DEA04DC-72C8-CE46-B457-B3FE2AD2277B}"/>
              </a:ext>
            </a:extLst>
          </p:cNvPr>
          <p:cNvSpPr txBox="1">
            <a:spLocks noChangeArrowheads="1"/>
          </p:cNvSpPr>
          <p:nvPr/>
        </p:nvSpPr>
        <p:spPr>
          <a:xfrm>
            <a:off x="964801" y="3955669"/>
            <a:ext cx="10307780" cy="63377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0266" indent="-220266">
              <a:lnSpc>
                <a:spcPct val="100000"/>
              </a:lnSpc>
              <a:spcBef>
                <a:spcPts val="450"/>
              </a:spcBef>
            </a:pPr>
            <a:r>
              <a:rPr lang="en-US" sz="1800" dirty="0">
                <a:latin typeface="Avenir Book" panose="020B0503020203020204" pitchFamily="34" charset="-78"/>
                <a:cs typeface="Avenir Book" panose="020B0503020203020204" pitchFamily="34" charset="-78"/>
              </a:rPr>
              <a:t>Based on AS2 policy, AS2 router 2c accepts path AS3,X, propagates (via iBGP) to all AS2 routers </a:t>
            </a:r>
            <a:r>
              <a:rPr lang="en-US" sz="1800" dirty="0">
                <a:latin typeface="Avenir Book" panose="020B0503020203020204" pitchFamily="34" charset="-78"/>
                <a:cs typeface="Avenir Book" panose="020B0503020203020204" pitchFamily="34" charset="-78"/>
                <a:sym typeface="Wingdings" panose="05000000000000000000" pitchFamily="2" charset="2"/>
              </a:rPr>
              <a:t></a:t>
            </a:r>
            <a:r>
              <a:rPr lang="en-US" sz="1800" dirty="0">
                <a:latin typeface="Avenir Book" panose="020B0503020203020204" pitchFamily="34" charset="-78"/>
                <a:cs typeface="Avenir Book" panose="020B0503020203020204" pitchFamily="34" charset="-78"/>
              </a:rPr>
              <a:t> </a:t>
            </a:r>
            <a:r>
              <a:rPr lang="en-US" sz="1800" dirty="0">
                <a:solidFill>
                  <a:srgbClr val="0000FF"/>
                </a:solidFill>
                <a:latin typeface="Avenir Book" panose="020B0503020203020204" pitchFamily="34" charset="-78"/>
                <a:cs typeface="Avenir Book" panose="020B0503020203020204" pitchFamily="34" charset="-78"/>
              </a:rPr>
              <a:t>import policy</a:t>
            </a:r>
          </a:p>
          <a:p>
            <a:pPr>
              <a:lnSpc>
                <a:spcPct val="100000"/>
              </a:lnSpc>
              <a:spcBef>
                <a:spcPts val="450"/>
              </a:spcBef>
            </a:pPr>
            <a:endParaRPr lang="en-US" sz="1800" dirty="0">
              <a:latin typeface="Avenir Book" panose="020B0503020203020204" pitchFamily="34" charset="-78"/>
              <a:cs typeface="Avenir Book" panose="020B0503020203020204" pitchFamily="34" charset="-78"/>
            </a:endParaRPr>
          </a:p>
        </p:txBody>
      </p:sp>
      <p:grpSp>
        <p:nvGrpSpPr>
          <p:cNvPr id="231" name="Group 230">
            <a:extLst>
              <a:ext uri="{FF2B5EF4-FFF2-40B4-BE49-F238E27FC236}">
                <a16:creationId xmlns:a16="http://schemas.microsoft.com/office/drawing/2014/main" id="{F0AA8416-2A13-9841-830D-36339E62435B}"/>
              </a:ext>
            </a:extLst>
          </p:cNvPr>
          <p:cNvGrpSpPr/>
          <p:nvPr/>
        </p:nvGrpSpPr>
        <p:grpSpPr>
          <a:xfrm>
            <a:off x="3759665" y="2319946"/>
            <a:ext cx="997389" cy="500373"/>
            <a:chOff x="2241770" y="2684666"/>
            <a:chExt cx="1329852" cy="667164"/>
          </a:xfrm>
        </p:grpSpPr>
        <p:sp>
          <p:nvSpPr>
            <p:cNvPr id="232" name="Text Box 119">
              <a:extLst>
                <a:ext uri="{FF2B5EF4-FFF2-40B4-BE49-F238E27FC236}">
                  <a16:creationId xmlns:a16="http://schemas.microsoft.com/office/drawing/2014/main" id="{923BE177-E2E4-8A48-9459-31E94732588B}"/>
                </a:ext>
              </a:extLst>
            </p:cNvPr>
            <p:cNvSpPr txBox="1">
              <a:spLocks noChangeArrowheads="1"/>
            </p:cNvSpPr>
            <p:nvPr/>
          </p:nvSpPr>
          <p:spPr bwMode="auto">
            <a:xfrm>
              <a:off x="2241770" y="3019432"/>
              <a:ext cx="1329852" cy="332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5000"/>
                </a:lnSpc>
              </a:pPr>
              <a:r>
                <a:rPr lang="en-US" sz="1200" dirty="0">
                  <a:solidFill>
                    <a:srgbClr val="CC0000"/>
                  </a:solidFill>
                  <a:latin typeface="Avenir Book" panose="020B0503020203020204" pitchFamily="34" charset="-78"/>
                  <a:cs typeface="Avenir Book" panose="020B0503020203020204" pitchFamily="34" charset="-78"/>
                </a:rPr>
                <a:t>AS2,AS3,X </a:t>
              </a:r>
            </a:p>
          </p:txBody>
        </p:sp>
        <p:sp>
          <p:nvSpPr>
            <p:cNvPr id="233" name="AutoShape 118">
              <a:extLst>
                <a:ext uri="{FF2B5EF4-FFF2-40B4-BE49-F238E27FC236}">
                  <a16:creationId xmlns:a16="http://schemas.microsoft.com/office/drawing/2014/main" id="{92B03788-407A-084E-8682-283C69D5DF3C}"/>
                </a:ext>
              </a:extLst>
            </p:cNvPr>
            <p:cNvSpPr>
              <a:spLocks noChangeArrowheads="1"/>
            </p:cNvSpPr>
            <p:nvPr/>
          </p:nvSpPr>
          <p:spPr bwMode="auto">
            <a:xfrm rot="1968210">
              <a:off x="2734864" y="2684666"/>
              <a:ext cx="768350" cy="276225"/>
            </a:xfrm>
            <a:prstGeom prst="leftArrow">
              <a:avLst>
                <a:gd name="adj1" fmla="val 50000"/>
                <a:gd name="adj2" fmla="val 69540"/>
              </a:avLst>
            </a:prstGeom>
            <a:gradFill rotWithShape="1">
              <a:gsLst>
                <a:gs pos="0">
                  <a:srgbClr val="C00000"/>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grpSp>
      <p:sp>
        <p:nvSpPr>
          <p:cNvPr id="234" name="Rectangle 4">
            <a:extLst>
              <a:ext uri="{FF2B5EF4-FFF2-40B4-BE49-F238E27FC236}">
                <a16:creationId xmlns:a16="http://schemas.microsoft.com/office/drawing/2014/main" id="{31DBB660-95FC-B843-A86E-3E1DFC7A88BC}"/>
              </a:ext>
            </a:extLst>
          </p:cNvPr>
          <p:cNvSpPr txBox="1">
            <a:spLocks noChangeArrowheads="1"/>
          </p:cNvSpPr>
          <p:nvPr/>
        </p:nvSpPr>
        <p:spPr bwMode="auto">
          <a:xfrm>
            <a:off x="964801" y="3466032"/>
            <a:ext cx="10149839" cy="636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100000"/>
              </a:lnSpc>
              <a:spcBef>
                <a:spcPts val="450"/>
              </a:spcBef>
              <a:spcAft>
                <a:spcPts val="0"/>
              </a:spcAft>
            </a:pPr>
            <a:r>
              <a:rPr lang="en-US" sz="1800" dirty="0">
                <a:latin typeface="Avenir Book" panose="020B0503020203020204" pitchFamily="34" charset="-78"/>
                <a:cs typeface="Avenir Book" panose="020B0503020203020204" pitchFamily="34" charset="-78"/>
              </a:rPr>
              <a:t>AS2 router 2c receives path advertisement </a:t>
            </a:r>
            <a:r>
              <a:rPr lang="en-US" sz="1800" dirty="0">
                <a:solidFill>
                  <a:srgbClr val="CC0000"/>
                </a:solidFill>
                <a:latin typeface="Avenir Book" panose="020B0503020203020204" pitchFamily="34" charset="-78"/>
                <a:cs typeface="Avenir Book" panose="020B0503020203020204" pitchFamily="34" charset="-78"/>
              </a:rPr>
              <a:t>AS3,X </a:t>
            </a:r>
            <a:r>
              <a:rPr lang="en-US" sz="1800" dirty="0">
                <a:latin typeface="Avenir Book" panose="020B0503020203020204" pitchFamily="34" charset="-78"/>
                <a:cs typeface="Avenir Book" panose="020B0503020203020204" pitchFamily="34" charset="-78"/>
              </a:rPr>
              <a:t>(via eBGP) from AS3 router 3a</a:t>
            </a:r>
          </a:p>
        </p:txBody>
      </p:sp>
      <p:sp>
        <p:nvSpPr>
          <p:cNvPr id="235" name="Rectangle 4">
            <a:extLst>
              <a:ext uri="{FF2B5EF4-FFF2-40B4-BE49-F238E27FC236}">
                <a16:creationId xmlns:a16="http://schemas.microsoft.com/office/drawing/2014/main" id="{3269DA29-10B0-0C46-A867-22A8609070FF}"/>
              </a:ext>
            </a:extLst>
          </p:cNvPr>
          <p:cNvSpPr txBox="1">
            <a:spLocks noChangeArrowheads="1"/>
          </p:cNvSpPr>
          <p:nvPr/>
        </p:nvSpPr>
        <p:spPr bwMode="auto">
          <a:xfrm>
            <a:off x="964801" y="4544913"/>
            <a:ext cx="10027049" cy="382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20266" indent="-220266">
              <a:lnSpc>
                <a:spcPct val="100000"/>
              </a:lnSpc>
              <a:spcBef>
                <a:spcPts val="450"/>
              </a:spcBef>
              <a:spcAft>
                <a:spcPts val="0"/>
              </a:spcAft>
            </a:pPr>
            <a:r>
              <a:rPr lang="en-US" sz="1800" dirty="0">
                <a:latin typeface="Avenir Book" panose="020B0503020203020204" pitchFamily="34" charset="-78"/>
                <a:cs typeface="Avenir Book" panose="020B0503020203020204" pitchFamily="34" charset="-78"/>
              </a:rPr>
              <a:t>Based on AS2 policy,  AS2 router 2a advertises (via eBGP)  path </a:t>
            </a:r>
            <a:r>
              <a:rPr lang="en-US" sz="1800" dirty="0">
                <a:solidFill>
                  <a:srgbClr val="CC0000"/>
                </a:solidFill>
                <a:latin typeface="Avenir Book" panose="020B0503020203020204" pitchFamily="34" charset="-78"/>
                <a:cs typeface="Avenir Book" panose="020B0503020203020204" pitchFamily="34" charset="-78"/>
              </a:rPr>
              <a:t>AS2, AS3, X </a:t>
            </a:r>
            <a:r>
              <a:rPr lang="en-US" sz="1800" dirty="0">
                <a:latin typeface="Avenir Book" panose="020B0503020203020204" pitchFamily="34" charset="-78"/>
                <a:cs typeface="Avenir Book" panose="020B0503020203020204" pitchFamily="34" charset="-78"/>
              </a:rPr>
              <a:t>to AS1 router 1c </a:t>
            </a:r>
            <a:r>
              <a:rPr lang="en-US" sz="1800" dirty="0">
                <a:latin typeface="Avenir Book" panose="020B0503020203020204" pitchFamily="34" charset="-78"/>
                <a:cs typeface="Avenir Book" panose="020B0503020203020204" pitchFamily="34" charset="-78"/>
                <a:sym typeface="Wingdings" panose="05000000000000000000" pitchFamily="2" charset="2"/>
              </a:rPr>
              <a:t></a:t>
            </a:r>
            <a:r>
              <a:rPr lang="en-US" sz="1800" dirty="0">
                <a:latin typeface="Avenir Book" panose="020B0503020203020204" pitchFamily="34" charset="-78"/>
                <a:cs typeface="Avenir Book" panose="020B0503020203020204" pitchFamily="34" charset="-78"/>
              </a:rPr>
              <a:t> </a:t>
            </a:r>
            <a:r>
              <a:rPr lang="en-US" sz="1800" dirty="0">
                <a:solidFill>
                  <a:srgbClr val="0000FF"/>
                </a:solidFill>
                <a:latin typeface="Avenir Book" panose="020B0503020203020204" pitchFamily="34" charset="-78"/>
                <a:cs typeface="Avenir Book" panose="020B0503020203020204" pitchFamily="34" charset="-78"/>
              </a:rPr>
              <a:t>export policy</a:t>
            </a:r>
          </a:p>
          <a:p>
            <a:pPr>
              <a:lnSpc>
                <a:spcPct val="100000"/>
              </a:lnSpc>
              <a:spcBef>
                <a:spcPts val="450"/>
              </a:spcBef>
              <a:spcAft>
                <a:spcPts val="0"/>
              </a:spcAft>
            </a:pPr>
            <a:endParaRPr lang="en-US" sz="1800" dirty="0">
              <a:latin typeface="Avenir Book" panose="020B0503020203020204" pitchFamily="34" charset="-78"/>
              <a:cs typeface="Avenir Book" panose="020B0503020203020204" pitchFamily="34" charset="-78"/>
            </a:endParaRPr>
          </a:p>
        </p:txBody>
      </p:sp>
      <p:grpSp>
        <p:nvGrpSpPr>
          <p:cNvPr id="236" name="Group 235">
            <a:extLst>
              <a:ext uri="{FF2B5EF4-FFF2-40B4-BE49-F238E27FC236}">
                <a16:creationId xmlns:a16="http://schemas.microsoft.com/office/drawing/2014/main" id="{056A4C08-0B5E-7E4B-B3DA-90DA418A76FF}"/>
              </a:ext>
            </a:extLst>
          </p:cNvPr>
          <p:cNvGrpSpPr/>
          <p:nvPr/>
        </p:nvGrpSpPr>
        <p:grpSpPr>
          <a:xfrm>
            <a:off x="5324017" y="2318661"/>
            <a:ext cx="839128" cy="619700"/>
            <a:chOff x="4052000" y="2820739"/>
            <a:chExt cx="1118837" cy="826267"/>
          </a:xfrm>
        </p:grpSpPr>
        <p:cxnSp>
          <p:nvCxnSpPr>
            <p:cNvPr id="237" name="Straight Arrow Connector 236">
              <a:extLst>
                <a:ext uri="{FF2B5EF4-FFF2-40B4-BE49-F238E27FC236}">
                  <a16:creationId xmlns:a16="http://schemas.microsoft.com/office/drawing/2014/main" id="{3B128407-BC6A-4B4A-89D8-97C1C7F43DAE}"/>
                </a:ext>
              </a:extLst>
            </p:cNvPr>
            <p:cNvCxnSpPr/>
            <p:nvPr/>
          </p:nvCxnSpPr>
          <p:spPr bwMode="auto">
            <a:xfrm flipH="1" flipV="1">
              <a:off x="4769093" y="2820739"/>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8" name="Straight Arrow Connector 237">
              <a:extLst>
                <a:ext uri="{FF2B5EF4-FFF2-40B4-BE49-F238E27FC236}">
                  <a16:creationId xmlns:a16="http://schemas.microsoft.com/office/drawing/2014/main" id="{7E8A7122-71D2-0E47-A583-1E125776C48C}"/>
                </a:ext>
              </a:extLst>
            </p:cNvPr>
            <p:cNvCxnSpPr/>
            <p:nvPr/>
          </p:nvCxnSpPr>
          <p:spPr bwMode="auto">
            <a:xfrm flipH="1" flipV="1">
              <a:off x="4052000" y="3192229"/>
              <a:ext cx="1059565" cy="14171"/>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9" name="Straight Arrow Connector 238">
              <a:extLst>
                <a:ext uri="{FF2B5EF4-FFF2-40B4-BE49-F238E27FC236}">
                  <a16:creationId xmlns:a16="http://schemas.microsoft.com/office/drawing/2014/main" id="{91399E68-BBBF-1A48-A9FB-B47E07C5C832}"/>
                </a:ext>
              </a:extLst>
            </p:cNvPr>
            <p:cNvCxnSpPr/>
            <p:nvPr/>
          </p:nvCxnSpPr>
          <p:spPr bwMode="auto">
            <a:xfrm flipH="1">
              <a:off x="4748700" y="3344630"/>
              <a:ext cx="401744" cy="302376"/>
            </a:xfrm>
            <a:prstGeom prst="straightConnector1">
              <a:avLst/>
            </a:prstGeom>
            <a:solidFill>
              <a:schemeClr val="accent1"/>
            </a:solidFill>
            <a:ln w="25400" cap="flat" cmpd="sng" algn="ctr">
              <a:solidFill>
                <a:srgbClr val="CC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323" name="Group 117">
            <a:extLst>
              <a:ext uri="{FF2B5EF4-FFF2-40B4-BE49-F238E27FC236}">
                <a16:creationId xmlns:a16="http://schemas.microsoft.com/office/drawing/2014/main" id="{285BF302-8766-1242-BA45-C0130305B5F7}"/>
              </a:ext>
            </a:extLst>
          </p:cNvPr>
          <p:cNvGrpSpPr>
            <a:grpSpLocks/>
          </p:cNvGrpSpPr>
          <p:nvPr/>
        </p:nvGrpSpPr>
        <p:grpSpPr bwMode="auto">
          <a:xfrm>
            <a:off x="6793835" y="2278298"/>
            <a:ext cx="967979" cy="383382"/>
            <a:chOff x="2282" y="2446"/>
            <a:chExt cx="813" cy="322"/>
          </a:xfrm>
        </p:grpSpPr>
        <p:sp>
          <p:nvSpPr>
            <p:cNvPr id="324" name="AutoShape 118">
              <a:extLst>
                <a:ext uri="{FF2B5EF4-FFF2-40B4-BE49-F238E27FC236}">
                  <a16:creationId xmlns:a16="http://schemas.microsoft.com/office/drawing/2014/main" id="{61E43352-19FB-B040-8B00-CFD7BF2D66E1}"/>
                </a:ext>
              </a:extLst>
            </p:cNvPr>
            <p:cNvSpPr>
              <a:spLocks noChangeArrowheads="1"/>
            </p:cNvSpPr>
            <p:nvPr/>
          </p:nvSpPr>
          <p:spPr bwMode="auto">
            <a:xfrm rot="19396893">
              <a:off x="2282" y="2446"/>
              <a:ext cx="484" cy="163"/>
            </a:xfrm>
            <a:prstGeom prst="leftArrow">
              <a:avLst>
                <a:gd name="adj1" fmla="val 50000"/>
                <a:gd name="adj2" fmla="val 69540"/>
              </a:avLst>
            </a:prstGeom>
            <a:gradFill rotWithShape="1">
              <a:gsLst>
                <a:gs pos="0">
                  <a:srgbClr val="C00000"/>
                </a:gs>
                <a:gs pos="100000">
                  <a:srgbClr val="FFFFFF"/>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5" name="Text Box 119">
              <a:extLst>
                <a:ext uri="{FF2B5EF4-FFF2-40B4-BE49-F238E27FC236}">
                  <a16:creationId xmlns:a16="http://schemas.microsoft.com/office/drawing/2014/main" id="{FC1C516E-32E3-B148-BD28-32763132AAE0}"/>
                </a:ext>
              </a:extLst>
            </p:cNvPr>
            <p:cNvSpPr txBox="1">
              <a:spLocks noChangeArrowheads="1"/>
            </p:cNvSpPr>
            <p:nvPr/>
          </p:nvSpPr>
          <p:spPr bwMode="auto">
            <a:xfrm>
              <a:off x="2496" y="2559"/>
              <a:ext cx="599"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solidFill>
                    <a:srgbClr val="C00000"/>
                  </a:solidFill>
                  <a:latin typeface="Avenir Book" panose="020B0503020203020204" pitchFamily="34" charset="-78"/>
                  <a:cs typeface="Avenir Book" panose="020B0503020203020204" pitchFamily="34" charset="-78"/>
                </a:rPr>
                <a:t>AS3, X</a:t>
              </a:r>
            </a:p>
          </p:txBody>
        </p:sp>
      </p:grpSp>
    </p:spTree>
    <p:extLst>
      <p:ext uri="{BB962C8B-B14F-4D97-AF65-F5344CB8AC3E}">
        <p14:creationId xmlns:p14="http://schemas.microsoft.com/office/powerpoint/2010/main" val="19047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wipe(right)">
                                      <p:cBhvr>
                                        <p:cTn id="7" dur="1000"/>
                                        <p:tgtEl>
                                          <p:spTgt spid="323"/>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34"/>
                                        </p:tgtEl>
                                        <p:attrNameLst>
                                          <p:attrName>style.visibility</p:attrName>
                                        </p:attrNameLst>
                                      </p:cBhvr>
                                      <p:to>
                                        <p:strVal val="visible"/>
                                      </p:to>
                                    </p:set>
                                    <p:animEffect transition="in" filter="dissolve">
                                      <p:cBhvr>
                                        <p:cTn id="11" dur="1000"/>
                                        <p:tgtEl>
                                          <p:spTgt spid="2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36"/>
                                        </p:tgtEl>
                                        <p:attrNameLst>
                                          <p:attrName>style.visibility</p:attrName>
                                        </p:attrNameLst>
                                      </p:cBhvr>
                                      <p:to>
                                        <p:strVal val="visible"/>
                                      </p:to>
                                    </p:set>
                                    <p:animEffect transition="in" filter="wipe(right)">
                                      <p:cBhvr>
                                        <p:cTn id="16" dur="1000"/>
                                        <p:tgtEl>
                                          <p:spTgt spid="23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7">
                                            <p:txEl>
                                              <p:pRg st="0" end="0"/>
                                            </p:txEl>
                                          </p:spTgt>
                                        </p:tgtEl>
                                        <p:attrNameLst>
                                          <p:attrName>style.visibility</p:attrName>
                                        </p:attrNameLst>
                                      </p:cBhvr>
                                      <p:to>
                                        <p:strVal val="visible"/>
                                      </p:to>
                                    </p:set>
                                    <p:animEffect transition="in" filter="dissolve">
                                      <p:cBhvr>
                                        <p:cTn id="19" dur="500"/>
                                        <p:tgtEl>
                                          <p:spTgt spid="22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31"/>
                                        </p:tgtEl>
                                        <p:attrNameLst>
                                          <p:attrName>style.visibility</p:attrName>
                                        </p:attrNameLst>
                                      </p:cBhvr>
                                      <p:to>
                                        <p:strVal val="visible"/>
                                      </p:to>
                                    </p:set>
                                    <p:animEffect transition="in" filter="wipe(right)">
                                      <p:cBhvr>
                                        <p:cTn id="24" dur="1000"/>
                                        <p:tgtEl>
                                          <p:spTgt spid="23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35"/>
                                        </p:tgtEl>
                                        <p:attrNameLst>
                                          <p:attrName>style.visibility</p:attrName>
                                        </p:attrNameLst>
                                      </p:cBhvr>
                                      <p:to>
                                        <p:strVal val="visible"/>
                                      </p:to>
                                    </p:set>
                                    <p:animEffect transition="in" filter="dissolve">
                                      <p:cBhvr>
                                        <p:cTn id="2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p:bldP spid="234" grpId="0"/>
      <p:bldP spid="235"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25063</TotalTime>
  <Words>1449</Words>
  <Application>Microsoft Office PowerPoint</Application>
  <PresentationFormat>Widescreen</PresentationFormat>
  <Paragraphs>403</Paragraphs>
  <Slides>18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ＭＳ Ｐゴシック</vt:lpstr>
      <vt:lpstr>游ゴシック</vt:lpstr>
      <vt:lpstr>Arial</vt:lpstr>
      <vt:lpstr>Avenir Book</vt:lpstr>
      <vt:lpstr>Calibri</vt:lpstr>
      <vt:lpstr>Calibri Light</vt:lpstr>
      <vt:lpstr>Gill Sans MT</vt:lpstr>
      <vt:lpstr>Times New Roman</vt:lpstr>
      <vt:lpstr>Wingdings</vt:lpstr>
      <vt:lpstr>ZapfDingbats</vt:lpstr>
      <vt:lpstr>Presentation Template 13_9_21</vt:lpstr>
      <vt:lpstr> Computer Networks  Inter-AS Routing Border Gateway Protocol (BGP)</vt:lpstr>
      <vt:lpstr>Inter-AS and Intra-AS Routing</vt:lpstr>
      <vt:lpstr>Inter-AS Routing: BGP</vt:lpstr>
      <vt:lpstr>Inter-AS Routing: BGP</vt:lpstr>
      <vt:lpstr>BGP and Policy Based Path Advertisement</vt:lpstr>
      <vt:lpstr>BGP Path Advertisement</vt:lpstr>
      <vt:lpstr>BGP Path Advertisement</vt:lpstr>
      <vt:lpstr>BGP Path Advertisement</vt:lpstr>
      <vt:lpstr>BGP Path Advertisement</vt:lpstr>
      <vt:lpstr>BGP: Achieving Policy via Advertisements</vt:lpstr>
      <vt:lpstr>BGP: Achieving Policy via Advertisements </vt:lpstr>
      <vt:lpstr>BGP and Policy Based Routing</vt:lpstr>
      <vt:lpstr>BGP Route Selection</vt:lpstr>
      <vt:lpstr>BGP Route Selection</vt:lpstr>
      <vt:lpstr>BGP Route Selection</vt:lpstr>
      <vt:lpstr>BGP Route Selection</vt:lpstr>
      <vt:lpstr>BGP Messages</vt:lpstr>
      <vt:lpstr>Inter-AS vs Intra-AS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515</cp:revision>
  <cp:lastPrinted>2022-10-28T09:53:00Z</cp:lastPrinted>
  <dcterms:created xsi:type="dcterms:W3CDTF">2021-09-13T14:43:22Z</dcterms:created>
  <dcterms:modified xsi:type="dcterms:W3CDTF">2023-03-27T15:12:24Z</dcterms:modified>
</cp:coreProperties>
</file>