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4644-CB09-4165-BC74-610992E0F8E8}"/>
              </a:ext>
            </a:extLst>
          </p:cNvPr>
          <p:cNvSpPr>
            <a:spLocks noGrp="1"/>
          </p:cNvSpPr>
          <p:nvPr>
            <p:ph type="ctrTitle"/>
          </p:nvPr>
        </p:nvSpPr>
        <p:spPr/>
        <p:txBody>
          <a:bodyPr>
            <a:normAutofit/>
          </a:bodyPr>
          <a:lstStyle/>
          <a:p>
            <a:pPr algn="ctr"/>
            <a:r>
              <a:rPr lang="en-NZ" sz="8000" b="1" i="1" dirty="0" err="1">
                <a:latin typeface="Adobe Devanagari" panose="02040503050201020203" pitchFamily="18" charset="0"/>
                <a:cs typeface="Adobe Devanagari" panose="02040503050201020203" pitchFamily="18" charset="0"/>
              </a:rPr>
              <a:t>Carinfo</a:t>
            </a:r>
            <a:endParaRPr lang="en-NZ" sz="8000" b="1" i="1"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9861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E016-AAE8-4E9B-9096-4857E3DF15F0}"/>
              </a:ext>
            </a:extLst>
          </p:cNvPr>
          <p:cNvSpPr>
            <a:spLocks noGrp="1"/>
          </p:cNvSpPr>
          <p:nvPr>
            <p:ph type="title"/>
          </p:nvPr>
        </p:nvSpPr>
        <p:spPr/>
        <p:txBody>
          <a:bodyPr>
            <a:normAutofit/>
          </a:bodyPr>
          <a:lstStyle/>
          <a:p>
            <a:r>
              <a:rPr lang="en-NZ" sz="4400" dirty="0"/>
              <a:t>Abstract</a:t>
            </a:r>
          </a:p>
        </p:txBody>
      </p:sp>
      <p:sp>
        <p:nvSpPr>
          <p:cNvPr id="3" name="Content Placeholder 2">
            <a:extLst>
              <a:ext uri="{FF2B5EF4-FFF2-40B4-BE49-F238E27FC236}">
                <a16:creationId xmlns:a16="http://schemas.microsoft.com/office/drawing/2014/main" id="{23A769FC-947E-4693-9FA5-3988F5CA24FE}"/>
              </a:ext>
            </a:extLst>
          </p:cNvPr>
          <p:cNvSpPr>
            <a:spLocks noGrp="1"/>
          </p:cNvSpPr>
          <p:nvPr>
            <p:ph idx="1"/>
          </p:nvPr>
        </p:nvSpPr>
        <p:spPr/>
        <p:txBody>
          <a:bodyPr/>
          <a:lstStyle/>
          <a:p>
            <a:r>
              <a:rPr lang="en-NZ" dirty="0"/>
              <a:t>“</a:t>
            </a:r>
            <a:r>
              <a:rPr lang="en-NZ" dirty="0" err="1"/>
              <a:t>Carinfo</a:t>
            </a:r>
            <a:r>
              <a:rPr lang="en-NZ" dirty="0"/>
              <a:t>” is an application in field of automotive. This application is for those people who want to buy a second-hand car. This application help them to give all information about that car. For example, a person search a car from Facebook, trade me etc. but he wants to know about the real information about that car like its engine efficiency, WOF , registering etc. He/she can easily use that information just using car number without contacting to the car owner. </a:t>
            </a:r>
          </a:p>
        </p:txBody>
      </p:sp>
    </p:spTree>
    <p:extLst>
      <p:ext uri="{BB962C8B-B14F-4D97-AF65-F5344CB8AC3E}">
        <p14:creationId xmlns:p14="http://schemas.microsoft.com/office/powerpoint/2010/main" val="216325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AC5F-47AD-4DC0-9743-65197F5E7BD6}"/>
              </a:ext>
            </a:extLst>
          </p:cNvPr>
          <p:cNvSpPr>
            <a:spLocks noGrp="1"/>
          </p:cNvSpPr>
          <p:nvPr>
            <p:ph type="title"/>
          </p:nvPr>
        </p:nvSpPr>
        <p:spPr/>
        <p:txBody>
          <a:bodyPr>
            <a:normAutofit/>
          </a:bodyPr>
          <a:lstStyle/>
          <a:p>
            <a:r>
              <a:rPr lang="en-NZ" sz="4400" dirty="0"/>
              <a:t>Introduction </a:t>
            </a:r>
          </a:p>
        </p:txBody>
      </p:sp>
      <p:sp>
        <p:nvSpPr>
          <p:cNvPr id="3" name="Content Placeholder 2">
            <a:extLst>
              <a:ext uri="{FF2B5EF4-FFF2-40B4-BE49-F238E27FC236}">
                <a16:creationId xmlns:a16="http://schemas.microsoft.com/office/drawing/2014/main" id="{0111F80F-81B4-4A3A-AE55-B3BF2DF1F585}"/>
              </a:ext>
            </a:extLst>
          </p:cNvPr>
          <p:cNvSpPr>
            <a:spLocks noGrp="1"/>
          </p:cNvSpPr>
          <p:nvPr>
            <p:ph idx="1"/>
          </p:nvPr>
        </p:nvSpPr>
        <p:spPr/>
        <p:txBody>
          <a:bodyPr>
            <a:normAutofit lnSpcReduction="10000"/>
          </a:bodyPr>
          <a:lstStyle/>
          <a:p>
            <a:r>
              <a:rPr lang="en-NZ" dirty="0"/>
              <a:t>The project I make I an application  name as “</a:t>
            </a:r>
            <a:r>
              <a:rPr lang="en-NZ" dirty="0" err="1"/>
              <a:t>CarInfo</a:t>
            </a:r>
            <a:r>
              <a:rPr lang="en-NZ" dirty="0"/>
              <a:t>”. This application gives us a all information about the car like modal number, car colour, engine efficiency, </a:t>
            </a:r>
            <a:r>
              <a:rPr lang="en-NZ" dirty="0" err="1"/>
              <a:t>Wof</a:t>
            </a:r>
            <a:r>
              <a:rPr lang="en-NZ" dirty="0"/>
              <a:t> detail, registration number etc. The main aim of this application is providing a correct and useful information to the people who uses this application. By just installing this app in android phone and can be use anytime but the phone must be connected to the internet. This application have two pages admin and user. In which user is for searching car by its number and admin for edit or deleting an information. </a:t>
            </a:r>
          </a:p>
          <a:p>
            <a:pPr marL="0" indent="0">
              <a:buNone/>
            </a:pPr>
            <a:endParaRPr lang="en-NZ" dirty="0"/>
          </a:p>
        </p:txBody>
      </p:sp>
    </p:spTree>
    <p:extLst>
      <p:ext uri="{BB962C8B-B14F-4D97-AF65-F5344CB8AC3E}">
        <p14:creationId xmlns:p14="http://schemas.microsoft.com/office/powerpoint/2010/main" val="421817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A1FE-8F0C-4E76-BB13-CC2277978311}"/>
              </a:ext>
            </a:extLst>
          </p:cNvPr>
          <p:cNvSpPr>
            <a:spLocks noGrp="1"/>
          </p:cNvSpPr>
          <p:nvPr>
            <p:ph type="title"/>
          </p:nvPr>
        </p:nvSpPr>
        <p:spPr/>
        <p:txBody>
          <a:bodyPr>
            <a:normAutofit/>
          </a:bodyPr>
          <a:lstStyle/>
          <a:p>
            <a:r>
              <a:rPr lang="en-NZ" sz="4400" dirty="0"/>
              <a:t>Methodology</a:t>
            </a:r>
          </a:p>
        </p:txBody>
      </p:sp>
      <p:sp>
        <p:nvSpPr>
          <p:cNvPr id="3" name="Content Placeholder 2">
            <a:extLst>
              <a:ext uri="{FF2B5EF4-FFF2-40B4-BE49-F238E27FC236}">
                <a16:creationId xmlns:a16="http://schemas.microsoft.com/office/drawing/2014/main" id="{86888F2E-FF82-40BF-94B2-961565BB4E72}"/>
              </a:ext>
            </a:extLst>
          </p:cNvPr>
          <p:cNvSpPr>
            <a:spLocks noGrp="1"/>
          </p:cNvSpPr>
          <p:nvPr>
            <p:ph idx="1"/>
          </p:nvPr>
        </p:nvSpPr>
        <p:spPr/>
        <p:txBody>
          <a:bodyPr/>
          <a:lstStyle/>
          <a:p>
            <a:r>
              <a:rPr lang="en-NZ" dirty="0"/>
              <a:t>For this application I mainly used to platforms :</a:t>
            </a:r>
          </a:p>
          <a:p>
            <a:pPr marL="0" indent="0">
              <a:buNone/>
            </a:pPr>
            <a:r>
              <a:rPr lang="en-NZ" dirty="0"/>
              <a:t> 1. Android studio</a:t>
            </a:r>
          </a:p>
          <a:p>
            <a:pPr marL="0" indent="0">
              <a:buNone/>
            </a:pPr>
            <a:r>
              <a:rPr lang="en-NZ" dirty="0"/>
              <a:t> 2. Java script</a:t>
            </a:r>
          </a:p>
          <a:p>
            <a:pPr marL="0" indent="0">
              <a:buNone/>
            </a:pPr>
            <a:r>
              <a:rPr lang="en-NZ" dirty="0"/>
              <a:t>For database I use SQL lite where I add all the data of 10 cars and connect to the main page. For making this application, I used tools like laptop, internet, android studio, java and for testing I use android mobile phone </a:t>
            </a:r>
          </a:p>
        </p:txBody>
      </p:sp>
    </p:spTree>
    <p:extLst>
      <p:ext uri="{BB962C8B-B14F-4D97-AF65-F5344CB8AC3E}">
        <p14:creationId xmlns:p14="http://schemas.microsoft.com/office/powerpoint/2010/main" val="190324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C29F-C160-4031-AD31-5CC4DD28FDFF}"/>
              </a:ext>
            </a:extLst>
          </p:cNvPr>
          <p:cNvSpPr>
            <a:spLocks noGrp="1"/>
          </p:cNvSpPr>
          <p:nvPr>
            <p:ph type="title"/>
          </p:nvPr>
        </p:nvSpPr>
        <p:spPr/>
        <p:txBody>
          <a:bodyPr>
            <a:normAutofit/>
          </a:bodyPr>
          <a:lstStyle/>
          <a:p>
            <a:r>
              <a:rPr lang="en-NZ" sz="4400" dirty="0"/>
              <a:t> Findings and Results</a:t>
            </a:r>
          </a:p>
        </p:txBody>
      </p:sp>
      <p:sp>
        <p:nvSpPr>
          <p:cNvPr id="3" name="Content Placeholder 2">
            <a:extLst>
              <a:ext uri="{FF2B5EF4-FFF2-40B4-BE49-F238E27FC236}">
                <a16:creationId xmlns:a16="http://schemas.microsoft.com/office/drawing/2014/main" id="{83CF8DDF-FA12-43F8-9C9E-F5234AC8168E}"/>
              </a:ext>
            </a:extLst>
          </p:cNvPr>
          <p:cNvSpPr>
            <a:spLocks noGrp="1"/>
          </p:cNvSpPr>
          <p:nvPr>
            <p:ph idx="1"/>
          </p:nvPr>
        </p:nvSpPr>
        <p:spPr/>
        <p:txBody>
          <a:bodyPr/>
          <a:lstStyle/>
          <a:p>
            <a:r>
              <a:rPr lang="en-NZ" dirty="0"/>
              <a:t>This app is very useful and lock very great because of its style, photos and effect.</a:t>
            </a:r>
          </a:p>
          <a:p>
            <a:r>
              <a:rPr lang="en-NZ" dirty="0"/>
              <a:t>This application is easy to use because we just type a car number and click on the search button which make it fast and responsive.</a:t>
            </a:r>
          </a:p>
          <a:p>
            <a:r>
              <a:rPr lang="en-NZ" dirty="0"/>
              <a:t>App designing and coding is very clean and easy to understand so that we can know the purpose of each code.</a:t>
            </a:r>
          </a:p>
          <a:p>
            <a:endParaRPr lang="en-NZ" dirty="0"/>
          </a:p>
        </p:txBody>
      </p:sp>
    </p:spTree>
    <p:extLst>
      <p:ext uri="{BB962C8B-B14F-4D97-AF65-F5344CB8AC3E}">
        <p14:creationId xmlns:p14="http://schemas.microsoft.com/office/powerpoint/2010/main" val="194385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1189-943E-4D54-92F7-BA54CEF23E83}"/>
              </a:ext>
            </a:extLst>
          </p:cNvPr>
          <p:cNvSpPr>
            <a:spLocks noGrp="1"/>
          </p:cNvSpPr>
          <p:nvPr>
            <p:ph type="title"/>
          </p:nvPr>
        </p:nvSpPr>
        <p:spPr/>
        <p:txBody>
          <a:bodyPr/>
          <a:lstStyle/>
          <a:p>
            <a:r>
              <a:rPr lang="en-NZ" dirty="0"/>
              <a:t> </a:t>
            </a:r>
            <a:r>
              <a:rPr lang="en-NZ" sz="4400" dirty="0"/>
              <a:t>Conclusion</a:t>
            </a:r>
          </a:p>
        </p:txBody>
      </p:sp>
      <p:sp>
        <p:nvSpPr>
          <p:cNvPr id="3" name="Content Placeholder 2">
            <a:extLst>
              <a:ext uri="{FF2B5EF4-FFF2-40B4-BE49-F238E27FC236}">
                <a16:creationId xmlns:a16="http://schemas.microsoft.com/office/drawing/2014/main" id="{D72C29F2-F6AE-40EF-96EB-9E2A294F01F2}"/>
              </a:ext>
            </a:extLst>
          </p:cNvPr>
          <p:cNvSpPr>
            <a:spLocks noGrp="1"/>
          </p:cNvSpPr>
          <p:nvPr>
            <p:ph idx="1"/>
          </p:nvPr>
        </p:nvSpPr>
        <p:spPr/>
        <p:txBody>
          <a:bodyPr/>
          <a:lstStyle/>
          <a:p>
            <a:r>
              <a:rPr lang="en-NZ" dirty="0"/>
              <a:t>From this project I learned a lot of things like about different platforms for making like: Android studio, visual studio and java about how they differ and works</a:t>
            </a:r>
          </a:p>
          <a:p>
            <a:r>
              <a:rPr lang="en-NZ" dirty="0"/>
              <a:t>I also came to know about how we built database for an application like we can use SQL lite etc.</a:t>
            </a:r>
          </a:p>
          <a:p>
            <a:r>
              <a:rPr lang="en-NZ" dirty="0"/>
              <a:t>Last but not the least, I can say that I feel very good by </a:t>
            </a:r>
            <a:r>
              <a:rPr lang="en-NZ"/>
              <a:t>building this app on my own.  </a:t>
            </a:r>
            <a:endParaRPr lang="en-NZ" dirty="0"/>
          </a:p>
        </p:txBody>
      </p:sp>
    </p:spTree>
    <p:extLst>
      <p:ext uri="{BB962C8B-B14F-4D97-AF65-F5344CB8AC3E}">
        <p14:creationId xmlns:p14="http://schemas.microsoft.com/office/powerpoint/2010/main" val="3348025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122</TotalTime>
  <Words>419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Adobe Devanagari</vt:lpstr>
      <vt:lpstr>Arial</vt:lpstr>
      <vt:lpstr>Tw Cen MT</vt:lpstr>
      <vt:lpstr>Circuit</vt:lpstr>
      <vt:lpstr>Carinfo</vt:lpstr>
      <vt:lpstr>Abstract</vt:lpstr>
      <vt:lpstr>Introduction </vt:lpstr>
      <vt:lpstr>Methodology</vt:lpstr>
      <vt:lpstr> Findings and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Carinfo</dc:title>
  <dc:creator>Gurpreet singh</dc:creator>
  <cp:lastModifiedBy>Gurpreet singh</cp:lastModifiedBy>
  <cp:revision>13</cp:revision>
  <dcterms:created xsi:type="dcterms:W3CDTF">2020-06-05T01:56:54Z</dcterms:created>
  <dcterms:modified xsi:type="dcterms:W3CDTF">2020-06-05T03:59:29Z</dcterms:modified>
</cp:coreProperties>
</file>