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317" r:id="rId5"/>
    <p:sldId id="307" r:id="rId6"/>
    <p:sldId id="308" r:id="rId7"/>
    <p:sldId id="278" r:id="rId8"/>
    <p:sldId id="309" r:id="rId9"/>
    <p:sldId id="263" r:id="rId10"/>
    <p:sldId id="310" r:id="rId11"/>
    <p:sldId id="312" r:id="rId12"/>
    <p:sldId id="314" r:id="rId13"/>
    <p:sldId id="327" r:id="rId14"/>
    <p:sldId id="328" r:id="rId15"/>
    <p:sldId id="329" r:id="rId16"/>
    <p:sldId id="330" r:id="rId17"/>
    <p:sldId id="323" r:id="rId18"/>
    <p:sldId id="321" r:id="rId19"/>
    <p:sldId id="32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1076"/>
    <a:srgbClr val="3B4D3E"/>
    <a:srgbClr val="637700"/>
    <a:srgbClr val="0684A2"/>
    <a:srgbClr val="006666"/>
    <a:srgbClr val="913F7D"/>
    <a:srgbClr val="543E35"/>
    <a:srgbClr val="000000"/>
    <a:srgbClr val="636A58"/>
    <a:srgbClr val="505A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405" autoAdjust="0"/>
  </p:normalViewPr>
  <p:slideViewPr>
    <p:cSldViewPr snapToGrid="0">
      <p:cViewPr varScale="1">
        <p:scale>
          <a:sx n="47" d="100"/>
          <a:sy n="47" d="100"/>
        </p:scale>
        <p:origin x="957" y="51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8/10/relationships/authors" Target="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8DAEF7-3AD0-49CA-92F8-D13C2B721C8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57EFA7-52F8-4176-A255-FC461DAF3D29}">
      <dgm:prSet phldrT="[Text]" custT="1"/>
      <dgm:spPr>
        <a:solidFill>
          <a:schemeClr val="bg2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sz="2400" dirty="0">
              <a:latin typeface="Times New Roman" pitchFamily="18" charset="0"/>
              <a:cs typeface="Times New Roman" pitchFamily="18" charset="0"/>
            </a:rPr>
            <a:t>Diagrammatical Representation</a:t>
          </a:r>
        </a:p>
      </dgm:t>
    </dgm:pt>
    <dgm:pt modelId="{F9105C68-35A4-49DE-8BF3-AEC963D25C5F}" type="parTrans" cxnId="{E254EE39-357D-45B3-9228-9E68E81B81DD}">
      <dgm:prSet/>
      <dgm:spPr/>
      <dgm:t>
        <a:bodyPr/>
        <a:lstStyle/>
        <a:p>
          <a:endParaRPr lang="en-US"/>
        </a:p>
      </dgm:t>
    </dgm:pt>
    <dgm:pt modelId="{F2AC5449-A370-4FDD-A30A-56AEBE63B011}" type="sibTrans" cxnId="{E254EE39-357D-45B3-9228-9E68E81B81DD}">
      <dgm:prSet/>
      <dgm:spPr/>
      <dgm:t>
        <a:bodyPr/>
        <a:lstStyle/>
        <a:p>
          <a:endParaRPr lang="en-US"/>
        </a:p>
      </dgm:t>
    </dgm:pt>
    <dgm:pt modelId="{A49CEB7C-13C9-42FE-8BD8-200141B6BF97}">
      <dgm:prSet phldrT="[Text]" custT="1"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2400" dirty="0">
              <a:latin typeface="Times New Roman" pitchFamily="18" charset="0"/>
              <a:cs typeface="Times New Roman" pitchFamily="18" charset="0"/>
            </a:rPr>
            <a:t>Pie Chart</a:t>
          </a:r>
        </a:p>
      </dgm:t>
    </dgm:pt>
    <dgm:pt modelId="{0CAB2869-8250-412C-9B29-E15C033591F7}" type="parTrans" cxnId="{EB35BB70-05EC-4152-A3AF-EC09AC31E7BC}">
      <dgm:prSet/>
      <dgm:spPr/>
      <dgm:t>
        <a:bodyPr/>
        <a:lstStyle/>
        <a:p>
          <a:endParaRPr lang="en-US"/>
        </a:p>
      </dgm:t>
    </dgm:pt>
    <dgm:pt modelId="{2674EC18-CBC1-4772-996A-7C5747193DBB}" type="sibTrans" cxnId="{EB35BB70-05EC-4152-A3AF-EC09AC31E7BC}">
      <dgm:prSet/>
      <dgm:spPr/>
      <dgm:t>
        <a:bodyPr/>
        <a:lstStyle/>
        <a:p>
          <a:endParaRPr lang="en-US"/>
        </a:p>
      </dgm:t>
    </dgm:pt>
    <dgm:pt modelId="{F76FF580-935C-431A-B35F-4320D3D08A12}">
      <dgm:prSet phldrT="[Text]" custT="1"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2400" dirty="0">
              <a:latin typeface="Times New Roman" pitchFamily="18" charset="0"/>
              <a:cs typeface="Times New Roman" pitchFamily="18" charset="0"/>
            </a:rPr>
            <a:t>Bar Diagram</a:t>
          </a:r>
        </a:p>
      </dgm:t>
    </dgm:pt>
    <dgm:pt modelId="{5B28D468-3AF3-4E72-8C34-05909CC49AEA}" type="parTrans" cxnId="{BCB6E605-D313-4D1E-AC3C-1F5BB1FB271D}">
      <dgm:prSet/>
      <dgm:spPr/>
      <dgm:t>
        <a:bodyPr/>
        <a:lstStyle/>
        <a:p>
          <a:endParaRPr lang="en-US"/>
        </a:p>
      </dgm:t>
    </dgm:pt>
    <dgm:pt modelId="{E7D92A33-95B6-4ADC-9B16-F71B466C26EF}" type="sibTrans" cxnId="{BCB6E605-D313-4D1E-AC3C-1F5BB1FB271D}">
      <dgm:prSet/>
      <dgm:spPr/>
      <dgm:t>
        <a:bodyPr/>
        <a:lstStyle/>
        <a:p>
          <a:endParaRPr lang="en-US"/>
        </a:p>
      </dgm:t>
    </dgm:pt>
    <dgm:pt modelId="{E48634EC-1B50-40DA-97D7-14E2858786BB}">
      <dgm:prSet phldrT="[Text]" custT="1"/>
      <dgm:spPr>
        <a:solidFill>
          <a:schemeClr val="bg2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sz="2400" dirty="0">
              <a:latin typeface="Times New Roman" pitchFamily="18" charset="0"/>
              <a:cs typeface="Times New Roman" pitchFamily="18" charset="0"/>
            </a:rPr>
            <a:t>Descriptive Statistics</a:t>
          </a:r>
        </a:p>
      </dgm:t>
    </dgm:pt>
    <dgm:pt modelId="{5BC6699C-BDD9-42E8-A66C-8AAEDE73243A}" type="parTrans" cxnId="{F1186653-8202-4852-8267-EA2E62E58D26}">
      <dgm:prSet/>
      <dgm:spPr/>
      <dgm:t>
        <a:bodyPr/>
        <a:lstStyle/>
        <a:p>
          <a:endParaRPr lang="en-US"/>
        </a:p>
      </dgm:t>
    </dgm:pt>
    <dgm:pt modelId="{50154170-CF37-4CDE-B80B-52507A69B82B}" type="sibTrans" cxnId="{F1186653-8202-4852-8267-EA2E62E58D26}">
      <dgm:prSet/>
      <dgm:spPr/>
      <dgm:t>
        <a:bodyPr/>
        <a:lstStyle/>
        <a:p>
          <a:endParaRPr lang="en-US"/>
        </a:p>
      </dgm:t>
    </dgm:pt>
    <dgm:pt modelId="{10B347FC-187F-411B-A9D5-15F772F278D1}">
      <dgm:prSet phldrT="[Text]" custT="1"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2400" dirty="0">
              <a:latin typeface="Times New Roman" pitchFamily="18" charset="0"/>
              <a:cs typeface="Times New Roman" pitchFamily="18" charset="0"/>
            </a:rPr>
            <a:t>Theory of Attribute</a:t>
          </a:r>
        </a:p>
      </dgm:t>
    </dgm:pt>
    <dgm:pt modelId="{5B15D43E-5AD2-4E51-A6D2-397C1728BC18}" type="parTrans" cxnId="{777B021F-1759-4C9F-957E-4038C5D54DAB}">
      <dgm:prSet/>
      <dgm:spPr/>
      <dgm:t>
        <a:bodyPr/>
        <a:lstStyle/>
        <a:p>
          <a:endParaRPr lang="en-US"/>
        </a:p>
      </dgm:t>
    </dgm:pt>
    <dgm:pt modelId="{DA011AB3-5E6B-40A6-B411-51069FDE892A}" type="sibTrans" cxnId="{777B021F-1759-4C9F-957E-4038C5D54DAB}">
      <dgm:prSet/>
      <dgm:spPr/>
      <dgm:t>
        <a:bodyPr/>
        <a:lstStyle/>
        <a:p>
          <a:endParaRPr lang="en-US"/>
        </a:p>
      </dgm:t>
    </dgm:pt>
    <dgm:pt modelId="{CC1E63DE-E7A5-4689-A1D1-65484C1F8150}">
      <dgm:prSet custT="1"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2400" dirty="0">
              <a:latin typeface="Times New Roman" pitchFamily="18" charset="0"/>
              <a:cs typeface="Times New Roman" pitchFamily="18" charset="0"/>
            </a:rPr>
            <a:t>Percentage Bar Diagram</a:t>
          </a:r>
        </a:p>
      </dgm:t>
    </dgm:pt>
    <dgm:pt modelId="{717654E0-2A71-4FBC-B903-6F6A50B5AA0D}" type="parTrans" cxnId="{C987DA4C-F844-4B0A-8039-8BD6A611866C}">
      <dgm:prSet/>
      <dgm:spPr/>
      <dgm:t>
        <a:bodyPr/>
        <a:lstStyle/>
        <a:p>
          <a:endParaRPr lang="en-US"/>
        </a:p>
      </dgm:t>
    </dgm:pt>
    <dgm:pt modelId="{6C49EB41-DE81-4C55-8284-0EE8FECF9678}" type="sibTrans" cxnId="{C987DA4C-F844-4B0A-8039-8BD6A611866C}">
      <dgm:prSet/>
      <dgm:spPr/>
      <dgm:t>
        <a:bodyPr/>
        <a:lstStyle/>
        <a:p>
          <a:endParaRPr lang="en-US"/>
        </a:p>
      </dgm:t>
    </dgm:pt>
    <dgm:pt modelId="{F3FF0438-9D7D-49FB-AC7A-C7366DCC14F4}">
      <dgm:prSet phldrT="[Text]" custT="1"/>
      <dgm:spPr>
        <a:solidFill>
          <a:schemeClr val="accent5">
            <a:lumMod val="40000"/>
            <a:lumOff val="60000"/>
            <a:alpha val="90000"/>
          </a:schemeClr>
        </a:solidFill>
      </dgm:spPr>
      <dgm:t>
        <a:bodyPr/>
        <a:lstStyle/>
        <a:p>
          <a:pPr algn="ctr"/>
          <a:r>
            <a:rPr lang="en-US" sz="3200" b="1" dirty="0">
              <a:latin typeface="Times New Roman" pitchFamily="18" charset="0"/>
              <a:cs typeface="Times New Roman" pitchFamily="18" charset="0"/>
            </a:rPr>
            <a:t>Statistical Tools Used For Analysis</a:t>
          </a:r>
        </a:p>
        <a:p>
          <a:pPr algn="ctr"/>
          <a:endParaRPr lang="en-US" sz="3200" b="1" dirty="0">
            <a:latin typeface="Times New Roman" pitchFamily="18" charset="0"/>
            <a:cs typeface="Times New Roman" pitchFamily="18" charset="0"/>
          </a:endParaRPr>
        </a:p>
      </dgm:t>
    </dgm:pt>
    <dgm:pt modelId="{B97E7800-B5FB-49D9-86E1-AD04D052FE8B}" type="sibTrans" cxnId="{28B61FC5-080F-4200-A228-E0CB775DB701}">
      <dgm:prSet/>
      <dgm:spPr/>
      <dgm:t>
        <a:bodyPr/>
        <a:lstStyle/>
        <a:p>
          <a:endParaRPr lang="en-US"/>
        </a:p>
      </dgm:t>
    </dgm:pt>
    <dgm:pt modelId="{2E27437D-4F62-492F-BBC3-B1B5AFB0D190}" type="parTrans" cxnId="{28B61FC5-080F-4200-A228-E0CB775DB701}">
      <dgm:prSet/>
      <dgm:spPr/>
      <dgm:t>
        <a:bodyPr/>
        <a:lstStyle/>
        <a:p>
          <a:endParaRPr lang="en-US"/>
        </a:p>
      </dgm:t>
    </dgm:pt>
    <dgm:pt modelId="{F6442D95-5F9E-43E8-B5F3-A9521F713916}" type="pres">
      <dgm:prSet presAssocID="{F48DAEF7-3AD0-49CA-92F8-D13C2B721C8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FFCF82C-A0CC-4135-B22A-603DEBD833C0}" type="pres">
      <dgm:prSet presAssocID="{F3FF0438-9D7D-49FB-AC7A-C7366DCC14F4}" presName="hierRoot1" presStyleCnt="0"/>
      <dgm:spPr/>
    </dgm:pt>
    <dgm:pt modelId="{FECD26BB-5909-4AC8-8837-DE4C2CFC77A9}" type="pres">
      <dgm:prSet presAssocID="{F3FF0438-9D7D-49FB-AC7A-C7366DCC14F4}" presName="composite" presStyleCnt="0"/>
      <dgm:spPr/>
    </dgm:pt>
    <dgm:pt modelId="{F68A977E-5772-4A84-BB93-91E0CC72DD75}" type="pres">
      <dgm:prSet presAssocID="{F3FF0438-9D7D-49FB-AC7A-C7366DCC14F4}" presName="background" presStyleLbl="node0" presStyleIdx="0" presStyleCnt="1"/>
      <dgm:spPr>
        <a:solidFill>
          <a:schemeClr val="accent5">
            <a:lumMod val="50000"/>
          </a:schemeClr>
        </a:solidFill>
      </dgm:spPr>
    </dgm:pt>
    <dgm:pt modelId="{4F16D60C-CDFB-4964-895D-2838A5F0F46C}" type="pres">
      <dgm:prSet presAssocID="{F3FF0438-9D7D-49FB-AC7A-C7366DCC14F4}" presName="text" presStyleLbl="fgAcc0" presStyleIdx="0" presStyleCnt="1" custScaleX="369763" custScaleY="144844" custLinFactNeighborX="-10278" custLinFactNeighborY="-30769">
        <dgm:presLayoutVars>
          <dgm:chPref val="3"/>
        </dgm:presLayoutVars>
      </dgm:prSet>
      <dgm:spPr/>
    </dgm:pt>
    <dgm:pt modelId="{1AC479E2-3C07-4C1C-9333-757DA833AFBA}" type="pres">
      <dgm:prSet presAssocID="{F3FF0438-9D7D-49FB-AC7A-C7366DCC14F4}" presName="hierChild2" presStyleCnt="0"/>
      <dgm:spPr/>
    </dgm:pt>
    <dgm:pt modelId="{12F7EC1B-EA30-4CB2-A453-9772FF868D1C}" type="pres">
      <dgm:prSet presAssocID="{F9105C68-35A4-49DE-8BF3-AEC963D25C5F}" presName="Name10" presStyleLbl="parChTrans1D2" presStyleIdx="0" presStyleCnt="2"/>
      <dgm:spPr/>
    </dgm:pt>
    <dgm:pt modelId="{57E2D457-767A-4591-8F4D-AC4865246031}" type="pres">
      <dgm:prSet presAssocID="{DE57EFA7-52F8-4176-A255-FC461DAF3D29}" presName="hierRoot2" presStyleCnt="0"/>
      <dgm:spPr/>
    </dgm:pt>
    <dgm:pt modelId="{37F21F8C-57FE-4428-8607-87ECBBE800B4}" type="pres">
      <dgm:prSet presAssocID="{DE57EFA7-52F8-4176-A255-FC461DAF3D29}" presName="composite2" presStyleCnt="0"/>
      <dgm:spPr/>
    </dgm:pt>
    <dgm:pt modelId="{6BEC2ACB-8F33-46EB-BA39-4D3198C4C6FC}" type="pres">
      <dgm:prSet presAssocID="{DE57EFA7-52F8-4176-A255-FC461DAF3D29}" presName="background2" presStyleLbl="node2" presStyleIdx="0" presStyleCnt="2"/>
      <dgm:spPr>
        <a:solidFill>
          <a:schemeClr val="bg2"/>
        </a:solidFill>
      </dgm:spPr>
    </dgm:pt>
    <dgm:pt modelId="{F7ECAFDE-A7EC-4F9E-B88D-07FB70E785F2}" type="pres">
      <dgm:prSet presAssocID="{DE57EFA7-52F8-4176-A255-FC461DAF3D29}" presName="text2" presStyleLbl="fgAcc2" presStyleIdx="0" presStyleCnt="2" custScaleX="307338" custScaleY="83702">
        <dgm:presLayoutVars>
          <dgm:chPref val="3"/>
        </dgm:presLayoutVars>
      </dgm:prSet>
      <dgm:spPr/>
    </dgm:pt>
    <dgm:pt modelId="{247767AC-0426-4856-B114-FE7973F9D0DF}" type="pres">
      <dgm:prSet presAssocID="{DE57EFA7-52F8-4176-A255-FC461DAF3D29}" presName="hierChild3" presStyleCnt="0"/>
      <dgm:spPr/>
    </dgm:pt>
    <dgm:pt modelId="{167A4675-B3E9-4429-B302-702CB27C494E}" type="pres">
      <dgm:prSet presAssocID="{0CAB2869-8250-412C-9B29-E15C033591F7}" presName="Name17" presStyleLbl="parChTrans1D3" presStyleIdx="0" presStyleCnt="4"/>
      <dgm:spPr/>
    </dgm:pt>
    <dgm:pt modelId="{846480F9-2334-4C2C-B180-AC1A4F59AE7B}" type="pres">
      <dgm:prSet presAssocID="{A49CEB7C-13C9-42FE-8BD8-200141B6BF97}" presName="hierRoot3" presStyleCnt="0"/>
      <dgm:spPr/>
    </dgm:pt>
    <dgm:pt modelId="{3699C203-9D7B-44CB-9142-E6D3E9709DC2}" type="pres">
      <dgm:prSet presAssocID="{A49CEB7C-13C9-42FE-8BD8-200141B6BF97}" presName="composite3" presStyleCnt="0"/>
      <dgm:spPr/>
    </dgm:pt>
    <dgm:pt modelId="{AAFE2202-C629-44F5-8A40-6084F2CF73A2}" type="pres">
      <dgm:prSet presAssocID="{A49CEB7C-13C9-42FE-8BD8-200141B6BF97}" presName="background3" presStyleLbl="node3" presStyleIdx="0" presStyleCnt="4"/>
      <dgm:spPr>
        <a:solidFill>
          <a:schemeClr val="accent4">
            <a:lumMod val="75000"/>
          </a:schemeClr>
        </a:solidFill>
      </dgm:spPr>
    </dgm:pt>
    <dgm:pt modelId="{309D869B-D2A7-4513-B390-4F12305739B4}" type="pres">
      <dgm:prSet presAssocID="{A49CEB7C-13C9-42FE-8BD8-200141B6BF97}" presName="text3" presStyleLbl="fgAcc3" presStyleIdx="0" presStyleCnt="4" custScaleX="99609" custScaleY="97202">
        <dgm:presLayoutVars>
          <dgm:chPref val="3"/>
        </dgm:presLayoutVars>
      </dgm:prSet>
      <dgm:spPr/>
    </dgm:pt>
    <dgm:pt modelId="{7B82B6AF-F782-410F-BABE-ABE6588CCC67}" type="pres">
      <dgm:prSet presAssocID="{A49CEB7C-13C9-42FE-8BD8-200141B6BF97}" presName="hierChild4" presStyleCnt="0"/>
      <dgm:spPr/>
    </dgm:pt>
    <dgm:pt modelId="{871E032B-F066-4A5D-A69C-A2A9609D474D}" type="pres">
      <dgm:prSet presAssocID="{5B28D468-3AF3-4E72-8C34-05909CC49AEA}" presName="Name17" presStyleLbl="parChTrans1D3" presStyleIdx="1" presStyleCnt="4"/>
      <dgm:spPr/>
    </dgm:pt>
    <dgm:pt modelId="{207CA1BB-2F68-4E4E-9D62-1494BD17ED3D}" type="pres">
      <dgm:prSet presAssocID="{F76FF580-935C-431A-B35F-4320D3D08A12}" presName="hierRoot3" presStyleCnt="0"/>
      <dgm:spPr/>
    </dgm:pt>
    <dgm:pt modelId="{44CD7F3C-8A51-4706-A302-37661699C2F3}" type="pres">
      <dgm:prSet presAssocID="{F76FF580-935C-431A-B35F-4320D3D08A12}" presName="composite3" presStyleCnt="0"/>
      <dgm:spPr/>
    </dgm:pt>
    <dgm:pt modelId="{A9B337F3-7DFD-4080-8B33-C7DD3D2DADA6}" type="pres">
      <dgm:prSet presAssocID="{F76FF580-935C-431A-B35F-4320D3D08A12}" presName="background3" presStyleLbl="node3" presStyleIdx="1" presStyleCnt="4"/>
      <dgm:spPr>
        <a:solidFill>
          <a:schemeClr val="accent4">
            <a:lumMod val="75000"/>
          </a:schemeClr>
        </a:solidFill>
      </dgm:spPr>
    </dgm:pt>
    <dgm:pt modelId="{19113037-4C00-49D8-8220-9D80D4198013}" type="pres">
      <dgm:prSet presAssocID="{F76FF580-935C-431A-B35F-4320D3D08A12}" presName="text3" presStyleLbl="fgAcc3" presStyleIdx="1" presStyleCnt="4" custScaleY="97202">
        <dgm:presLayoutVars>
          <dgm:chPref val="3"/>
        </dgm:presLayoutVars>
      </dgm:prSet>
      <dgm:spPr/>
    </dgm:pt>
    <dgm:pt modelId="{43067F72-C4FC-4115-8BE5-F753AC16589B}" type="pres">
      <dgm:prSet presAssocID="{F76FF580-935C-431A-B35F-4320D3D08A12}" presName="hierChild4" presStyleCnt="0"/>
      <dgm:spPr/>
    </dgm:pt>
    <dgm:pt modelId="{D3279BD5-F381-457C-9E81-5B71DA9148C7}" type="pres">
      <dgm:prSet presAssocID="{717654E0-2A71-4FBC-B903-6F6A50B5AA0D}" presName="Name17" presStyleLbl="parChTrans1D3" presStyleIdx="2" presStyleCnt="4"/>
      <dgm:spPr/>
    </dgm:pt>
    <dgm:pt modelId="{94D2A925-FE6D-4120-80E9-5A658FD38062}" type="pres">
      <dgm:prSet presAssocID="{CC1E63DE-E7A5-4689-A1D1-65484C1F8150}" presName="hierRoot3" presStyleCnt="0"/>
      <dgm:spPr/>
    </dgm:pt>
    <dgm:pt modelId="{B3A4E78C-221C-47B8-A29A-C0D110500E46}" type="pres">
      <dgm:prSet presAssocID="{CC1E63DE-E7A5-4689-A1D1-65484C1F8150}" presName="composite3" presStyleCnt="0"/>
      <dgm:spPr/>
    </dgm:pt>
    <dgm:pt modelId="{085AFB58-7282-49B2-A57B-4E472832A9FE}" type="pres">
      <dgm:prSet presAssocID="{CC1E63DE-E7A5-4689-A1D1-65484C1F8150}" presName="background3" presStyleLbl="node3" presStyleIdx="2" presStyleCnt="4"/>
      <dgm:spPr>
        <a:solidFill>
          <a:schemeClr val="accent4">
            <a:lumMod val="75000"/>
          </a:schemeClr>
        </a:solidFill>
      </dgm:spPr>
    </dgm:pt>
    <dgm:pt modelId="{EA06EAD2-E80D-4306-959E-FB8E7B1F8493}" type="pres">
      <dgm:prSet presAssocID="{CC1E63DE-E7A5-4689-A1D1-65484C1F8150}" presName="text3" presStyleLbl="fgAcc3" presStyleIdx="2" presStyleCnt="4" custScaleX="130365" custScaleY="97202">
        <dgm:presLayoutVars>
          <dgm:chPref val="3"/>
        </dgm:presLayoutVars>
      </dgm:prSet>
      <dgm:spPr/>
    </dgm:pt>
    <dgm:pt modelId="{1D44CEF9-A1D0-4C23-AC67-F1FFA33E4BCD}" type="pres">
      <dgm:prSet presAssocID="{CC1E63DE-E7A5-4689-A1D1-65484C1F8150}" presName="hierChild4" presStyleCnt="0"/>
      <dgm:spPr/>
    </dgm:pt>
    <dgm:pt modelId="{D73AB607-BD2E-4B45-800D-68D816CC0E12}" type="pres">
      <dgm:prSet presAssocID="{5BC6699C-BDD9-42E8-A66C-8AAEDE73243A}" presName="Name10" presStyleLbl="parChTrans1D2" presStyleIdx="1" presStyleCnt="2"/>
      <dgm:spPr/>
    </dgm:pt>
    <dgm:pt modelId="{38B2071E-3825-4808-8E8D-A6FCCF29D217}" type="pres">
      <dgm:prSet presAssocID="{E48634EC-1B50-40DA-97D7-14E2858786BB}" presName="hierRoot2" presStyleCnt="0"/>
      <dgm:spPr/>
    </dgm:pt>
    <dgm:pt modelId="{32F4BAF7-7921-48D5-83BE-3CDA3E360966}" type="pres">
      <dgm:prSet presAssocID="{E48634EC-1B50-40DA-97D7-14E2858786BB}" presName="composite2" presStyleCnt="0"/>
      <dgm:spPr/>
    </dgm:pt>
    <dgm:pt modelId="{6FC0CD47-5254-4F1C-A5C5-22A52C8CFA99}" type="pres">
      <dgm:prSet presAssocID="{E48634EC-1B50-40DA-97D7-14E2858786BB}" presName="background2" presStyleLbl="node2" presStyleIdx="1" presStyleCnt="2"/>
      <dgm:spPr>
        <a:solidFill>
          <a:schemeClr val="bg2"/>
        </a:solidFill>
      </dgm:spPr>
    </dgm:pt>
    <dgm:pt modelId="{E1E0879B-5A61-4D38-8CE0-40875A0E4242}" type="pres">
      <dgm:prSet presAssocID="{E48634EC-1B50-40DA-97D7-14E2858786BB}" presName="text2" presStyleLbl="fgAcc2" presStyleIdx="1" presStyleCnt="2" custScaleX="189979" custScaleY="99959" custLinFactNeighborX="-5870" custLinFactNeighborY="-718">
        <dgm:presLayoutVars>
          <dgm:chPref val="3"/>
        </dgm:presLayoutVars>
      </dgm:prSet>
      <dgm:spPr/>
    </dgm:pt>
    <dgm:pt modelId="{280D7F73-D006-4C40-82DF-0C6DA67DDB8F}" type="pres">
      <dgm:prSet presAssocID="{E48634EC-1B50-40DA-97D7-14E2858786BB}" presName="hierChild3" presStyleCnt="0"/>
      <dgm:spPr/>
    </dgm:pt>
    <dgm:pt modelId="{920896B7-8E29-4824-B2B7-F158361647E7}" type="pres">
      <dgm:prSet presAssocID="{5B15D43E-5AD2-4E51-A6D2-397C1728BC18}" presName="Name17" presStyleLbl="parChTrans1D3" presStyleIdx="3" presStyleCnt="4"/>
      <dgm:spPr/>
    </dgm:pt>
    <dgm:pt modelId="{6435663B-7C0F-42E8-8409-5D23BB915F32}" type="pres">
      <dgm:prSet presAssocID="{10B347FC-187F-411B-A9D5-15F772F278D1}" presName="hierRoot3" presStyleCnt="0"/>
      <dgm:spPr/>
    </dgm:pt>
    <dgm:pt modelId="{002DD5F7-7AF2-45DF-A3A2-B68B9AE31D05}" type="pres">
      <dgm:prSet presAssocID="{10B347FC-187F-411B-A9D5-15F772F278D1}" presName="composite3" presStyleCnt="0"/>
      <dgm:spPr/>
    </dgm:pt>
    <dgm:pt modelId="{09BA0E72-6270-40E0-8706-7F327742BEFF}" type="pres">
      <dgm:prSet presAssocID="{10B347FC-187F-411B-A9D5-15F772F278D1}" presName="background3" presStyleLbl="node3" presStyleIdx="3" presStyleCnt="4"/>
      <dgm:spPr>
        <a:solidFill>
          <a:schemeClr val="accent4">
            <a:lumMod val="75000"/>
          </a:schemeClr>
        </a:solidFill>
      </dgm:spPr>
    </dgm:pt>
    <dgm:pt modelId="{9F767AB3-07B0-4D9A-93C2-C94EA0983D22}" type="pres">
      <dgm:prSet presAssocID="{10B347FC-187F-411B-A9D5-15F772F278D1}" presName="text3" presStyleLbl="fgAcc3" presStyleIdx="3" presStyleCnt="4" custScaleX="163166" custScaleY="100228" custLinFactNeighborX="3334" custLinFactNeighborY="2581">
        <dgm:presLayoutVars>
          <dgm:chPref val="3"/>
        </dgm:presLayoutVars>
      </dgm:prSet>
      <dgm:spPr/>
    </dgm:pt>
    <dgm:pt modelId="{83792C06-F032-458A-B26B-919A3417101F}" type="pres">
      <dgm:prSet presAssocID="{10B347FC-187F-411B-A9D5-15F772F278D1}" presName="hierChild4" presStyleCnt="0"/>
      <dgm:spPr/>
    </dgm:pt>
  </dgm:ptLst>
  <dgm:cxnLst>
    <dgm:cxn modelId="{BCB6E605-D313-4D1E-AC3C-1F5BB1FB271D}" srcId="{DE57EFA7-52F8-4176-A255-FC461DAF3D29}" destId="{F76FF580-935C-431A-B35F-4320D3D08A12}" srcOrd="1" destOrd="0" parTransId="{5B28D468-3AF3-4E72-8C34-05909CC49AEA}" sibTransId="{E7D92A33-95B6-4ADC-9B16-F71B466C26EF}"/>
    <dgm:cxn modelId="{777B021F-1759-4C9F-957E-4038C5D54DAB}" srcId="{E48634EC-1B50-40DA-97D7-14E2858786BB}" destId="{10B347FC-187F-411B-A9D5-15F772F278D1}" srcOrd="0" destOrd="0" parTransId="{5B15D43E-5AD2-4E51-A6D2-397C1728BC18}" sibTransId="{DA011AB3-5E6B-40A6-B411-51069FDE892A}"/>
    <dgm:cxn modelId="{2E56F021-B7D3-4A14-A81E-C236B9970F45}" type="presOf" srcId="{DE57EFA7-52F8-4176-A255-FC461DAF3D29}" destId="{F7ECAFDE-A7EC-4F9E-B88D-07FB70E785F2}" srcOrd="0" destOrd="0" presId="urn:microsoft.com/office/officeart/2005/8/layout/hierarchy1"/>
    <dgm:cxn modelId="{E254EE39-357D-45B3-9228-9E68E81B81DD}" srcId="{F3FF0438-9D7D-49FB-AC7A-C7366DCC14F4}" destId="{DE57EFA7-52F8-4176-A255-FC461DAF3D29}" srcOrd="0" destOrd="0" parTransId="{F9105C68-35A4-49DE-8BF3-AEC963D25C5F}" sibTransId="{F2AC5449-A370-4FDD-A30A-56AEBE63B011}"/>
    <dgm:cxn modelId="{AF58DB3C-41DF-4F2E-90F2-0DF12A81DAFF}" type="presOf" srcId="{5BC6699C-BDD9-42E8-A66C-8AAEDE73243A}" destId="{D73AB607-BD2E-4B45-800D-68D816CC0E12}" srcOrd="0" destOrd="0" presId="urn:microsoft.com/office/officeart/2005/8/layout/hierarchy1"/>
    <dgm:cxn modelId="{070BD746-A8D0-441F-8AAF-0122ADEDE52A}" type="presOf" srcId="{A49CEB7C-13C9-42FE-8BD8-200141B6BF97}" destId="{309D869B-D2A7-4513-B390-4F12305739B4}" srcOrd="0" destOrd="0" presId="urn:microsoft.com/office/officeart/2005/8/layout/hierarchy1"/>
    <dgm:cxn modelId="{28A03B68-5952-4CE8-BFAE-DA010E5F22AC}" type="presOf" srcId="{F9105C68-35A4-49DE-8BF3-AEC963D25C5F}" destId="{12F7EC1B-EA30-4CB2-A453-9772FF868D1C}" srcOrd="0" destOrd="0" presId="urn:microsoft.com/office/officeart/2005/8/layout/hierarchy1"/>
    <dgm:cxn modelId="{C987DA4C-F844-4B0A-8039-8BD6A611866C}" srcId="{DE57EFA7-52F8-4176-A255-FC461DAF3D29}" destId="{CC1E63DE-E7A5-4689-A1D1-65484C1F8150}" srcOrd="2" destOrd="0" parTransId="{717654E0-2A71-4FBC-B903-6F6A50B5AA0D}" sibTransId="{6C49EB41-DE81-4C55-8284-0EE8FECF9678}"/>
    <dgm:cxn modelId="{EB35BB70-05EC-4152-A3AF-EC09AC31E7BC}" srcId="{DE57EFA7-52F8-4176-A255-FC461DAF3D29}" destId="{A49CEB7C-13C9-42FE-8BD8-200141B6BF97}" srcOrd="0" destOrd="0" parTransId="{0CAB2869-8250-412C-9B29-E15C033591F7}" sibTransId="{2674EC18-CBC1-4772-996A-7C5747193DBB}"/>
    <dgm:cxn modelId="{F1186653-8202-4852-8267-EA2E62E58D26}" srcId="{F3FF0438-9D7D-49FB-AC7A-C7366DCC14F4}" destId="{E48634EC-1B50-40DA-97D7-14E2858786BB}" srcOrd="1" destOrd="0" parTransId="{5BC6699C-BDD9-42E8-A66C-8AAEDE73243A}" sibTransId="{50154170-CF37-4CDE-B80B-52507A69B82B}"/>
    <dgm:cxn modelId="{6E798F55-B3D6-41C4-A9B7-8F5D1CE6F9D4}" type="presOf" srcId="{E48634EC-1B50-40DA-97D7-14E2858786BB}" destId="{E1E0879B-5A61-4D38-8CE0-40875A0E4242}" srcOrd="0" destOrd="0" presId="urn:microsoft.com/office/officeart/2005/8/layout/hierarchy1"/>
    <dgm:cxn modelId="{881B7E56-2015-4078-8373-EE0144723E2A}" type="presOf" srcId="{F76FF580-935C-431A-B35F-4320D3D08A12}" destId="{19113037-4C00-49D8-8220-9D80D4198013}" srcOrd="0" destOrd="0" presId="urn:microsoft.com/office/officeart/2005/8/layout/hierarchy1"/>
    <dgm:cxn modelId="{9D590159-5359-4F56-87CA-B9E816BB1569}" type="presOf" srcId="{10B347FC-187F-411B-A9D5-15F772F278D1}" destId="{9F767AB3-07B0-4D9A-93C2-C94EA0983D22}" srcOrd="0" destOrd="0" presId="urn:microsoft.com/office/officeart/2005/8/layout/hierarchy1"/>
    <dgm:cxn modelId="{0E90549D-0F82-47D0-8F3E-6F48BC2FC154}" type="presOf" srcId="{F48DAEF7-3AD0-49CA-92F8-D13C2B721C8A}" destId="{F6442D95-5F9E-43E8-B5F3-A9521F713916}" srcOrd="0" destOrd="0" presId="urn:microsoft.com/office/officeart/2005/8/layout/hierarchy1"/>
    <dgm:cxn modelId="{79C3C8B6-746F-47DC-8A5B-59BC29783727}" type="presOf" srcId="{5B28D468-3AF3-4E72-8C34-05909CC49AEA}" destId="{871E032B-F066-4A5D-A69C-A2A9609D474D}" srcOrd="0" destOrd="0" presId="urn:microsoft.com/office/officeart/2005/8/layout/hierarchy1"/>
    <dgm:cxn modelId="{28B61FC5-080F-4200-A228-E0CB775DB701}" srcId="{F48DAEF7-3AD0-49CA-92F8-D13C2B721C8A}" destId="{F3FF0438-9D7D-49FB-AC7A-C7366DCC14F4}" srcOrd="0" destOrd="0" parTransId="{2E27437D-4F62-492F-BBC3-B1B5AFB0D190}" sibTransId="{B97E7800-B5FB-49D9-86E1-AD04D052FE8B}"/>
    <dgm:cxn modelId="{8560CAD4-7484-45E7-951A-709DC5FE76B0}" type="presOf" srcId="{5B15D43E-5AD2-4E51-A6D2-397C1728BC18}" destId="{920896B7-8E29-4824-B2B7-F158361647E7}" srcOrd="0" destOrd="0" presId="urn:microsoft.com/office/officeart/2005/8/layout/hierarchy1"/>
    <dgm:cxn modelId="{B2366EE0-0348-4C78-A9D6-6B47927C00A7}" type="presOf" srcId="{CC1E63DE-E7A5-4689-A1D1-65484C1F8150}" destId="{EA06EAD2-E80D-4306-959E-FB8E7B1F8493}" srcOrd="0" destOrd="0" presId="urn:microsoft.com/office/officeart/2005/8/layout/hierarchy1"/>
    <dgm:cxn modelId="{D2F144EB-8878-47A9-91E3-E505A88FB60F}" type="presOf" srcId="{0CAB2869-8250-412C-9B29-E15C033591F7}" destId="{167A4675-B3E9-4429-B302-702CB27C494E}" srcOrd="0" destOrd="0" presId="urn:microsoft.com/office/officeart/2005/8/layout/hierarchy1"/>
    <dgm:cxn modelId="{925B08F5-6C22-46BB-802C-DE3945A18DF1}" type="presOf" srcId="{F3FF0438-9D7D-49FB-AC7A-C7366DCC14F4}" destId="{4F16D60C-CDFB-4964-895D-2838A5F0F46C}" srcOrd="0" destOrd="0" presId="urn:microsoft.com/office/officeart/2005/8/layout/hierarchy1"/>
    <dgm:cxn modelId="{0FD420F8-E2DB-4101-9AF7-DD9B74C62214}" type="presOf" srcId="{717654E0-2A71-4FBC-B903-6F6A50B5AA0D}" destId="{D3279BD5-F381-457C-9E81-5B71DA9148C7}" srcOrd="0" destOrd="0" presId="urn:microsoft.com/office/officeart/2005/8/layout/hierarchy1"/>
    <dgm:cxn modelId="{4813F506-387E-4812-829C-DAB6179C13F5}" type="presParOf" srcId="{F6442D95-5F9E-43E8-B5F3-A9521F713916}" destId="{CFFCF82C-A0CC-4135-B22A-603DEBD833C0}" srcOrd="0" destOrd="0" presId="urn:microsoft.com/office/officeart/2005/8/layout/hierarchy1"/>
    <dgm:cxn modelId="{E630DB9B-26CE-42CA-8587-4B46BDD8D5D7}" type="presParOf" srcId="{CFFCF82C-A0CC-4135-B22A-603DEBD833C0}" destId="{FECD26BB-5909-4AC8-8837-DE4C2CFC77A9}" srcOrd="0" destOrd="0" presId="urn:microsoft.com/office/officeart/2005/8/layout/hierarchy1"/>
    <dgm:cxn modelId="{D308C1E4-0C6D-4F77-A542-ACE25834BC91}" type="presParOf" srcId="{FECD26BB-5909-4AC8-8837-DE4C2CFC77A9}" destId="{F68A977E-5772-4A84-BB93-91E0CC72DD75}" srcOrd="0" destOrd="0" presId="urn:microsoft.com/office/officeart/2005/8/layout/hierarchy1"/>
    <dgm:cxn modelId="{9EDCDD6D-FF68-4A38-88D7-AB5D9358FCB3}" type="presParOf" srcId="{FECD26BB-5909-4AC8-8837-DE4C2CFC77A9}" destId="{4F16D60C-CDFB-4964-895D-2838A5F0F46C}" srcOrd="1" destOrd="0" presId="urn:microsoft.com/office/officeart/2005/8/layout/hierarchy1"/>
    <dgm:cxn modelId="{20FBD260-206F-44D2-91BC-730E8F754ACF}" type="presParOf" srcId="{CFFCF82C-A0CC-4135-B22A-603DEBD833C0}" destId="{1AC479E2-3C07-4C1C-9333-757DA833AFBA}" srcOrd="1" destOrd="0" presId="urn:microsoft.com/office/officeart/2005/8/layout/hierarchy1"/>
    <dgm:cxn modelId="{4AD03C47-BE07-4145-BC2D-1AAF08A58068}" type="presParOf" srcId="{1AC479E2-3C07-4C1C-9333-757DA833AFBA}" destId="{12F7EC1B-EA30-4CB2-A453-9772FF868D1C}" srcOrd="0" destOrd="0" presId="urn:microsoft.com/office/officeart/2005/8/layout/hierarchy1"/>
    <dgm:cxn modelId="{5D2804BF-12F4-4310-967E-DC99314FD5F6}" type="presParOf" srcId="{1AC479E2-3C07-4C1C-9333-757DA833AFBA}" destId="{57E2D457-767A-4591-8F4D-AC4865246031}" srcOrd="1" destOrd="0" presId="urn:microsoft.com/office/officeart/2005/8/layout/hierarchy1"/>
    <dgm:cxn modelId="{B71F90D5-4634-4BBC-8A21-30CE183F062A}" type="presParOf" srcId="{57E2D457-767A-4591-8F4D-AC4865246031}" destId="{37F21F8C-57FE-4428-8607-87ECBBE800B4}" srcOrd="0" destOrd="0" presId="urn:microsoft.com/office/officeart/2005/8/layout/hierarchy1"/>
    <dgm:cxn modelId="{4DE0BDBA-C340-4DB5-8EE5-5C5534E88919}" type="presParOf" srcId="{37F21F8C-57FE-4428-8607-87ECBBE800B4}" destId="{6BEC2ACB-8F33-46EB-BA39-4D3198C4C6FC}" srcOrd="0" destOrd="0" presId="urn:microsoft.com/office/officeart/2005/8/layout/hierarchy1"/>
    <dgm:cxn modelId="{F49D917C-2E9F-49F3-8E32-9E61D1F9EC6D}" type="presParOf" srcId="{37F21F8C-57FE-4428-8607-87ECBBE800B4}" destId="{F7ECAFDE-A7EC-4F9E-B88D-07FB70E785F2}" srcOrd="1" destOrd="0" presId="urn:microsoft.com/office/officeart/2005/8/layout/hierarchy1"/>
    <dgm:cxn modelId="{48ECDD43-D477-49B4-9606-B1A54BD2DAD9}" type="presParOf" srcId="{57E2D457-767A-4591-8F4D-AC4865246031}" destId="{247767AC-0426-4856-B114-FE7973F9D0DF}" srcOrd="1" destOrd="0" presId="urn:microsoft.com/office/officeart/2005/8/layout/hierarchy1"/>
    <dgm:cxn modelId="{9D6F7E9F-CE66-46D1-916B-FE4CDF701FE1}" type="presParOf" srcId="{247767AC-0426-4856-B114-FE7973F9D0DF}" destId="{167A4675-B3E9-4429-B302-702CB27C494E}" srcOrd="0" destOrd="0" presId="urn:microsoft.com/office/officeart/2005/8/layout/hierarchy1"/>
    <dgm:cxn modelId="{3B4950AE-B581-4B55-BAB3-A86462491D67}" type="presParOf" srcId="{247767AC-0426-4856-B114-FE7973F9D0DF}" destId="{846480F9-2334-4C2C-B180-AC1A4F59AE7B}" srcOrd="1" destOrd="0" presId="urn:microsoft.com/office/officeart/2005/8/layout/hierarchy1"/>
    <dgm:cxn modelId="{17ADC91A-F7CA-4C70-A3CC-4B9B5FBC0D19}" type="presParOf" srcId="{846480F9-2334-4C2C-B180-AC1A4F59AE7B}" destId="{3699C203-9D7B-44CB-9142-E6D3E9709DC2}" srcOrd="0" destOrd="0" presId="urn:microsoft.com/office/officeart/2005/8/layout/hierarchy1"/>
    <dgm:cxn modelId="{32E09152-98C2-4827-AD3B-482DE2D09C96}" type="presParOf" srcId="{3699C203-9D7B-44CB-9142-E6D3E9709DC2}" destId="{AAFE2202-C629-44F5-8A40-6084F2CF73A2}" srcOrd="0" destOrd="0" presId="urn:microsoft.com/office/officeart/2005/8/layout/hierarchy1"/>
    <dgm:cxn modelId="{30D9BE77-BF8A-48F7-AECB-C470634F8FA8}" type="presParOf" srcId="{3699C203-9D7B-44CB-9142-E6D3E9709DC2}" destId="{309D869B-D2A7-4513-B390-4F12305739B4}" srcOrd="1" destOrd="0" presId="urn:microsoft.com/office/officeart/2005/8/layout/hierarchy1"/>
    <dgm:cxn modelId="{B74563F2-3159-4B32-928F-21532C52AED7}" type="presParOf" srcId="{846480F9-2334-4C2C-B180-AC1A4F59AE7B}" destId="{7B82B6AF-F782-410F-BABE-ABE6588CCC67}" srcOrd="1" destOrd="0" presId="urn:microsoft.com/office/officeart/2005/8/layout/hierarchy1"/>
    <dgm:cxn modelId="{D30A4540-B680-41F7-ABA0-7B8223AECEA7}" type="presParOf" srcId="{247767AC-0426-4856-B114-FE7973F9D0DF}" destId="{871E032B-F066-4A5D-A69C-A2A9609D474D}" srcOrd="2" destOrd="0" presId="urn:microsoft.com/office/officeart/2005/8/layout/hierarchy1"/>
    <dgm:cxn modelId="{8F632D60-29C4-4929-BC19-76E097185289}" type="presParOf" srcId="{247767AC-0426-4856-B114-FE7973F9D0DF}" destId="{207CA1BB-2F68-4E4E-9D62-1494BD17ED3D}" srcOrd="3" destOrd="0" presId="urn:microsoft.com/office/officeart/2005/8/layout/hierarchy1"/>
    <dgm:cxn modelId="{60D75C13-CCD6-4163-BE43-6D774D937CF7}" type="presParOf" srcId="{207CA1BB-2F68-4E4E-9D62-1494BD17ED3D}" destId="{44CD7F3C-8A51-4706-A302-37661699C2F3}" srcOrd="0" destOrd="0" presId="urn:microsoft.com/office/officeart/2005/8/layout/hierarchy1"/>
    <dgm:cxn modelId="{16610D03-FE49-4541-BF39-9D7A433650BB}" type="presParOf" srcId="{44CD7F3C-8A51-4706-A302-37661699C2F3}" destId="{A9B337F3-7DFD-4080-8B33-C7DD3D2DADA6}" srcOrd="0" destOrd="0" presId="urn:microsoft.com/office/officeart/2005/8/layout/hierarchy1"/>
    <dgm:cxn modelId="{FF5C47EB-E5EC-49E5-A0A5-BF2DE1D68085}" type="presParOf" srcId="{44CD7F3C-8A51-4706-A302-37661699C2F3}" destId="{19113037-4C00-49D8-8220-9D80D4198013}" srcOrd="1" destOrd="0" presId="urn:microsoft.com/office/officeart/2005/8/layout/hierarchy1"/>
    <dgm:cxn modelId="{02CBC201-05B5-46AC-B94B-BE16A222994B}" type="presParOf" srcId="{207CA1BB-2F68-4E4E-9D62-1494BD17ED3D}" destId="{43067F72-C4FC-4115-8BE5-F753AC16589B}" srcOrd="1" destOrd="0" presId="urn:microsoft.com/office/officeart/2005/8/layout/hierarchy1"/>
    <dgm:cxn modelId="{625B2417-CEB3-4EB1-AEF2-74590112790A}" type="presParOf" srcId="{247767AC-0426-4856-B114-FE7973F9D0DF}" destId="{D3279BD5-F381-457C-9E81-5B71DA9148C7}" srcOrd="4" destOrd="0" presId="urn:microsoft.com/office/officeart/2005/8/layout/hierarchy1"/>
    <dgm:cxn modelId="{97B4CBFA-26A1-4B65-B186-84A64EBDAF69}" type="presParOf" srcId="{247767AC-0426-4856-B114-FE7973F9D0DF}" destId="{94D2A925-FE6D-4120-80E9-5A658FD38062}" srcOrd="5" destOrd="0" presId="urn:microsoft.com/office/officeart/2005/8/layout/hierarchy1"/>
    <dgm:cxn modelId="{23CB3A35-F8B6-4813-9E43-237FBD048A87}" type="presParOf" srcId="{94D2A925-FE6D-4120-80E9-5A658FD38062}" destId="{B3A4E78C-221C-47B8-A29A-C0D110500E46}" srcOrd="0" destOrd="0" presId="urn:microsoft.com/office/officeart/2005/8/layout/hierarchy1"/>
    <dgm:cxn modelId="{DE26A65B-0BF0-4EEF-A049-2760BBDCC779}" type="presParOf" srcId="{B3A4E78C-221C-47B8-A29A-C0D110500E46}" destId="{085AFB58-7282-49B2-A57B-4E472832A9FE}" srcOrd="0" destOrd="0" presId="urn:microsoft.com/office/officeart/2005/8/layout/hierarchy1"/>
    <dgm:cxn modelId="{3E8D1596-3F1C-45CE-A8F9-ED13346FE4A0}" type="presParOf" srcId="{B3A4E78C-221C-47B8-A29A-C0D110500E46}" destId="{EA06EAD2-E80D-4306-959E-FB8E7B1F8493}" srcOrd="1" destOrd="0" presId="urn:microsoft.com/office/officeart/2005/8/layout/hierarchy1"/>
    <dgm:cxn modelId="{DAE1C892-CD1C-440A-8602-D04E18B5CD6B}" type="presParOf" srcId="{94D2A925-FE6D-4120-80E9-5A658FD38062}" destId="{1D44CEF9-A1D0-4C23-AC67-F1FFA33E4BCD}" srcOrd="1" destOrd="0" presId="urn:microsoft.com/office/officeart/2005/8/layout/hierarchy1"/>
    <dgm:cxn modelId="{E0CD8D69-C2B1-4B41-AF2F-37A0AB82775C}" type="presParOf" srcId="{1AC479E2-3C07-4C1C-9333-757DA833AFBA}" destId="{D73AB607-BD2E-4B45-800D-68D816CC0E12}" srcOrd="2" destOrd="0" presId="urn:microsoft.com/office/officeart/2005/8/layout/hierarchy1"/>
    <dgm:cxn modelId="{FD6F7DC9-88BD-4969-897A-CE35A410A5C5}" type="presParOf" srcId="{1AC479E2-3C07-4C1C-9333-757DA833AFBA}" destId="{38B2071E-3825-4808-8E8D-A6FCCF29D217}" srcOrd="3" destOrd="0" presId="urn:microsoft.com/office/officeart/2005/8/layout/hierarchy1"/>
    <dgm:cxn modelId="{37E174E6-535F-4092-A830-E74F2ACB1DAB}" type="presParOf" srcId="{38B2071E-3825-4808-8E8D-A6FCCF29D217}" destId="{32F4BAF7-7921-48D5-83BE-3CDA3E360966}" srcOrd="0" destOrd="0" presId="urn:microsoft.com/office/officeart/2005/8/layout/hierarchy1"/>
    <dgm:cxn modelId="{4B87E0D7-61A7-4F22-8CCC-2B3E6C04C2D9}" type="presParOf" srcId="{32F4BAF7-7921-48D5-83BE-3CDA3E360966}" destId="{6FC0CD47-5254-4F1C-A5C5-22A52C8CFA99}" srcOrd="0" destOrd="0" presId="urn:microsoft.com/office/officeart/2005/8/layout/hierarchy1"/>
    <dgm:cxn modelId="{947234CA-235E-4486-8BC3-9BD714915367}" type="presParOf" srcId="{32F4BAF7-7921-48D5-83BE-3CDA3E360966}" destId="{E1E0879B-5A61-4D38-8CE0-40875A0E4242}" srcOrd="1" destOrd="0" presId="urn:microsoft.com/office/officeart/2005/8/layout/hierarchy1"/>
    <dgm:cxn modelId="{4D78930F-F6D0-4CCB-A4F0-17EF50E3BCE5}" type="presParOf" srcId="{38B2071E-3825-4808-8E8D-A6FCCF29D217}" destId="{280D7F73-D006-4C40-82DF-0C6DA67DDB8F}" srcOrd="1" destOrd="0" presId="urn:microsoft.com/office/officeart/2005/8/layout/hierarchy1"/>
    <dgm:cxn modelId="{053A7F8E-988B-4FCB-9484-305B84A9A595}" type="presParOf" srcId="{280D7F73-D006-4C40-82DF-0C6DA67DDB8F}" destId="{920896B7-8E29-4824-B2B7-F158361647E7}" srcOrd="0" destOrd="0" presId="urn:microsoft.com/office/officeart/2005/8/layout/hierarchy1"/>
    <dgm:cxn modelId="{375C1310-47BD-4992-B069-88A1D36A37AC}" type="presParOf" srcId="{280D7F73-D006-4C40-82DF-0C6DA67DDB8F}" destId="{6435663B-7C0F-42E8-8409-5D23BB915F32}" srcOrd="1" destOrd="0" presId="urn:microsoft.com/office/officeart/2005/8/layout/hierarchy1"/>
    <dgm:cxn modelId="{8BF7E3BE-B97A-47F7-A88F-D10B1E5B28F8}" type="presParOf" srcId="{6435663B-7C0F-42E8-8409-5D23BB915F32}" destId="{002DD5F7-7AF2-45DF-A3A2-B68B9AE31D05}" srcOrd="0" destOrd="0" presId="urn:microsoft.com/office/officeart/2005/8/layout/hierarchy1"/>
    <dgm:cxn modelId="{04BF887B-FE34-4C9B-A0CC-8C3E6063B9FF}" type="presParOf" srcId="{002DD5F7-7AF2-45DF-A3A2-B68B9AE31D05}" destId="{09BA0E72-6270-40E0-8706-7F327742BEFF}" srcOrd="0" destOrd="0" presId="urn:microsoft.com/office/officeart/2005/8/layout/hierarchy1"/>
    <dgm:cxn modelId="{D8CCC63F-BC13-497A-B6F3-68C064ED2EA7}" type="presParOf" srcId="{002DD5F7-7AF2-45DF-A3A2-B68B9AE31D05}" destId="{9F767AB3-07B0-4D9A-93C2-C94EA0983D22}" srcOrd="1" destOrd="0" presId="urn:microsoft.com/office/officeart/2005/8/layout/hierarchy1"/>
    <dgm:cxn modelId="{7EFE1C91-59C6-427A-84CF-01AF84D25CED}" type="presParOf" srcId="{6435663B-7C0F-42E8-8409-5D23BB915F32}" destId="{83792C06-F032-458A-B26B-919A3417101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0896B7-8E29-4824-B2B7-F158361647E7}">
      <dsp:nvSpPr>
        <dsp:cNvPr id="0" name=""/>
        <dsp:cNvSpPr/>
      </dsp:nvSpPr>
      <dsp:spPr>
        <a:xfrm>
          <a:off x="8633524" y="3539925"/>
          <a:ext cx="168111" cy="5694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0266"/>
              </a:lnTo>
              <a:lnTo>
                <a:pt x="168111" y="400266"/>
              </a:lnTo>
              <a:lnTo>
                <a:pt x="168111" y="5694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3AB607-BD2E-4B45-800D-68D816CC0E12}">
      <dsp:nvSpPr>
        <dsp:cNvPr id="0" name=""/>
        <dsp:cNvSpPr/>
      </dsp:nvSpPr>
      <dsp:spPr>
        <a:xfrm>
          <a:off x="5359419" y="1500818"/>
          <a:ext cx="3274105" cy="8797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0544"/>
              </a:lnTo>
              <a:lnTo>
                <a:pt x="3274105" y="710544"/>
              </a:lnTo>
              <a:lnTo>
                <a:pt x="3274105" y="8797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279BD5-F381-457C-9E81-5B71DA9148C7}">
      <dsp:nvSpPr>
        <dsp:cNvPr id="0" name=""/>
        <dsp:cNvSpPr/>
      </dsp:nvSpPr>
      <dsp:spPr>
        <a:xfrm>
          <a:off x="3425340" y="3359699"/>
          <a:ext cx="2228827" cy="5312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2003"/>
              </a:lnTo>
              <a:lnTo>
                <a:pt x="2228827" y="362003"/>
              </a:lnTo>
              <a:lnTo>
                <a:pt x="2228827" y="5312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1E032B-F066-4A5D-A69C-A2A9609D474D}">
      <dsp:nvSpPr>
        <dsp:cNvPr id="0" name=""/>
        <dsp:cNvSpPr/>
      </dsp:nvSpPr>
      <dsp:spPr>
        <a:xfrm>
          <a:off x="3144459" y="3359699"/>
          <a:ext cx="280880" cy="531209"/>
        </a:xfrm>
        <a:custGeom>
          <a:avLst/>
          <a:gdLst/>
          <a:ahLst/>
          <a:cxnLst/>
          <a:rect l="0" t="0" r="0" b="0"/>
          <a:pathLst>
            <a:path>
              <a:moveTo>
                <a:pt x="280880" y="0"/>
              </a:moveTo>
              <a:lnTo>
                <a:pt x="280880" y="362003"/>
              </a:lnTo>
              <a:lnTo>
                <a:pt x="0" y="362003"/>
              </a:lnTo>
              <a:lnTo>
                <a:pt x="0" y="5312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7A4675-B3E9-4429-B302-702CB27C494E}">
      <dsp:nvSpPr>
        <dsp:cNvPr id="0" name=""/>
        <dsp:cNvSpPr/>
      </dsp:nvSpPr>
      <dsp:spPr>
        <a:xfrm>
          <a:off x="915632" y="3359699"/>
          <a:ext cx="2509707" cy="531209"/>
        </a:xfrm>
        <a:custGeom>
          <a:avLst/>
          <a:gdLst/>
          <a:ahLst/>
          <a:cxnLst/>
          <a:rect l="0" t="0" r="0" b="0"/>
          <a:pathLst>
            <a:path>
              <a:moveTo>
                <a:pt x="2509707" y="0"/>
              </a:moveTo>
              <a:lnTo>
                <a:pt x="2509707" y="362003"/>
              </a:lnTo>
              <a:lnTo>
                <a:pt x="0" y="362003"/>
              </a:lnTo>
              <a:lnTo>
                <a:pt x="0" y="5312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F7EC1B-EA30-4CB2-A453-9772FF868D1C}">
      <dsp:nvSpPr>
        <dsp:cNvPr id="0" name=""/>
        <dsp:cNvSpPr/>
      </dsp:nvSpPr>
      <dsp:spPr>
        <a:xfrm>
          <a:off x="3425340" y="1500818"/>
          <a:ext cx="1934079" cy="888078"/>
        </a:xfrm>
        <a:custGeom>
          <a:avLst/>
          <a:gdLst/>
          <a:ahLst/>
          <a:cxnLst/>
          <a:rect l="0" t="0" r="0" b="0"/>
          <a:pathLst>
            <a:path>
              <a:moveTo>
                <a:pt x="1934079" y="0"/>
              </a:moveTo>
              <a:lnTo>
                <a:pt x="1934079" y="718872"/>
              </a:lnTo>
              <a:lnTo>
                <a:pt x="0" y="718872"/>
              </a:lnTo>
              <a:lnTo>
                <a:pt x="0" y="8880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8A977E-5772-4A84-BB93-91E0CC72DD75}">
      <dsp:nvSpPr>
        <dsp:cNvPr id="0" name=""/>
        <dsp:cNvSpPr/>
      </dsp:nvSpPr>
      <dsp:spPr>
        <a:xfrm>
          <a:off x="1982544" y="-179129"/>
          <a:ext cx="6753749" cy="1679947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16D60C-CDFB-4964-895D-2838A5F0F46C}">
      <dsp:nvSpPr>
        <dsp:cNvPr id="0" name=""/>
        <dsp:cNvSpPr/>
      </dsp:nvSpPr>
      <dsp:spPr>
        <a:xfrm>
          <a:off x="2185489" y="13668"/>
          <a:ext cx="6753749" cy="1679947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latin typeface="Times New Roman" pitchFamily="18" charset="0"/>
              <a:cs typeface="Times New Roman" pitchFamily="18" charset="0"/>
            </a:rPr>
            <a:t>Statistical Tools Used For Analysis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2234693" y="62872"/>
        <a:ext cx="6655341" cy="1581539"/>
      </dsp:txXfrm>
    </dsp:sp>
    <dsp:sp modelId="{6BEC2ACB-8F33-46EB-BA39-4D3198C4C6FC}">
      <dsp:nvSpPr>
        <dsp:cNvPr id="0" name=""/>
        <dsp:cNvSpPr/>
      </dsp:nvSpPr>
      <dsp:spPr>
        <a:xfrm>
          <a:off x="618564" y="2388896"/>
          <a:ext cx="5613551" cy="970802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ECAFDE-A7EC-4F9E-B88D-07FB70E785F2}">
      <dsp:nvSpPr>
        <dsp:cNvPr id="0" name=""/>
        <dsp:cNvSpPr/>
      </dsp:nvSpPr>
      <dsp:spPr>
        <a:xfrm>
          <a:off x="821509" y="2581694"/>
          <a:ext cx="5613551" cy="970802"/>
        </a:xfrm>
        <a:prstGeom prst="roundRect">
          <a:avLst>
            <a:gd name="adj" fmla="val 10000"/>
          </a:avLst>
        </a:prstGeom>
        <a:solidFill>
          <a:schemeClr val="bg2">
            <a:lumMod val="40000"/>
            <a:lumOff val="6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itchFamily="18" charset="0"/>
              <a:cs typeface="Times New Roman" pitchFamily="18" charset="0"/>
            </a:rPr>
            <a:t>Diagrammatical Representation</a:t>
          </a:r>
        </a:p>
      </dsp:txBody>
      <dsp:txXfrm>
        <a:off x="849943" y="2610128"/>
        <a:ext cx="5556683" cy="913934"/>
      </dsp:txXfrm>
    </dsp:sp>
    <dsp:sp modelId="{AAFE2202-C629-44F5-8A40-6084F2CF73A2}">
      <dsp:nvSpPr>
        <dsp:cNvPr id="0" name=""/>
        <dsp:cNvSpPr/>
      </dsp:nvSpPr>
      <dsp:spPr>
        <a:xfrm>
          <a:off x="5949" y="3890908"/>
          <a:ext cx="1819365" cy="1127380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9D869B-D2A7-4513-B390-4F12305739B4}">
      <dsp:nvSpPr>
        <dsp:cNvPr id="0" name=""/>
        <dsp:cNvSpPr/>
      </dsp:nvSpPr>
      <dsp:spPr>
        <a:xfrm>
          <a:off x="208894" y="4083706"/>
          <a:ext cx="1819365" cy="1127380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itchFamily="18" charset="0"/>
              <a:cs typeface="Times New Roman" pitchFamily="18" charset="0"/>
            </a:rPr>
            <a:t>Pie Chart</a:t>
          </a:r>
        </a:p>
      </dsp:txBody>
      <dsp:txXfrm>
        <a:off x="241914" y="4116726"/>
        <a:ext cx="1753325" cy="1061340"/>
      </dsp:txXfrm>
    </dsp:sp>
    <dsp:sp modelId="{A9B337F3-7DFD-4080-8B33-C7DD3D2DADA6}">
      <dsp:nvSpPr>
        <dsp:cNvPr id="0" name=""/>
        <dsp:cNvSpPr/>
      </dsp:nvSpPr>
      <dsp:spPr>
        <a:xfrm>
          <a:off x="2231205" y="3890908"/>
          <a:ext cx="1826507" cy="1127380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113037-4C00-49D8-8220-9D80D4198013}">
      <dsp:nvSpPr>
        <dsp:cNvPr id="0" name=""/>
        <dsp:cNvSpPr/>
      </dsp:nvSpPr>
      <dsp:spPr>
        <a:xfrm>
          <a:off x="2434151" y="4083706"/>
          <a:ext cx="1826507" cy="1127380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itchFamily="18" charset="0"/>
              <a:cs typeface="Times New Roman" pitchFamily="18" charset="0"/>
            </a:rPr>
            <a:t>Bar Diagram</a:t>
          </a:r>
        </a:p>
      </dsp:txBody>
      <dsp:txXfrm>
        <a:off x="2467171" y="4116726"/>
        <a:ext cx="1760467" cy="1061340"/>
      </dsp:txXfrm>
    </dsp:sp>
    <dsp:sp modelId="{085AFB58-7282-49B2-A57B-4E472832A9FE}">
      <dsp:nvSpPr>
        <dsp:cNvPr id="0" name=""/>
        <dsp:cNvSpPr/>
      </dsp:nvSpPr>
      <dsp:spPr>
        <a:xfrm>
          <a:off x="4463604" y="3890908"/>
          <a:ext cx="2381126" cy="1127380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06EAD2-E80D-4306-959E-FB8E7B1F8493}">
      <dsp:nvSpPr>
        <dsp:cNvPr id="0" name=""/>
        <dsp:cNvSpPr/>
      </dsp:nvSpPr>
      <dsp:spPr>
        <a:xfrm>
          <a:off x="4666549" y="4083706"/>
          <a:ext cx="2381126" cy="1127380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itchFamily="18" charset="0"/>
              <a:cs typeface="Times New Roman" pitchFamily="18" charset="0"/>
            </a:rPr>
            <a:t>Percentage Bar Diagram</a:t>
          </a:r>
        </a:p>
      </dsp:txBody>
      <dsp:txXfrm>
        <a:off x="4699569" y="4116726"/>
        <a:ext cx="2315086" cy="1061340"/>
      </dsp:txXfrm>
    </dsp:sp>
    <dsp:sp modelId="{6FC0CD47-5254-4F1C-A5C5-22A52C8CFA99}">
      <dsp:nvSpPr>
        <dsp:cNvPr id="0" name=""/>
        <dsp:cNvSpPr/>
      </dsp:nvSpPr>
      <dsp:spPr>
        <a:xfrm>
          <a:off x="6898534" y="2380568"/>
          <a:ext cx="3469980" cy="1159356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E0879B-5A61-4D38-8CE0-40875A0E4242}">
      <dsp:nvSpPr>
        <dsp:cNvPr id="0" name=""/>
        <dsp:cNvSpPr/>
      </dsp:nvSpPr>
      <dsp:spPr>
        <a:xfrm>
          <a:off x="7101479" y="2573366"/>
          <a:ext cx="3469980" cy="1159356"/>
        </a:xfrm>
        <a:prstGeom prst="roundRect">
          <a:avLst>
            <a:gd name="adj" fmla="val 10000"/>
          </a:avLst>
        </a:prstGeom>
        <a:solidFill>
          <a:schemeClr val="bg2">
            <a:lumMod val="40000"/>
            <a:lumOff val="6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itchFamily="18" charset="0"/>
              <a:cs typeface="Times New Roman" pitchFamily="18" charset="0"/>
            </a:rPr>
            <a:t>Descriptive Statistics</a:t>
          </a:r>
        </a:p>
      </dsp:txBody>
      <dsp:txXfrm>
        <a:off x="7135435" y="2607322"/>
        <a:ext cx="3402068" cy="1091444"/>
      </dsp:txXfrm>
    </dsp:sp>
    <dsp:sp modelId="{09BA0E72-6270-40E0-8706-7F327742BEFF}">
      <dsp:nvSpPr>
        <dsp:cNvPr id="0" name=""/>
        <dsp:cNvSpPr/>
      </dsp:nvSpPr>
      <dsp:spPr>
        <a:xfrm>
          <a:off x="7311517" y="4109397"/>
          <a:ext cx="2980239" cy="1162476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767AB3-07B0-4D9A-93C2-C94EA0983D22}">
      <dsp:nvSpPr>
        <dsp:cNvPr id="0" name=""/>
        <dsp:cNvSpPr/>
      </dsp:nvSpPr>
      <dsp:spPr>
        <a:xfrm>
          <a:off x="7514462" y="4302195"/>
          <a:ext cx="2980239" cy="1162476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itchFamily="18" charset="0"/>
              <a:cs typeface="Times New Roman" pitchFamily="18" charset="0"/>
            </a:rPr>
            <a:t>Theory of Attribute</a:t>
          </a:r>
        </a:p>
      </dsp:txBody>
      <dsp:txXfrm>
        <a:off x="7548510" y="4336243"/>
        <a:ext cx="2912143" cy="10943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7/26/2025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7/26/2025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3721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4091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33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281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2499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9986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wallpaperflare.com/fast-food-junk-food-hamburger-sandwich-beer-finger-food-wallpaper-tefoo/download/1366x768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pleasurepalate.blogspot.com/2012/07/thank-you-and-until-we-eat-again_06.html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8B6D20-A753-50E6-8E99-09D3ADC4B8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ADDB93-0E5F-6E41-9323-040365C1CB95}"/>
              </a:ext>
            </a:extLst>
          </p:cNvPr>
          <p:cNvSpPr txBox="1"/>
          <p:nvPr/>
        </p:nvSpPr>
        <p:spPr>
          <a:xfrm>
            <a:off x="293076" y="2567354"/>
            <a:ext cx="6330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>
                <a:solidFill>
                  <a:schemeClr val="bg1"/>
                </a:solidFill>
                <a:latin typeface="Elephant" panose="02020904090505020303" pitchFamily="18" charset="0"/>
              </a:rPr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CB523E9-0970-6EBE-E2C5-3593618B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586154"/>
            <a:ext cx="7534656" cy="914400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637700"/>
                </a:solidFill>
              </a:rPr>
              <a:t>Dataset 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5FB2DB-B51A-2EF5-1386-F4E3ED63D6D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629506" y="1946689"/>
            <a:ext cx="8053755" cy="3904488"/>
          </a:xfrm>
        </p:spPr>
        <p:txBody>
          <a:bodyPr>
            <a:normAutofit/>
          </a:bodyPr>
          <a:lstStyle/>
          <a:p>
            <a:pPr algn="just"/>
            <a:r>
              <a:rPr lang="en-IN" sz="2400" b="1" dirty="0">
                <a:solidFill>
                  <a:schemeClr val="bg2">
                    <a:lumMod val="10000"/>
                  </a:schemeClr>
                </a:solidFill>
                <a:latin typeface="Aptos Display" panose="020B0004020202020204" pitchFamily="34" charset="0"/>
              </a:rPr>
              <a:t>• Gender: 60% Female, 40% Male  </a:t>
            </a:r>
          </a:p>
          <a:p>
            <a:pPr algn="just"/>
            <a:r>
              <a:rPr lang="en-IN" sz="2400" b="1" dirty="0">
                <a:solidFill>
                  <a:schemeClr val="bg2">
                    <a:lumMod val="10000"/>
                  </a:schemeClr>
                </a:solidFill>
                <a:latin typeface="Aptos Display" panose="020B0004020202020204" pitchFamily="34" charset="0"/>
              </a:rPr>
              <a:t>• Total responses: 150  </a:t>
            </a:r>
          </a:p>
          <a:p>
            <a:pPr algn="just"/>
            <a:r>
              <a:rPr lang="en-IN" sz="2400" b="1" dirty="0">
                <a:solidFill>
                  <a:schemeClr val="bg2">
                    <a:lumMod val="10000"/>
                  </a:schemeClr>
                </a:solidFill>
                <a:latin typeface="Aptos Display" panose="020B0004020202020204" pitchFamily="34" charset="0"/>
              </a:rPr>
              <a:t>• Age Group: 18–25 years  </a:t>
            </a:r>
          </a:p>
          <a:p>
            <a:pPr algn="just"/>
            <a:r>
              <a:rPr lang="en-IN" sz="2400" b="1" dirty="0">
                <a:solidFill>
                  <a:schemeClr val="bg2">
                    <a:lumMod val="10000"/>
                  </a:schemeClr>
                </a:solidFill>
                <a:latin typeface="Aptos Display" panose="020B0004020202020204" pitchFamily="34" charset="0"/>
              </a:rPr>
              <a:t>• Questionnaire: 14 questions on habits &amp; health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DE6034-D2C8-B12C-DC54-A27C4BDBDC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657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835CC-F720-CC27-C263-768DBFFF4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dirty="0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Key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9D881-78B0-3C11-62E3-1B1B6EBE15F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699846" y="2121173"/>
            <a:ext cx="7150608" cy="3356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chemeClr val="accent5"/>
                </a:solidFill>
              </a:rPr>
              <a:t>- Gender  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accent5"/>
                </a:solidFill>
              </a:rPr>
              <a:t>- Food type &amp; time of day  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accent5"/>
                </a:solidFill>
              </a:rPr>
              <a:t>- Mood &amp; health impact  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accent5"/>
                </a:solidFill>
              </a:rPr>
              <a:t>- Eating location  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accent5"/>
                </a:solidFill>
              </a:rPr>
              <a:t>- Height &amp; weight (for CV)</a:t>
            </a:r>
            <a:endParaRPr lang="en-IN" sz="3200" b="1" dirty="0">
              <a:solidFill>
                <a:schemeClr val="accent5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9245D-F4A0-D32D-BF19-F5583CD2E2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778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61426-E0DC-FDC4-0F30-53A4898BD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b="1" dirty="0"/>
              <a:t>Data 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822BE-003B-3913-2055-3957443A507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35722" y="2168065"/>
            <a:ext cx="9108831" cy="3356576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sz="2800" dirty="0">
                <a:latin typeface="Comic Sans MS" panose="030F0702030302020204" pitchFamily="66" charset="0"/>
              </a:rPr>
              <a:t>Pie chart: 89% consume fast food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800" dirty="0">
                <a:latin typeface="Comic Sans MS" panose="030F0702030302020204" pitchFamily="66" charset="0"/>
              </a:rPr>
              <a:t>Bar graph: Food preference by gender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800" dirty="0">
                <a:latin typeface="Comic Sans MS" panose="030F0702030302020204" pitchFamily="66" charset="0"/>
              </a:rPr>
              <a:t>Line/column chart: Time of day preferences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800" dirty="0">
                <a:latin typeface="Comic Sans MS" panose="030F0702030302020204" pitchFamily="66" charset="0"/>
              </a:rPr>
              <a:t>Mood influence on eating pattern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IN" sz="2800" dirty="0"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F5312-A7DC-3150-F09A-0F62D48D68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384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EFF02-BA9B-569F-F693-044CE66CB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06EDD-CC8B-88C8-043C-8793FF15894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688123" y="2214958"/>
            <a:ext cx="7150608" cy="3356576"/>
          </a:xfrm>
        </p:spPr>
        <p:txBody>
          <a:bodyPr/>
          <a:lstStyle/>
          <a:p>
            <a:pPr algn="just">
              <a:buFont typeface="Symbol" panose="05050102010706020507" pitchFamily="18" charset="2"/>
              <a:buChar char=""/>
            </a:pPr>
            <a:r>
              <a:rPr lang="en-US" dirty="0">
                <a:solidFill>
                  <a:srgbClr val="781076"/>
                </a:solidFill>
                <a:latin typeface="Bookman Old Style" panose="02050604050505020204" pitchFamily="18" charset="0"/>
              </a:rPr>
              <a:t>  Mood &amp; convenience drive eating habits  </a:t>
            </a:r>
          </a:p>
          <a:p>
            <a:pPr algn="just">
              <a:buFont typeface="Symbol" panose="05050102010706020507" pitchFamily="18" charset="2"/>
              <a:buChar char=""/>
            </a:pPr>
            <a:r>
              <a:rPr lang="en-US" dirty="0">
                <a:solidFill>
                  <a:srgbClr val="781076"/>
                </a:solidFill>
                <a:latin typeface="Bookman Old Style" panose="02050604050505020204" pitchFamily="18" charset="0"/>
              </a:rPr>
              <a:t>  Gender-based preferences: clear divide  </a:t>
            </a:r>
          </a:p>
          <a:p>
            <a:pPr algn="just">
              <a:buFont typeface="Symbol" panose="05050102010706020507" pitchFamily="18" charset="2"/>
              <a:buChar char=""/>
            </a:pPr>
            <a:r>
              <a:rPr lang="en-US" dirty="0">
                <a:solidFill>
                  <a:srgbClr val="781076"/>
                </a:solidFill>
                <a:latin typeface="Bookman Old Style" panose="02050604050505020204" pitchFamily="18" charset="0"/>
              </a:rPr>
              <a:t>  Health awareness exists but doesn’t affect choices  </a:t>
            </a:r>
          </a:p>
          <a:p>
            <a:pPr algn="just">
              <a:buFont typeface="Symbol" panose="05050102010706020507" pitchFamily="18" charset="2"/>
              <a:buChar char=""/>
            </a:pPr>
            <a:r>
              <a:rPr lang="en-US" dirty="0">
                <a:solidFill>
                  <a:srgbClr val="781076"/>
                </a:solidFill>
                <a:latin typeface="Bookman Old Style" panose="02050604050505020204" pitchFamily="18" charset="0"/>
              </a:rPr>
              <a:t>  Females have more stable physical measures (CV)</a:t>
            </a:r>
            <a:endParaRPr lang="en-IN" dirty="0">
              <a:solidFill>
                <a:srgbClr val="781076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9EC49B-DBA5-75D0-3704-85EA41188C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847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F3DFFD-9198-E419-E9FF-91D28716BD77}"/>
              </a:ext>
            </a:extLst>
          </p:cNvPr>
          <p:cNvSpPr txBox="1"/>
          <p:nvPr/>
        </p:nvSpPr>
        <p:spPr>
          <a:xfrm>
            <a:off x="1843454" y="644769"/>
            <a:ext cx="610186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spc="300" dirty="0">
                <a:latin typeface="+mj-lt"/>
              </a:rPr>
              <a:t>CONCLUSIONS</a:t>
            </a:r>
            <a:br>
              <a:rPr lang="en-IN" sz="4000" b="1" spc="300" dirty="0">
                <a:latin typeface="+mj-lt"/>
              </a:rPr>
            </a:br>
            <a:endParaRPr lang="en-IN" sz="4000" b="1" spc="3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76E118-B3C5-4532-3E13-139CF687BE03}"/>
              </a:ext>
            </a:extLst>
          </p:cNvPr>
          <p:cNvSpPr txBox="1"/>
          <p:nvPr/>
        </p:nvSpPr>
        <p:spPr>
          <a:xfrm>
            <a:off x="1104899" y="1859340"/>
            <a:ext cx="1044233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3B4D3E"/>
                </a:solidFill>
                <a:latin typeface="Sitka Text Semibold" pitchFamily="2" charset="0"/>
                <a:cs typeface="Times New Roman" pitchFamily="18" charset="0"/>
              </a:rPr>
              <a:t>• Fast food linked more to emotions than awareness  </a:t>
            </a:r>
          </a:p>
          <a:p>
            <a:pPr algn="just"/>
            <a:r>
              <a:rPr lang="en-US" sz="2400" dirty="0">
                <a:solidFill>
                  <a:srgbClr val="3B4D3E"/>
                </a:solidFill>
                <a:latin typeface="Sitka Text Semibold" pitchFamily="2" charset="0"/>
                <a:cs typeface="Times New Roman" pitchFamily="18" charset="0"/>
              </a:rPr>
              <a:t>• Visual + statistical tools reveal patterns  </a:t>
            </a:r>
          </a:p>
          <a:p>
            <a:pPr algn="just"/>
            <a:r>
              <a:rPr lang="en-US" sz="2400" dirty="0">
                <a:solidFill>
                  <a:srgbClr val="3B4D3E"/>
                </a:solidFill>
                <a:latin typeface="Sitka Text Semibold" pitchFamily="2" charset="0"/>
                <a:cs typeface="Times New Roman" pitchFamily="18" charset="0"/>
              </a:rPr>
              <a:t>• Health awareness needs reinforcement  </a:t>
            </a:r>
          </a:p>
          <a:p>
            <a:pPr algn="just"/>
            <a:r>
              <a:rPr lang="en-US" sz="2400" dirty="0">
                <a:solidFill>
                  <a:srgbClr val="3B4D3E"/>
                </a:solidFill>
                <a:latin typeface="Sitka Text Semibold" pitchFamily="2" charset="0"/>
                <a:cs typeface="Times New Roman" pitchFamily="18" charset="0"/>
              </a:rPr>
              <a:t>• Need for youth-based wellness interventions</a:t>
            </a:r>
            <a:endParaRPr lang="en-US" sz="2400" dirty="0">
              <a:solidFill>
                <a:srgbClr val="3B4D3E"/>
              </a:solidFill>
              <a:latin typeface="Sitka Tex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00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E11FCAC-14F3-0864-2C47-6BA301F92F26}"/>
              </a:ext>
            </a:extLst>
          </p:cNvPr>
          <p:cNvSpPr txBox="1"/>
          <p:nvPr/>
        </p:nvSpPr>
        <p:spPr>
          <a:xfrm>
            <a:off x="1093177" y="462280"/>
            <a:ext cx="609306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10000"/>
                  </a:schemeClr>
                </a:solidFill>
                <a:latin typeface="Arial Rounded MT Bold" panose="020F0704030504030204" pitchFamily="34" charset="0"/>
              </a:rPr>
              <a:t>Reference</a:t>
            </a:r>
            <a:br>
              <a:rPr lang="en-IN" sz="3600" dirty="0">
                <a:solidFill>
                  <a:schemeClr val="accent1">
                    <a:lumMod val="10000"/>
                  </a:schemeClr>
                </a:solidFill>
                <a:latin typeface="Arial Rounded MT Bold" panose="020F0704030504030204" pitchFamily="34" charset="0"/>
              </a:rPr>
            </a:br>
            <a:endParaRPr lang="en-IN" sz="3600" dirty="0">
              <a:solidFill>
                <a:schemeClr val="accent1">
                  <a:lumMod val="1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43C7C1-B18A-A07E-5A37-03B49466AC5F}"/>
              </a:ext>
            </a:extLst>
          </p:cNvPr>
          <p:cNvSpPr txBox="1"/>
          <p:nvPr/>
        </p:nvSpPr>
        <p:spPr>
          <a:xfrm>
            <a:off x="1093176" y="1493076"/>
            <a:ext cx="1031337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lvl="2" indent="-514350" algn="just">
              <a:buFont typeface="+mj-lt"/>
              <a:buAutoNum type="arabicPeriod"/>
            </a:pPr>
            <a:endParaRPr lang="en-US" sz="2800" b="1" dirty="0"/>
          </a:p>
          <a:p>
            <a:pPr marL="514350" lvl="0" indent="-514350" algn="just">
              <a:buFont typeface="+mj-lt"/>
              <a:buAutoNum type="arabicPeriod"/>
            </a:pPr>
            <a:r>
              <a:rPr lang="en-IN" sz="2800" b="1" dirty="0"/>
              <a:t>Fundamental &amp; Mathematical Statistics, By S. C. Gupta and V. K. Kapoor.</a:t>
            </a:r>
          </a:p>
          <a:p>
            <a:pPr marL="514350" lvl="0" indent="-514350" algn="just">
              <a:buFont typeface="+mj-lt"/>
              <a:buAutoNum type="arabicPeriod"/>
            </a:pPr>
            <a:endParaRPr lang="en-US" sz="2800" b="1" dirty="0"/>
          </a:p>
          <a:p>
            <a:pPr marL="514350" indent="-514350" algn="just">
              <a:buFont typeface="+mj-lt"/>
              <a:buAutoNum type="arabicPeriod"/>
            </a:pPr>
            <a:r>
              <a:rPr lang="en-IN" sz="2800" b="1" dirty="0"/>
              <a:t>Basic Statistics by B. L. Agarwal.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800" b="1" dirty="0"/>
          </a:p>
          <a:p>
            <a:pPr lvl="0" algn="just"/>
            <a:endParaRPr lang="en-US" sz="2800" b="1" dirty="0"/>
          </a:p>
          <a:p>
            <a:pPr marL="514350" indent="-514350" algn="just">
              <a:buFont typeface="+mj-lt"/>
              <a:buAutoNum type="arabicPeriod"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1094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72F151-9A4F-78EF-E011-288EF2B6C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62E053BF-B0EE-16ED-5CBE-2C5EDA5D6BDC}"/>
              </a:ext>
            </a:extLst>
          </p:cNvPr>
          <p:cNvSpPr txBox="1"/>
          <p:nvPr/>
        </p:nvSpPr>
        <p:spPr>
          <a:xfrm>
            <a:off x="1084384" y="551482"/>
            <a:ext cx="956016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IN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lgerian" panose="04020705040A02060702" pitchFamily="82" charset="0"/>
                <a:ea typeface="+mj-ea"/>
                <a:cs typeface="+mj-cs"/>
              </a:rPr>
              <a:t>“A Statistical Study on </a:t>
            </a:r>
          </a:p>
          <a:p>
            <a:pPr algn="ctr"/>
            <a:r>
              <a:rPr kumimoji="0" lang="en-IN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lgerian" panose="04020705040A02060702" pitchFamily="82" charset="0"/>
                <a:ea typeface="+mj-ea"/>
                <a:cs typeface="+mj-cs"/>
              </a:rPr>
              <a:t>the Fast – Food Consumption’’</a:t>
            </a:r>
            <a:endParaRPr lang="en-IN" sz="3600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EEA892-586D-F09B-4D24-9277F0ED6BEA}"/>
              </a:ext>
            </a:extLst>
          </p:cNvPr>
          <p:cNvSpPr txBox="1"/>
          <p:nvPr/>
        </p:nvSpPr>
        <p:spPr>
          <a:xfrm>
            <a:off x="703384" y="4168243"/>
            <a:ext cx="66821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3DCB10-3221-0143-BF9E-8607A057F30A}"/>
              </a:ext>
            </a:extLst>
          </p:cNvPr>
          <p:cNvSpPr txBox="1"/>
          <p:nvPr/>
        </p:nvSpPr>
        <p:spPr>
          <a:xfrm>
            <a:off x="2520460" y="2950292"/>
            <a:ext cx="812409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 Name: </a:t>
            </a:r>
            <a:r>
              <a:rPr lang="en-US" sz="3200" b="1" dirty="0" err="1">
                <a:solidFill>
                  <a:srgbClr val="913F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Taware</a:t>
            </a:r>
            <a:r>
              <a:rPr lang="en-US" sz="3200" b="1" dirty="0">
                <a:solidFill>
                  <a:srgbClr val="913F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Chaitrali Rajendra</a:t>
            </a:r>
          </a:p>
          <a:p>
            <a:r>
              <a:rPr lang="en-US" sz="3600" b="1" dirty="0" err="1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CodeAlpha</a:t>
            </a:r>
            <a:r>
              <a:rPr lang="en-US" sz="36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Internship: </a:t>
            </a:r>
            <a:r>
              <a:rPr lang="en-US" sz="3200" b="1" dirty="0">
                <a:solidFill>
                  <a:srgbClr val="913F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Analytics</a:t>
            </a:r>
          </a:p>
          <a:p>
            <a:r>
              <a:rPr lang="en-US" sz="36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Duration:</a:t>
            </a:r>
            <a:r>
              <a:rPr lang="en-US" sz="36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20th July – 20th August</a:t>
            </a:r>
          </a:p>
        </p:txBody>
      </p:sp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ABD86D-E38F-2DF6-6857-94F3FDFBDB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8608" y="257908"/>
            <a:ext cx="10314784" cy="973015"/>
          </a:xfrm>
        </p:spPr>
        <p:txBody>
          <a:bodyPr/>
          <a:lstStyle/>
          <a:p>
            <a:r>
              <a:rPr lang="en-IN" dirty="0"/>
              <a:t>SOME FAST FOODS</a:t>
            </a:r>
          </a:p>
        </p:txBody>
      </p:sp>
      <p:pic>
        <p:nvPicPr>
          <p:cNvPr id="7" name="image2.jpg" descr="Vada Pav ">
            <a:extLst>
              <a:ext uri="{FF2B5EF4-FFF2-40B4-BE49-F238E27FC236}">
                <a16:creationId xmlns:a16="http://schemas.microsoft.com/office/drawing/2014/main" id="{5577281A-6760-553B-69A0-F62227F20DE3}"/>
              </a:ext>
            </a:extLst>
          </p:cNvPr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38608" y="1349959"/>
            <a:ext cx="3198054" cy="24413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mage1.jpg" descr="Pizza recipe | How to make pizza">
            <a:extLst>
              <a:ext uri="{FF2B5EF4-FFF2-40B4-BE49-F238E27FC236}">
                <a16:creationId xmlns:a16="http://schemas.microsoft.com/office/drawing/2014/main" id="{5B1FD285-E68B-6B87-1450-C49946CCB6D4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2583354" y="4287376"/>
            <a:ext cx="3106616" cy="24413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6.jpg" descr="undefined">
            <a:extLst>
              <a:ext uri="{FF2B5EF4-FFF2-40B4-BE49-F238E27FC236}">
                <a16:creationId xmlns:a16="http://schemas.microsoft.com/office/drawing/2014/main" id="{17524612-0771-2B5C-858E-A83DC42DEA41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6456313" y="1349960"/>
            <a:ext cx="3198054" cy="24413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image3.jpg" descr="Pav Bhaji Recipe">
            <a:extLst>
              <a:ext uri="{FF2B5EF4-FFF2-40B4-BE49-F238E27FC236}">
                <a16:creationId xmlns:a16="http://schemas.microsoft.com/office/drawing/2014/main" id="{BD22C66C-A400-32B3-F024-7D689ACCBC63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8101059" y="4158763"/>
            <a:ext cx="3340664" cy="24413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232447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66800" y="410307"/>
            <a:ext cx="10234246" cy="1101970"/>
          </a:xfrm>
        </p:spPr>
        <p:txBody>
          <a:bodyPr anchor="b"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FAST  FOOD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64C7F27-9084-9D5A-DF78-BC53364A1519}"/>
              </a:ext>
            </a:extLst>
          </p:cNvPr>
          <p:cNvGrpSpPr/>
          <p:nvPr/>
        </p:nvGrpSpPr>
        <p:grpSpPr>
          <a:xfrm>
            <a:off x="306455" y="1947972"/>
            <a:ext cx="3235568" cy="2532184"/>
            <a:chOff x="2356648" y="0"/>
            <a:chExt cx="1453349" cy="141515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3DC4D28-73A6-A267-8FCB-B511B68630C2}"/>
                </a:ext>
              </a:extLst>
            </p:cNvPr>
            <p:cNvSpPr/>
            <p:nvPr/>
          </p:nvSpPr>
          <p:spPr>
            <a:xfrm>
              <a:off x="2356648" y="0"/>
              <a:ext cx="1453349" cy="141515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4AA3A675-7527-456D-C515-55A4413F7F60}"/>
                </a:ext>
              </a:extLst>
            </p:cNvPr>
            <p:cNvSpPr txBox="1"/>
            <p:nvPr/>
          </p:nvSpPr>
          <p:spPr>
            <a:xfrm>
              <a:off x="2569486" y="207245"/>
              <a:ext cx="1027673" cy="1000664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b="1" kern="1200" dirty="0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Variety </a:t>
              </a:r>
            </a:p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b="1" kern="1200" dirty="0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Of</a:t>
              </a:r>
            </a:p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b="1" kern="1200" dirty="0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food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B477357-2FEA-200C-2C22-98F06EA10D32}"/>
              </a:ext>
            </a:extLst>
          </p:cNvPr>
          <p:cNvGrpSpPr/>
          <p:nvPr/>
        </p:nvGrpSpPr>
        <p:grpSpPr>
          <a:xfrm>
            <a:off x="2788978" y="4150357"/>
            <a:ext cx="2525384" cy="2418488"/>
            <a:chOff x="574378" y="1202472"/>
            <a:chExt cx="1400602" cy="140060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88410D9-553C-F23C-A087-DA78EEAB1FEC}"/>
                </a:ext>
              </a:extLst>
            </p:cNvPr>
            <p:cNvSpPr/>
            <p:nvPr/>
          </p:nvSpPr>
          <p:spPr>
            <a:xfrm>
              <a:off x="574378" y="1202472"/>
              <a:ext cx="1400602" cy="140060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Oval 4">
              <a:extLst>
                <a:ext uri="{FF2B5EF4-FFF2-40B4-BE49-F238E27FC236}">
                  <a16:creationId xmlns:a16="http://schemas.microsoft.com/office/drawing/2014/main" id="{1AE6C1B9-D566-470C-4505-B549C9CFFC7C}"/>
                </a:ext>
              </a:extLst>
            </p:cNvPr>
            <p:cNvSpPr txBox="1"/>
            <p:nvPr/>
          </p:nvSpPr>
          <p:spPr>
            <a:xfrm>
              <a:off x="779491" y="1407585"/>
              <a:ext cx="990376" cy="9903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Quality</a:t>
              </a:r>
              <a:endParaRPr lang="en-US" sz="32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A10CCA7-D8C9-DCDE-3BF2-592978BBC3D9}"/>
              </a:ext>
            </a:extLst>
          </p:cNvPr>
          <p:cNvGrpSpPr/>
          <p:nvPr/>
        </p:nvGrpSpPr>
        <p:grpSpPr>
          <a:xfrm>
            <a:off x="4574001" y="1735947"/>
            <a:ext cx="3110464" cy="2944050"/>
            <a:chOff x="1055222" y="3461920"/>
            <a:chExt cx="1400602" cy="1400602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1BAB39C-DF89-FDE3-4E59-84681844FA6E}"/>
                </a:ext>
              </a:extLst>
            </p:cNvPr>
            <p:cNvSpPr/>
            <p:nvPr/>
          </p:nvSpPr>
          <p:spPr>
            <a:xfrm>
              <a:off x="1055222" y="3461920"/>
              <a:ext cx="1400602" cy="140060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Oval 4">
              <a:extLst>
                <a:ext uri="{FF2B5EF4-FFF2-40B4-BE49-F238E27FC236}">
                  <a16:creationId xmlns:a16="http://schemas.microsoft.com/office/drawing/2014/main" id="{065EA48A-6CF4-BA76-319B-78E2BEA5223E}"/>
                </a:ext>
              </a:extLst>
            </p:cNvPr>
            <p:cNvSpPr txBox="1"/>
            <p:nvPr/>
          </p:nvSpPr>
          <p:spPr>
            <a:xfrm>
              <a:off x="1260335" y="3667033"/>
              <a:ext cx="990376" cy="990376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kern="1200" dirty="0">
                  <a:latin typeface="Times New Roman" panose="02020603050405020304" pitchFamily="18" charset="0"/>
                  <a:cs typeface="Times New Roman" pitchFamily="18" charset="0"/>
                </a:rPr>
                <a:t>Advertisement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38ABFF5-33EA-651F-4E78-9B9D3845AF23}"/>
              </a:ext>
            </a:extLst>
          </p:cNvPr>
          <p:cNvGrpSpPr/>
          <p:nvPr/>
        </p:nvGrpSpPr>
        <p:grpSpPr>
          <a:xfrm>
            <a:off x="7453752" y="4105405"/>
            <a:ext cx="2525384" cy="2463440"/>
            <a:chOff x="4173022" y="1361471"/>
            <a:chExt cx="1400602" cy="1400602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ECAD198-3EDA-ABAF-91EC-DA220C407887}"/>
                </a:ext>
              </a:extLst>
            </p:cNvPr>
            <p:cNvSpPr/>
            <p:nvPr/>
          </p:nvSpPr>
          <p:spPr>
            <a:xfrm>
              <a:off x="4173022" y="1361471"/>
              <a:ext cx="1400602" cy="140060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Oval 4">
              <a:extLst>
                <a:ext uri="{FF2B5EF4-FFF2-40B4-BE49-F238E27FC236}">
                  <a16:creationId xmlns:a16="http://schemas.microsoft.com/office/drawing/2014/main" id="{10BA1419-D14A-1E63-70E9-B3D4B04FFFA5}"/>
                </a:ext>
              </a:extLst>
            </p:cNvPr>
            <p:cNvSpPr txBox="1"/>
            <p:nvPr/>
          </p:nvSpPr>
          <p:spPr>
            <a:xfrm>
              <a:off x="4378135" y="1566584"/>
              <a:ext cx="990376" cy="990376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b="1" kern="1200" dirty="0">
                  <a:latin typeface="Times New Roman" pitchFamily="18" charset="0"/>
                  <a:cs typeface="Times New Roman" pitchFamily="18" charset="0"/>
                </a:rPr>
                <a:t>Taste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E7BD953-243C-C00A-9291-AB6BED90C8E8}"/>
              </a:ext>
            </a:extLst>
          </p:cNvPr>
          <p:cNvGrpSpPr/>
          <p:nvPr/>
        </p:nvGrpSpPr>
        <p:grpSpPr>
          <a:xfrm>
            <a:off x="8716444" y="1542749"/>
            <a:ext cx="3287133" cy="2532184"/>
            <a:chOff x="3608773" y="3358489"/>
            <a:chExt cx="1400602" cy="1400602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8994D66-5366-56E4-834C-F2E3905AFEEF}"/>
                </a:ext>
              </a:extLst>
            </p:cNvPr>
            <p:cNvSpPr/>
            <p:nvPr/>
          </p:nvSpPr>
          <p:spPr>
            <a:xfrm>
              <a:off x="3608773" y="3358489"/>
              <a:ext cx="1400602" cy="140060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Oval 4">
              <a:extLst>
                <a:ext uri="{FF2B5EF4-FFF2-40B4-BE49-F238E27FC236}">
                  <a16:creationId xmlns:a16="http://schemas.microsoft.com/office/drawing/2014/main" id="{A69205B7-20F3-037C-7338-445EB3959FDB}"/>
                </a:ext>
              </a:extLst>
            </p:cNvPr>
            <p:cNvSpPr txBox="1"/>
            <p:nvPr/>
          </p:nvSpPr>
          <p:spPr>
            <a:xfrm>
              <a:off x="3813886" y="3563602"/>
              <a:ext cx="990376" cy="990376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b="1" kern="1200" dirty="0">
                  <a:latin typeface="Times New Roman" pitchFamily="18" charset="0"/>
                  <a:cs typeface="Times New Roman" pitchFamily="18" charset="0"/>
                </a:rPr>
                <a:t>Smell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3907" y="445477"/>
            <a:ext cx="6928339" cy="738554"/>
          </a:xfrm>
        </p:spPr>
        <p:txBody>
          <a:bodyPr/>
          <a:lstStyle/>
          <a:p>
            <a:pPr algn="ctr"/>
            <a:r>
              <a:rPr lang="en-US" spc="600" dirty="0">
                <a:latin typeface="Elephant" panose="02020904090505020303" pitchFamily="18" charset="0"/>
              </a:rPr>
              <a:t>INTRODUCTION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9ED189-C1BA-9A67-EF6F-42BBCB17A63F}"/>
              </a:ext>
            </a:extLst>
          </p:cNvPr>
          <p:cNvSpPr txBox="1"/>
          <p:nvPr/>
        </p:nvSpPr>
        <p:spPr>
          <a:xfrm>
            <a:off x="1056941" y="1416297"/>
            <a:ext cx="10078117" cy="2259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defTabSz="457200">
              <a:spcBef>
                <a:spcPct val="20000"/>
              </a:spcBef>
              <a:buFont typeface="Arial"/>
              <a:buChar char="•"/>
            </a:pPr>
            <a:r>
              <a:rPr lang="en-US" sz="3200" dirty="0">
                <a:solidFill>
                  <a:prstClr val="black"/>
                </a:solidFill>
                <a:latin typeface="Calibri"/>
              </a:rPr>
              <a:t>Fast-food consumption is rising among youth.</a:t>
            </a:r>
          </a:p>
          <a:p>
            <a:pPr marL="342900" lvl="0" indent="-342900" algn="just" defTabSz="457200">
              <a:spcBef>
                <a:spcPct val="20000"/>
              </a:spcBef>
              <a:buFont typeface="Arial"/>
              <a:buChar char="•"/>
            </a:pPr>
            <a:r>
              <a:rPr lang="en-US" sz="3200" dirty="0">
                <a:solidFill>
                  <a:prstClr val="black"/>
                </a:solidFill>
                <a:latin typeface="Calibri"/>
              </a:rPr>
              <a:t>This study analyzes consumption patterns and health impact.</a:t>
            </a:r>
          </a:p>
          <a:p>
            <a:pPr marL="342900" lvl="0" indent="-342900" algn="just" defTabSz="457200">
              <a:spcBef>
                <a:spcPct val="20000"/>
              </a:spcBef>
              <a:buFont typeface="Arial"/>
              <a:buChar char="•"/>
            </a:pPr>
            <a:r>
              <a:rPr lang="en-US" sz="3200" dirty="0">
                <a:solidFill>
                  <a:prstClr val="black"/>
                </a:solidFill>
                <a:latin typeface="Calibri"/>
              </a:rPr>
              <a:t>Focus: gender differences, mood influence, time of day.</a:t>
            </a:r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633ED-244F-CE13-5DCF-EA0748520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108" y="547912"/>
            <a:ext cx="7534656" cy="914400"/>
          </a:xfrm>
        </p:spPr>
        <p:txBody>
          <a:bodyPr/>
          <a:lstStyle/>
          <a:p>
            <a:pPr algn="ctr"/>
            <a:r>
              <a:rPr lang="en-IN" sz="4000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651B7-899C-0586-CA2D-08DB98A794B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39112"/>
            <a:ext cx="10070123" cy="3356576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solidFill>
                  <a:srgbClr val="006666"/>
                </a:solidFill>
              </a:rPr>
              <a:t>- Rise in fast-food habits among youth, especially in Baramati  </a:t>
            </a:r>
          </a:p>
          <a:p>
            <a:pPr algn="just"/>
            <a:r>
              <a:rPr lang="en-US" sz="2800" dirty="0">
                <a:solidFill>
                  <a:srgbClr val="006666"/>
                </a:solidFill>
              </a:rPr>
              <a:t>- Need to explore gender-based patterns and lifestyle impact  </a:t>
            </a:r>
          </a:p>
          <a:p>
            <a:pPr algn="just"/>
            <a:r>
              <a:rPr lang="en-US" sz="2800" dirty="0">
                <a:solidFill>
                  <a:srgbClr val="006666"/>
                </a:solidFill>
              </a:rPr>
              <a:t>- Aim: Understand connection between fast food, mood, and health perception</a:t>
            </a:r>
            <a:endParaRPr lang="en-IN" sz="2800" dirty="0">
              <a:solidFill>
                <a:srgbClr val="00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49404F1-8E94-7D3D-71E2-A1A4B7CBC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477" y="415635"/>
            <a:ext cx="8412480" cy="781398"/>
          </a:xfrm>
        </p:spPr>
        <p:txBody>
          <a:bodyPr/>
          <a:lstStyle/>
          <a:p>
            <a:pPr algn="ctr"/>
            <a:r>
              <a:rPr lang="en-US" sz="4000" spc="300" dirty="0">
                <a:latin typeface="Elephant" panose="02020904090505020303" pitchFamily="18" charset="0"/>
              </a:rPr>
              <a:t>OBJECTIVES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2F3CEF66-C6D7-C765-24E7-1DCFB38FE51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76101" y="1431522"/>
            <a:ext cx="10839797" cy="501084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• Analyze fast-food consumption trends  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• Identify preferred food types  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• Study gender-wise preferences  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• Assess health risk awareness  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• Apply stats + visuals to present findings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10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95044F7-BD97-2FDE-4E33-A565BCF0EFE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25246" y="556953"/>
            <a:ext cx="5651500" cy="863138"/>
          </a:xfrm>
        </p:spPr>
        <p:txBody>
          <a:bodyPr/>
          <a:lstStyle/>
          <a:p>
            <a:br>
              <a:rPr lang="en-US" sz="3600" b="1" spc="300" dirty="0">
                <a:solidFill>
                  <a:schemeClr val="accent4">
                    <a:lumMod val="50000"/>
                  </a:schemeClr>
                </a:solidFill>
                <a:latin typeface="Engravers MT" panose="02090707080505020304" pitchFamily="18" charset="0"/>
              </a:rPr>
            </a:br>
            <a:br>
              <a:rPr lang="en-US" sz="3600" b="1" spc="300" dirty="0">
                <a:solidFill>
                  <a:schemeClr val="accent4">
                    <a:lumMod val="50000"/>
                  </a:schemeClr>
                </a:solidFill>
                <a:latin typeface="Engravers MT" panose="02090707080505020304" pitchFamily="18" charset="0"/>
              </a:rPr>
            </a:br>
            <a:r>
              <a:rPr lang="en-US" sz="3600" b="1" spc="300" dirty="0">
                <a:solidFill>
                  <a:schemeClr val="accent4">
                    <a:lumMod val="50000"/>
                  </a:schemeClr>
                </a:solidFill>
                <a:latin typeface="Engravers MT" panose="02090707080505020304" pitchFamily="18" charset="0"/>
              </a:rPr>
              <a:t>METHODOLOGY</a:t>
            </a:r>
            <a:br>
              <a:rPr lang="en-US" sz="3600" b="1" spc="300" dirty="0">
                <a:solidFill>
                  <a:schemeClr val="accent4">
                    <a:lumMod val="50000"/>
                  </a:schemeClr>
                </a:solidFill>
                <a:latin typeface="Engravers MT" panose="02090707080505020304" pitchFamily="18" charset="0"/>
              </a:rPr>
            </a:br>
            <a:br>
              <a:rPr lang="en-US" sz="3600" b="1" spc="300" dirty="0">
                <a:solidFill>
                  <a:schemeClr val="accent4">
                    <a:lumMod val="50000"/>
                  </a:schemeClr>
                </a:solidFill>
                <a:latin typeface="Engravers MT" panose="02090707080505020304" pitchFamily="18" charset="0"/>
              </a:rPr>
            </a:br>
            <a:endParaRPr lang="en-US" sz="6600" b="1" spc="300" dirty="0">
              <a:solidFill>
                <a:schemeClr val="accent4">
                  <a:lumMod val="50000"/>
                </a:schemeClr>
              </a:solidFill>
              <a:latin typeface="Engravers MT" panose="020907070805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97F60-88E2-C430-D52B-6604405AD55C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47100" y="1463040"/>
            <a:ext cx="11290718" cy="4838007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684A2"/>
                </a:solidFill>
                <a:latin typeface="Times New Roman" pitchFamily="18" charset="0"/>
                <a:cs typeface="Times New Roman" pitchFamily="18" charset="0"/>
              </a:rPr>
              <a:t>  Primary data via structured questionnaire 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684A2"/>
                </a:solidFill>
                <a:latin typeface="Times New Roman" pitchFamily="18" charset="0"/>
                <a:cs typeface="Times New Roman" pitchFamily="18" charset="0"/>
              </a:rPr>
              <a:t>  150 participants (SRSWOR sampling) 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684A2"/>
                </a:solidFill>
                <a:latin typeface="Times New Roman" pitchFamily="18" charset="0"/>
                <a:cs typeface="Times New Roman" pitchFamily="18" charset="0"/>
              </a:rPr>
              <a:t>  Tools: Excel, Word, PowerPoint, R 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684A2"/>
                </a:solidFill>
                <a:latin typeface="Times New Roman" pitchFamily="18" charset="0"/>
                <a:cs typeface="Times New Roman" pitchFamily="18" charset="0"/>
              </a:rPr>
              <a:t>  Focused on youth (18–25 years)</a:t>
            </a:r>
            <a:endParaRPr lang="en-US" sz="2800" dirty="0">
              <a:solidFill>
                <a:srgbClr val="0684A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909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74F65ECC-1A70-1C26-8DE2-40D107F008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0023060"/>
              </p:ext>
            </p:extLst>
          </p:nvPr>
        </p:nvGraphicFramePr>
        <p:xfrm>
          <a:off x="936567" y="622761"/>
          <a:ext cx="10684626" cy="56124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3214753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www.w3.org/2000/xmlns/"/>
    <ds:schemaRef ds:uri="http://schemas.microsoft.com/sharepoint/v3"/>
    <ds:schemaRef ds:uri="http://www.w3.org/2001/XMLSchema-instance"/>
    <ds:schemaRef ds:uri="71af3243-3dd4-4a8d-8c0d-dd76da1f02a5"/>
    <ds:schemaRef ds:uri="http://schemas.microsoft.com/office/infopath/2007/PartnerControls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{39823B21-98A9-4E52-AF17-297152DD60AC}tf11964407_win32</Template>
  <TotalTime>347</TotalTime>
  <Words>383</Words>
  <Application>Microsoft Office PowerPoint</Application>
  <PresentationFormat>Widescreen</PresentationFormat>
  <Paragraphs>86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33" baseType="lpstr">
      <vt:lpstr>Algerian</vt:lpstr>
      <vt:lpstr>Aptos Display</vt:lpstr>
      <vt:lpstr>Arial</vt:lpstr>
      <vt:lpstr>Arial Rounded MT Bold</vt:lpstr>
      <vt:lpstr>Bookman Old Style</vt:lpstr>
      <vt:lpstr>Calibri</vt:lpstr>
      <vt:lpstr>Comic Sans MS</vt:lpstr>
      <vt:lpstr>Courier New</vt:lpstr>
      <vt:lpstr>Elephant</vt:lpstr>
      <vt:lpstr>Engravers MT</vt:lpstr>
      <vt:lpstr>Gill Sans Nova Light</vt:lpstr>
      <vt:lpstr>Sagona Book</vt:lpstr>
      <vt:lpstr>Sitka Text Semibold</vt:lpstr>
      <vt:lpstr>Symbol</vt:lpstr>
      <vt:lpstr>Times New Roman</vt:lpstr>
      <vt:lpstr>Wingdings</vt:lpstr>
      <vt:lpstr>Custom</vt:lpstr>
      <vt:lpstr>PowerPoint Presentation</vt:lpstr>
      <vt:lpstr>PowerPoint Presentation</vt:lpstr>
      <vt:lpstr>SOME FAST FOODS</vt:lpstr>
      <vt:lpstr>FAST  FOOD</vt:lpstr>
      <vt:lpstr>INTRODUCTION</vt:lpstr>
      <vt:lpstr>Problem Statement</vt:lpstr>
      <vt:lpstr>OBJECTIVES</vt:lpstr>
      <vt:lpstr>  METHODOLOGY  </vt:lpstr>
      <vt:lpstr>PowerPoint Presentation</vt:lpstr>
      <vt:lpstr>Dataset Overview</vt:lpstr>
      <vt:lpstr>Key Variables</vt:lpstr>
      <vt:lpstr>Data Visualizations</vt:lpstr>
      <vt:lpstr>Insights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Sonu Tavare</dc:creator>
  <cp:lastModifiedBy>Sonu Tavare</cp:lastModifiedBy>
  <cp:revision>40</cp:revision>
  <dcterms:created xsi:type="dcterms:W3CDTF">2024-11-30T08:05:54Z</dcterms:created>
  <dcterms:modified xsi:type="dcterms:W3CDTF">2025-07-26T09:02:41Z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