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F1B27B-6B2D-4F58-9D2C-E30C96FEC045}" type="datetimeFigureOut">
              <a:rPr lang="es-MX" smtClean="0"/>
              <a:t>21/09/2017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B7140DE-0CE5-42C0-8B8A-2166049B7921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ABSTRACT FACTORY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El patrón abstracto de la fábrica se diseña para las situaciones donde queremos crear los objetos complejos que se componen de otros objetos y donde los objetos compuestos son todos de una "familia" particular.</a:t>
            </a:r>
          </a:p>
        </p:txBody>
      </p:sp>
    </p:spTree>
    <p:extLst>
      <p:ext uri="{BB962C8B-B14F-4D97-AF65-F5344CB8AC3E}">
        <p14:creationId xmlns:p14="http://schemas.microsoft.com/office/powerpoint/2010/main" val="269958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BZ" dirty="0" err="1" smtClean="0"/>
              <a:t>Usos</a:t>
            </a:r>
            <a:r>
              <a:rPr lang="en-BZ" dirty="0" smtClean="0"/>
              <a:t> </a:t>
            </a:r>
            <a:r>
              <a:rPr lang="en-BZ" dirty="0" err="1" smtClean="0"/>
              <a:t>conocidos</a:t>
            </a:r>
            <a:endParaRPr lang="en-BZ" dirty="0" smtClean="0"/>
          </a:p>
          <a:p>
            <a:r>
              <a:rPr lang="en-BZ" dirty="0" smtClean="0"/>
              <a:t>ET++ </a:t>
            </a:r>
            <a:r>
              <a:rPr lang="en-BZ" dirty="0" err="1" smtClean="0"/>
              <a:t>usa</a:t>
            </a:r>
            <a:r>
              <a:rPr lang="en-BZ" dirty="0" smtClean="0"/>
              <a:t> abstract factory para </a:t>
            </a:r>
            <a:r>
              <a:rPr lang="en-BZ" dirty="0" err="1" smtClean="0"/>
              <a:t>archivar</a:t>
            </a:r>
            <a:r>
              <a:rPr lang="en-BZ" dirty="0" smtClean="0"/>
              <a:t> </a:t>
            </a:r>
            <a:r>
              <a:rPr lang="en-BZ" dirty="0" err="1" smtClean="0"/>
              <a:t>portablemente</a:t>
            </a:r>
            <a:r>
              <a:rPr lang="en-BZ" dirty="0" smtClean="0"/>
              <a:t> </a:t>
            </a:r>
            <a:r>
              <a:rPr lang="en-BZ" dirty="0" err="1" smtClean="0"/>
              <a:t>sobre</a:t>
            </a:r>
            <a:r>
              <a:rPr lang="en-BZ" dirty="0" smtClean="0"/>
              <a:t> </a:t>
            </a:r>
            <a:r>
              <a:rPr lang="en-BZ" dirty="0" err="1" smtClean="0"/>
              <a:t>diferentes</a:t>
            </a:r>
            <a:r>
              <a:rPr lang="en-BZ" dirty="0" smtClean="0"/>
              <a:t> </a:t>
            </a:r>
            <a:r>
              <a:rPr lang="en-BZ" dirty="0" err="1" smtClean="0"/>
              <a:t>sitemas</a:t>
            </a:r>
            <a:r>
              <a:rPr lang="en-BZ" dirty="0" smtClean="0"/>
              <a:t> windows</a:t>
            </a:r>
          </a:p>
          <a:p>
            <a:r>
              <a:rPr lang="en-BZ" dirty="0" smtClean="0"/>
              <a:t>La </a:t>
            </a:r>
            <a:r>
              <a:rPr lang="en-BZ" dirty="0" err="1" smtClean="0"/>
              <a:t>clase</a:t>
            </a:r>
            <a:r>
              <a:rPr lang="en-BZ" dirty="0" smtClean="0"/>
              <a:t> base </a:t>
            </a:r>
            <a:r>
              <a:rPr lang="en-BZ" dirty="0" err="1" smtClean="0"/>
              <a:t>abstracta</a:t>
            </a:r>
            <a:r>
              <a:rPr lang="en-BZ" dirty="0" smtClean="0"/>
              <a:t> windows System define la </a:t>
            </a:r>
            <a:r>
              <a:rPr lang="en-BZ" dirty="0" err="1" smtClean="0"/>
              <a:t>interfaz</a:t>
            </a:r>
            <a:r>
              <a:rPr lang="en-BZ" dirty="0" smtClean="0"/>
              <a:t> para </a:t>
            </a:r>
            <a:r>
              <a:rPr lang="en-BZ" dirty="0" err="1" smtClean="0"/>
              <a:t>crear</a:t>
            </a:r>
            <a:r>
              <a:rPr lang="en-BZ" dirty="0" smtClean="0"/>
              <a:t> </a:t>
            </a:r>
            <a:r>
              <a:rPr lang="en-BZ" dirty="0" err="1" smtClean="0"/>
              <a:t>objetos</a:t>
            </a:r>
            <a:r>
              <a:rPr lang="en-BZ" dirty="0" smtClean="0"/>
              <a:t> que </a:t>
            </a:r>
            <a:r>
              <a:rPr lang="en-BZ" dirty="0" err="1" smtClean="0"/>
              <a:t>representan</a:t>
            </a:r>
            <a:r>
              <a:rPr lang="en-BZ" dirty="0" smtClean="0"/>
              <a:t> </a:t>
            </a:r>
            <a:r>
              <a:rPr lang="en-BZ" dirty="0" err="1" smtClean="0"/>
              <a:t>recursos</a:t>
            </a:r>
            <a:r>
              <a:rPr lang="en-BZ" dirty="0" smtClean="0"/>
              <a:t> del </a:t>
            </a:r>
            <a:r>
              <a:rPr lang="en-BZ" dirty="0" err="1" smtClean="0"/>
              <a:t>sistema</a:t>
            </a:r>
            <a:r>
              <a:rPr lang="en-BZ" dirty="0" smtClean="0"/>
              <a:t> windows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7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BZ" dirty="0" smtClean="0"/>
              <a:t>Los </a:t>
            </a:r>
            <a:r>
              <a:rPr lang="en-BZ" dirty="0" err="1" smtClean="0"/>
              <a:t>patrones</a:t>
            </a:r>
            <a:r>
              <a:rPr lang="en-BZ" dirty="0" smtClean="0"/>
              <a:t> </a:t>
            </a:r>
            <a:r>
              <a:rPr lang="en-BZ" dirty="0" err="1" smtClean="0"/>
              <a:t>relacionados</a:t>
            </a:r>
            <a:r>
              <a:rPr lang="en-BZ" dirty="0" smtClean="0"/>
              <a:t> son factory method o prototype</a:t>
            </a:r>
          </a:p>
          <a:p>
            <a:r>
              <a:rPr lang="en-BZ" dirty="0" smtClean="0"/>
              <a:t>Las </a:t>
            </a:r>
            <a:r>
              <a:rPr lang="en-BZ" dirty="0" err="1" smtClean="0"/>
              <a:t>factorias</a:t>
            </a:r>
            <a:r>
              <a:rPr lang="en-BZ" dirty="0" smtClean="0"/>
              <a:t> </a:t>
            </a:r>
            <a:r>
              <a:rPr lang="en-BZ" dirty="0" err="1" smtClean="0"/>
              <a:t>concretas</a:t>
            </a:r>
            <a:r>
              <a:rPr lang="en-BZ" dirty="0" smtClean="0"/>
              <a:t> </a:t>
            </a:r>
            <a:r>
              <a:rPr lang="en-BZ" dirty="0" err="1" smtClean="0"/>
              <a:t>suelen</a:t>
            </a:r>
            <a:r>
              <a:rPr lang="en-BZ" dirty="0" smtClean="0"/>
              <a:t> </a:t>
            </a:r>
            <a:r>
              <a:rPr lang="en-BZ" dirty="0" err="1" smtClean="0"/>
              <a:t>ser</a:t>
            </a:r>
            <a:r>
              <a:rPr lang="en-BZ" dirty="0" smtClean="0"/>
              <a:t> singleton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658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5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r>
              <a:rPr lang="en-BZ" dirty="0" smtClean="0"/>
              <a:t>-Abstract factory </a:t>
            </a:r>
            <a:r>
              <a:rPr lang="en-BZ" dirty="0" err="1" smtClean="0"/>
              <a:t>es</a:t>
            </a:r>
            <a:r>
              <a:rPr lang="en-BZ" dirty="0" smtClean="0"/>
              <a:t> un patron </a:t>
            </a:r>
            <a:r>
              <a:rPr lang="en-BZ" dirty="0" err="1" smtClean="0"/>
              <a:t>creacional</a:t>
            </a:r>
            <a:endParaRPr lang="en-BZ" dirty="0" smtClean="0"/>
          </a:p>
          <a:p>
            <a:endParaRPr lang="en-BZ" dirty="0" smtClean="0"/>
          </a:p>
          <a:p>
            <a:r>
              <a:rPr lang="en-BZ" dirty="0" smtClean="0"/>
              <a:t>-</a:t>
            </a:r>
            <a:r>
              <a:rPr lang="es-MX" dirty="0"/>
              <a:t>El problema que intenta solucionar este patrón es el de crear diferentes familias de objetos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n-BZ" dirty="0" smtClean="0"/>
              <a:t>Su </a:t>
            </a:r>
            <a:r>
              <a:rPr lang="en-BZ" dirty="0" err="1" smtClean="0"/>
              <a:t>objetivo</a:t>
            </a:r>
            <a:r>
              <a:rPr lang="en-BZ" dirty="0" smtClean="0"/>
              <a:t> </a:t>
            </a:r>
            <a:r>
              <a:rPr lang="en-BZ" dirty="0" err="1" smtClean="0"/>
              <a:t>es</a:t>
            </a:r>
            <a:r>
              <a:rPr lang="en-BZ" dirty="0" smtClean="0"/>
              <a:t> </a:t>
            </a:r>
            <a:r>
              <a:rPr lang="en-BZ" dirty="0" err="1" smtClean="0"/>
              <a:t>soportar</a:t>
            </a:r>
            <a:r>
              <a:rPr lang="en-BZ" dirty="0" smtClean="0"/>
              <a:t> multiples </a:t>
            </a:r>
            <a:r>
              <a:rPr lang="en-BZ" dirty="0" err="1" smtClean="0"/>
              <a:t>estandares</a:t>
            </a:r>
            <a:endParaRPr lang="en-BZ" dirty="0" smtClean="0"/>
          </a:p>
          <a:p>
            <a:r>
              <a:rPr lang="en-BZ" dirty="0" err="1" smtClean="0"/>
              <a:t>Ejemplo</a:t>
            </a:r>
            <a:r>
              <a:rPr lang="en-BZ" dirty="0" smtClean="0"/>
              <a:t>: </a:t>
            </a:r>
            <a:r>
              <a:rPr lang="en-BZ" dirty="0" err="1" smtClean="0"/>
              <a:t>creacion</a:t>
            </a:r>
            <a:r>
              <a:rPr lang="en-BZ" dirty="0" smtClean="0"/>
              <a:t> de widgets </a:t>
            </a:r>
            <a:r>
              <a:rPr lang="en-BZ" dirty="0" err="1" smtClean="0"/>
              <a:t>en</a:t>
            </a:r>
            <a:r>
              <a:rPr lang="en-BZ" dirty="0" smtClean="0"/>
              <a:t> </a:t>
            </a:r>
            <a:r>
              <a:rPr lang="en-BZ" dirty="0" err="1" smtClean="0"/>
              <a:t>aplicacion</a:t>
            </a:r>
            <a:r>
              <a:rPr lang="en-BZ" dirty="0" smtClean="0"/>
              <a:t> </a:t>
            </a:r>
            <a:r>
              <a:rPr lang="en-BZ" dirty="0" err="1" smtClean="0"/>
              <a:t>cliente</a:t>
            </a:r>
            <a:r>
              <a:rPr lang="en-BZ" dirty="0" smtClean="0"/>
              <a:t>, un </a:t>
            </a:r>
            <a:r>
              <a:rPr lang="en-BZ" dirty="0" err="1" smtClean="0"/>
              <a:t>armazon</a:t>
            </a:r>
            <a:r>
              <a:rPr lang="en-BZ" dirty="0" smtClean="0"/>
              <a:t> para interfaces </a:t>
            </a:r>
            <a:r>
              <a:rPr lang="en-BZ" dirty="0" err="1" smtClean="0"/>
              <a:t>graficas</a:t>
            </a:r>
            <a:r>
              <a:rPr lang="en-BZ" dirty="0" smtClean="0"/>
              <a:t> que </a:t>
            </a:r>
            <a:r>
              <a:rPr lang="en-BZ" dirty="0" err="1" smtClean="0"/>
              <a:t>soporte</a:t>
            </a:r>
            <a:r>
              <a:rPr lang="en-BZ" dirty="0" smtClean="0"/>
              <a:t> </a:t>
            </a:r>
            <a:r>
              <a:rPr lang="en-BZ" dirty="0" err="1" smtClean="0"/>
              <a:t>distintos</a:t>
            </a:r>
            <a:r>
              <a:rPr lang="en-BZ" dirty="0" smtClean="0"/>
              <a:t> </a:t>
            </a:r>
            <a:r>
              <a:rPr lang="en-BZ" dirty="0" err="1" smtClean="0"/>
              <a:t>tipos</a:t>
            </a:r>
            <a:r>
              <a:rPr lang="en-BZ" dirty="0" smtClean="0"/>
              <a:t> de </a:t>
            </a:r>
            <a:r>
              <a:rPr lang="en-BZ" dirty="0" err="1" smtClean="0"/>
              <a:t>presentacion</a:t>
            </a:r>
            <a:r>
              <a:rPr lang="en-BZ" dirty="0" smtClean="0"/>
              <a:t>(look-and-feel)</a:t>
            </a:r>
          </a:p>
          <a:p>
            <a:endParaRPr lang="en-BZ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081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BZ" dirty="0" err="1" smtClean="0"/>
              <a:t>Utilizar</a:t>
            </a:r>
            <a:r>
              <a:rPr lang="en-BZ" dirty="0" smtClean="0"/>
              <a:t> abstract factory </a:t>
            </a:r>
            <a:r>
              <a:rPr lang="en-BZ" dirty="0" err="1" smtClean="0"/>
              <a:t>cuando</a:t>
            </a:r>
            <a:r>
              <a:rPr lang="en-BZ" dirty="0" smtClean="0"/>
              <a:t>:</a:t>
            </a:r>
          </a:p>
          <a:p>
            <a:r>
              <a:rPr lang="en-BZ" dirty="0" smtClean="0"/>
              <a:t>Un </a:t>
            </a:r>
            <a:r>
              <a:rPr lang="en-BZ" dirty="0" err="1" smtClean="0"/>
              <a:t>sistema</a:t>
            </a:r>
            <a:r>
              <a:rPr lang="en-BZ" dirty="0" smtClean="0"/>
              <a:t> </a:t>
            </a:r>
            <a:r>
              <a:rPr lang="en-BZ" dirty="0" err="1" smtClean="0"/>
              <a:t>debe</a:t>
            </a:r>
            <a:r>
              <a:rPr lang="en-BZ" dirty="0" smtClean="0"/>
              <a:t> </a:t>
            </a:r>
            <a:r>
              <a:rPr lang="en-BZ" dirty="0" err="1" smtClean="0"/>
              <a:t>ser</a:t>
            </a:r>
            <a:r>
              <a:rPr lang="en-BZ" dirty="0" smtClean="0"/>
              <a:t> </a:t>
            </a:r>
            <a:r>
              <a:rPr lang="en-BZ" dirty="0" err="1" smtClean="0"/>
              <a:t>independiente</a:t>
            </a:r>
            <a:r>
              <a:rPr lang="en-BZ" dirty="0" smtClean="0"/>
              <a:t> de </a:t>
            </a:r>
            <a:r>
              <a:rPr lang="en-BZ" dirty="0" err="1" smtClean="0"/>
              <a:t>como</a:t>
            </a:r>
            <a:r>
              <a:rPr lang="en-BZ" dirty="0" smtClean="0"/>
              <a:t> se </a:t>
            </a:r>
            <a:r>
              <a:rPr lang="en-BZ" dirty="0" err="1" smtClean="0"/>
              <a:t>crean</a:t>
            </a:r>
            <a:r>
              <a:rPr lang="en-BZ" dirty="0" smtClean="0"/>
              <a:t>, </a:t>
            </a:r>
            <a:r>
              <a:rPr lang="en-BZ" dirty="0" err="1" smtClean="0"/>
              <a:t>componen</a:t>
            </a:r>
            <a:r>
              <a:rPr lang="en-BZ" dirty="0" smtClean="0"/>
              <a:t> y </a:t>
            </a:r>
            <a:r>
              <a:rPr lang="en-BZ" dirty="0" err="1" smtClean="0"/>
              <a:t>representan</a:t>
            </a:r>
            <a:r>
              <a:rPr lang="en-BZ" dirty="0" smtClean="0"/>
              <a:t> sus </a:t>
            </a:r>
            <a:r>
              <a:rPr lang="en-BZ" dirty="0" err="1" smtClean="0"/>
              <a:t>productos</a:t>
            </a:r>
            <a:endParaRPr lang="en-BZ" dirty="0" smtClean="0"/>
          </a:p>
          <a:p>
            <a:r>
              <a:rPr lang="en-BZ" dirty="0" smtClean="0"/>
              <a:t>Un </a:t>
            </a:r>
            <a:r>
              <a:rPr lang="en-BZ" dirty="0" err="1" smtClean="0"/>
              <a:t>sistema</a:t>
            </a:r>
            <a:r>
              <a:rPr lang="en-BZ" dirty="0" smtClean="0"/>
              <a:t> </a:t>
            </a:r>
            <a:r>
              <a:rPr lang="en-BZ" dirty="0" err="1" smtClean="0"/>
              <a:t>debe</a:t>
            </a:r>
            <a:r>
              <a:rPr lang="en-BZ" dirty="0" smtClean="0"/>
              <a:t> </a:t>
            </a:r>
            <a:r>
              <a:rPr lang="en-BZ" dirty="0" err="1" smtClean="0"/>
              <a:t>configurarse</a:t>
            </a:r>
            <a:r>
              <a:rPr lang="en-BZ" dirty="0" smtClean="0"/>
              <a:t>  con </a:t>
            </a:r>
            <a:r>
              <a:rPr lang="en-BZ" dirty="0" err="1" smtClean="0"/>
              <a:t>una</a:t>
            </a:r>
            <a:r>
              <a:rPr lang="en-BZ" dirty="0" smtClean="0"/>
              <a:t> de entre </a:t>
            </a:r>
            <a:r>
              <a:rPr lang="en-BZ" dirty="0" err="1" smtClean="0"/>
              <a:t>varias</a:t>
            </a:r>
            <a:r>
              <a:rPr lang="en-BZ" dirty="0" smtClean="0"/>
              <a:t> </a:t>
            </a:r>
            <a:r>
              <a:rPr lang="en-BZ" dirty="0" err="1" smtClean="0"/>
              <a:t>familias</a:t>
            </a:r>
            <a:r>
              <a:rPr lang="en-BZ" dirty="0" smtClean="0"/>
              <a:t> de </a:t>
            </a:r>
            <a:r>
              <a:rPr lang="en-BZ" dirty="0" err="1" smtClean="0"/>
              <a:t>productos</a:t>
            </a:r>
            <a:endParaRPr lang="en-BZ" dirty="0" smtClean="0"/>
          </a:p>
          <a:p>
            <a:r>
              <a:rPr lang="en-BZ" dirty="0" smtClean="0"/>
              <a:t>Una </a:t>
            </a:r>
            <a:r>
              <a:rPr lang="en-BZ" dirty="0" err="1" smtClean="0"/>
              <a:t>familia</a:t>
            </a:r>
            <a:r>
              <a:rPr lang="en-BZ" dirty="0" smtClean="0"/>
              <a:t> de </a:t>
            </a:r>
            <a:r>
              <a:rPr lang="en-BZ" dirty="0" err="1" smtClean="0"/>
              <a:t>productos</a:t>
            </a:r>
            <a:r>
              <a:rPr lang="en-BZ" dirty="0" smtClean="0"/>
              <a:t> </a:t>
            </a:r>
            <a:r>
              <a:rPr lang="en-BZ" dirty="0" err="1" smtClean="0"/>
              <a:t>relacionados</a:t>
            </a:r>
            <a:r>
              <a:rPr lang="en-BZ" dirty="0" smtClean="0"/>
              <a:t> </a:t>
            </a:r>
            <a:r>
              <a:rPr lang="en-BZ" dirty="0" err="1" smtClean="0"/>
              <a:t>esta</a:t>
            </a:r>
            <a:r>
              <a:rPr lang="en-BZ" dirty="0" smtClean="0"/>
              <a:t> </a:t>
            </a:r>
            <a:r>
              <a:rPr lang="en-BZ" dirty="0" err="1" smtClean="0"/>
              <a:t>echa</a:t>
            </a:r>
            <a:r>
              <a:rPr lang="en-BZ" dirty="0" smtClean="0"/>
              <a:t> para </a:t>
            </a:r>
            <a:r>
              <a:rPr lang="en-BZ" dirty="0" err="1" smtClean="0"/>
              <a:t>usarse</a:t>
            </a:r>
            <a:r>
              <a:rPr lang="en-BZ" dirty="0" smtClean="0"/>
              <a:t> </a:t>
            </a:r>
            <a:r>
              <a:rPr lang="en-BZ" dirty="0" err="1" smtClean="0"/>
              <a:t>juntos</a:t>
            </a:r>
            <a:r>
              <a:rPr lang="en-BZ" dirty="0" smtClean="0"/>
              <a:t>, y se </a:t>
            </a:r>
            <a:r>
              <a:rPr lang="en-BZ" dirty="0" err="1" smtClean="0"/>
              <a:t>nesecita</a:t>
            </a:r>
            <a:r>
              <a:rPr lang="en-BZ" dirty="0" smtClean="0"/>
              <a:t> </a:t>
            </a:r>
            <a:r>
              <a:rPr lang="en-BZ" dirty="0" err="1" smtClean="0"/>
              <a:t>cumplir</a:t>
            </a:r>
            <a:r>
              <a:rPr lang="en-BZ" dirty="0" smtClean="0"/>
              <a:t> </a:t>
            </a:r>
            <a:r>
              <a:rPr lang="en-BZ" dirty="0" err="1" smtClean="0"/>
              <a:t>esta</a:t>
            </a:r>
            <a:r>
              <a:rPr lang="en-BZ" dirty="0" smtClean="0"/>
              <a:t> </a:t>
            </a:r>
            <a:r>
              <a:rPr lang="en-BZ" dirty="0" err="1" smtClean="0"/>
              <a:t>restriccion</a:t>
            </a:r>
            <a:endParaRPr lang="en-BZ" dirty="0" smtClean="0"/>
          </a:p>
          <a:p>
            <a:endParaRPr lang="en-BZ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576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2696"/>
            <a:ext cx="822960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72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>
            <a:normAutofit/>
          </a:bodyPr>
          <a:lstStyle/>
          <a:p>
            <a:r>
              <a:rPr lang="en-BZ" dirty="0" err="1" smtClean="0"/>
              <a:t>Participantes</a:t>
            </a:r>
            <a:r>
              <a:rPr lang="en-BZ" dirty="0" smtClean="0"/>
              <a:t>:</a:t>
            </a:r>
          </a:p>
          <a:p>
            <a:r>
              <a:rPr lang="es-MX" dirty="0" err="1" smtClean="0"/>
              <a:t>AbstractFactory</a:t>
            </a:r>
            <a:r>
              <a:rPr lang="es-MX" dirty="0" smtClean="0"/>
              <a:t> (</a:t>
            </a:r>
            <a:r>
              <a:rPr lang="es-MX" dirty="0" err="1" smtClean="0"/>
              <a:t>WidgetFactory</a:t>
            </a:r>
            <a:r>
              <a:rPr lang="es-MX" dirty="0" smtClean="0"/>
              <a:t>): define la interfaz para crear objetos producto abstractos</a:t>
            </a:r>
          </a:p>
          <a:p>
            <a:r>
              <a:rPr lang="es-MX" dirty="0" err="1" smtClean="0"/>
              <a:t>ConcreteFactory</a:t>
            </a:r>
            <a:r>
              <a:rPr lang="es-MX" dirty="0" smtClean="0"/>
              <a:t> (</a:t>
            </a:r>
            <a:r>
              <a:rPr lang="es-MX" dirty="0" err="1" smtClean="0"/>
              <a:t>MotifWidgetFactory</a:t>
            </a:r>
            <a:r>
              <a:rPr lang="es-MX" dirty="0" smtClean="0"/>
              <a:t>, </a:t>
            </a:r>
            <a:r>
              <a:rPr lang="es-MX" dirty="0" err="1" smtClean="0"/>
              <a:t>PMWidgetFactory</a:t>
            </a:r>
            <a:r>
              <a:rPr lang="es-MX" dirty="0" smtClean="0"/>
              <a:t>): implementa las operaciones para crear objetos producto concretos</a:t>
            </a:r>
          </a:p>
          <a:p>
            <a:r>
              <a:rPr lang="es-MX" dirty="0" err="1" smtClean="0"/>
              <a:t>AbstractProduct</a:t>
            </a:r>
            <a:r>
              <a:rPr lang="es-MX" dirty="0" smtClean="0"/>
              <a:t> (</a:t>
            </a:r>
            <a:r>
              <a:rPr lang="es-MX" dirty="0" err="1" smtClean="0"/>
              <a:t>Window</a:t>
            </a:r>
            <a:r>
              <a:rPr lang="es-MX" dirty="0" smtClean="0"/>
              <a:t>, </a:t>
            </a:r>
            <a:r>
              <a:rPr lang="es-MX" dirty="0" err="1" smtClean="0"/>
              <a:t>ScrollBar</a:t>
            </a:r>
            <a:r>
              <a:rPr lang="es-MX" dirty="0" smtClean="0"/>
              <a:t>): define la interfaz de un tipo de objeto producto</a:t>
            </a:r>
          </a:p>
          <a:p>
            <a:r>
              <a:rPr lang="es-MX" dirty="0" err="1" smtClean="0"/>
              <a:t>ConcreteProduct</a:t>
            </a:r>
            <a:r>
              <a:rPr lang="es-MX" dirty="0" smtClean="0"/>
              <a:t> (</a:t>
            </a:r>
            <a:r>
              <a:rPr lang="es-MX" dirty="0" err="1" smtClean="0"/>
              <a:t>MotifWindow</a:t>
            </a:r>
            <a:r>
              <a:rPr lang="es-MX" dirty="0" smtClean="0"/>
              <a:t>, </a:t>
            </a:r>
            <a:r>
              <a:rPr lang="es-MX" dirty="0" err="1" smtClean="0"/>
              <a:t>MotifScrollBar</a:t>
            </a:r>
            <a:r>
              <a:rPr lang="es-MX" dirty="0" smtClean="0"/>
              <a:t>): define un objeto producto a crear con la factoría concreta correspondiente z implementa la interfaz </a:t>
            </a:r>
            <a:r>
              <a:rPr lang="es-MX" dirty="0" err="1" smtClean="0"/>
              <a:t>AbstractProduct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840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BZ" dirty="0" err="1" smtClean="0"/>
              <a:t>Normalmente</a:t>
            </a:r>
            <a:r>
              <a:rPr lang="en-BZ" dirty="0" smtClean="0"/>
              <a:t> </a:t>
            </a:r>
            <a:r>
              <a:rPr lang="en-BZ" dirty="0" err="1" smtClean="0"/>
              <a:t>una</a:t>
            </a:r>
            <a:r>
              <a:rPr lang="en-BZ" dirty="0" smtClean="0"/>
              <a:t> </a:t>
            </a:r>
            <a:r>
              <a:rPr lang="en-BZ" dirty="0" err="1" smtClean="0"/>
              <a:t>unica</a:t>
            </a:r>
            <a:r>
              <a:rPr lang="en-BZ" dirty="0" smtClean="0"/>
              <a:t> </a:t>
            </a:r>
            <a:r>
              <a:rPr lang="en-BZ" dirty="0" err="1" smtClean="0"/>
              <a:t>instancia</a:t>
            </a:r>
            <a:r>
              <a:rPr lang="en-BZ" dirty="0" smtClean="0"/>
              <a:t> de </a:t>
            </a:r>
            <a:r>
              <a:rPr lang="en-BZ" dirty="0" err="1" smtClean="0"/>
              <a:t>cada</a:t>
            </a:r>
            <a:r>
              <a:rPr lang="en-BZ" dirty="0" smtClean="0"/>
              <a:t> </a:t>
            </a:r>
            <a:r>
              <a:rPr lang="en-BZ" dirty="0" err="1" smtClean="0"/>
              <a:t>ConcreteFactory</a:t>
            </a:r>
            <a:r>
              <a:rPr lang="en-BZ" dirty="0" smtClean="0"/>
              <a:t>  </a:t>
            </a:r>
            <a:r>
              <a:rPr lang="en-BZ" dirty="0" err="1" smtClean="0"/>
              <a:t>es</a:t>
            </a:r>
            <a:r>
              <a:rPr lang="en-BZ" dirty="0" smtClean="0"/>
              <a:t> </a:t>
            </a:r>
            <a:r>
              <a:rPr lang="en-BZ" dirty="0" err="1" smtClean="0"/>
              <a:t>creada</a:t>
            </a:r>
            <a:r>
              <a:rPr lang="en-BZ" dirty="0" smtClean="0"/>
              <a:t> </a:t>
            </a:r>
            <a:r>
              <a:rPr lang="en-BZ" dirty="0" err="1" smtClean="0"/>
              <a:t>en</a:t>
            </a:r>
            <a:r>
              <a:rPr lang="en-BZ" dirty="0" smtClean="0"/>
              <a:t> </a:t>
            </a:r>
            <a:r>
              <a:rPr lang="en-BZ" dirty="0" err="1" smtClean="0"/>
              <a:t>tiempo</a:t>
            </a:r>
            <a:r>
              <a:rPr lang="en-BZ" dirty="0" smtClean="0"/>
              <a:t> de </a:t>
            </a:r>
            <a:r>
              <a:rPr lang="en-BZ" dirty="0" err="1" smtClean="0"/>
              <a:t>ejecucion.Esta</a:t>
            </a:r>
            <a:r>
              <a:rPr lang="en-BZ" dirty="0" smtClean="0"/>
              <a:t> concrete factory </a:t>
            </a:r>
            <a:r>
              <a:rPr lang="en-BZ" dirty="0" err="1" smtClean="0"/>
              <a:t>crea</a:t>
            </a:r>
            <a:r>
              <a:rPr lang="en-BZ" dirty="0" smtClean="0"/>
              <a:t> </a:t>
            </a:r>
            <a:r>
              <a:rPr lang="en-BZ" dirty="0" err="1" smtClean="0"/>
              <a:t>productos</a:t>
            </a:r>
            <a:r>
              <a:rPr lang="en-BZ" dirty="0" smtClean="0"/>
              <a:t> </a:t>
            </a:r>
            <a:r>
              <a:rPr lang="en-BZ" dirty="0" err="1" smtClean="0"/>
              <a:t>teniendo</a:t>
            </a:r>
            <a:r>
              <a:rPr lang="en-BZ" dirty="0" smtClean="0"/>
              <a:t> </a:t>
            </a:r>
            <a:r>
              <a:rPr lang="en-BZ" dirty="0" err="1" smtClean="0"/>
              <a:t>una</a:t>
            </a:r>
            <a:r>
              <a:rPr lang="en-BZ" dirty="0" smtClean="0"/>
              <a:t> </a:t>
            </a:r>
            <a:r>
              <a:rPr lang="en-BZ" dirty="0" err="1" smtClean="0"/>
              <a:t>implementacion</a:t>
            </a:r>
            <a:r>
              <a:rPr lang="en-BZ" dirty="0" smtClean="0"/>
              <a:t> </a:t>
            </a:r>
            <a:r>
              <a:rPr lang="en-BZ" dirty="0" err="1" smtClean="0"/>
              <a:t>particular.Para</a:t>
            </a:r>
            <a:r>
              <a:rPr lang="en-BZ" dirty="0" smtClean="0"/>
              <a:t> </a:t>
            </a:r>
            <a:r>
              <a:rPr lang="en-BZ" dirty="0" err="1" smtClean="0"/>
              <a:t>crear</a:t>
            </a:r>
            <a:r>
              <a:rPr lang="en-BZ" dirty="0" smtClean="0"/>
              <a:t> </a:t>
            </a:r>
            <a:r>
              <a:rPr lang="en-BZ" dirty="0" err="1" smtClean="0"/>
              <a:t>diferentes</a:t>
            </a:r>
            <a:r>
              <a:rPr lang="en-BZ" dirty="0" smtClean="0"/>
              <a:t> </a:t>
            </a:r>
            <a:r>
              <a:rPr lang="en-BZ" dirty="0" err="1" smtClean="0"/>
              <a:t>productos</a:t>
            </a:r>
            <a:r>
              <a:rPr lang="en-BZ" dirty="0" smtClean="0"/>
              <a:t> de </a:t>
            </a:r>
            <a:r>
              <a:rPr lang="en-BZ" dirty="0" err="1" smtClean="0"/>
              <a:t>objetos,los</a:t>
            </a:r>
            <a:r>
              <a:rPr lang="en-BZ" dirty="0" smtClean="0"/>
              <a:t> </a:t>
            </a:r>
            <a:r>
              <a:rPr lang="en-BZ" dirty="0" err="1" smtClean="0"/>
              <a:t>clientes</a:t>
            </a:r>
            <a:r>
              <a:rPr lang="en-BZ" dirty="0" smtClean="0"/>
              <a:t> </a:t>
            </a:r>
            <a:r>
              <a:rPr lang="en-BZ" dirty="0" err="1" smtClean="0"/>
              <a:t>deben</a:t>
            </a:r>
            <a:r>
              <a:rPr lang="en-BZ" dirty="0" smtClean="0"/>
              <a:t> </a:t>
            </a:r>
            <a:r>
              <a:rPr lang="en-BZ" dirty="0" err="1" smtClean="0"/>
              <a:t>usar</a:t>
            </a:r>
            <a:r>
              <a:rPr lang="en-BZ" dirty="0" smtClean="0"/>
              <a:t> </a:t>
            </a:r>
            <a:r>
              <a:rPr lang="en-BZ" dirty="0" err="1" smtClean="0"/>
              <a:t>diferentes</a:t>
            </a:r>
            <a:r>
              <a:rPr lang="en-BZ" dirty="0" smtClean="0"/>
              <a:t> concrete factory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7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BZ" dirty="0" err="1" smtClean="0"/>
              <a:t>Consecuencias</a:t>
            </a:r>
            <a:endParaRPr lang="en-BZ" dirty="0" smtClean="0"/>
          </a:p>
          <a:p>
            <a:r>
              <a:rPr lang="es-MX" dirty="0" smtClean="0"/>
              <a:t>Aísla al cliente de las clases concretas (implementación)  Ayuda a controlar la clase de objetos que crea una aplicación</a:t>
            </a:r>
          </a:p>
          <a:p>
            <a:r>
              <a:rPr lang="es-MX" dirty="0" smtClean="0"/>
              <a:t>Permite cambiar fácilmente de familia de productos</a:t>
            </a:r>
          </a:p>
          <a:p>
            <a:r>
              <a:rPr lang="es-MX" dirty="0" smtClean="0"/>
              <a:t>Promueve la consistencia entre productos (esto es, que una aplicación utilice objetos de una sola familia a la vez)</a:t>
            </a:r>
          </a:p>
          <a:p>
            <a:r>
              <a:rPr lang="es-MX" dirty="0" smtClean="0"/>
              <a:t>La inclusión de nuevos tipos de producto es difícil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7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BZ" dirty="0" err="1" smtClean="0"/>
              <a:t>Implementacion</a:t>
            </a:r>
            <a:endParaRPr lang="en-BZ" dirty="0" smtClean="0"/>
          </a:p>
          <a:p>
            <a:r>
              <a:rPr lang="es-MX" dirty="0" smtClean="0"/>
              <a:t>Factorías como </a:t>
            </a:r>
            <a:r>
              <a:rPr lang="es-MX" dirty="0" err="1" smtClean="0"/>
              <a:t>Singleton</a:t>
            </a:r>
            <a:r>
              <a:rPr lang="es-MX" dirty="0" smtClean="0"/>
              <a:t>  Asegura una sola instancia de factoría concreta por familia</a:t>
            </a:r>
          </a:p>
          <a:p>
            <a:r>
              <a:rPr lang="es-MX" dirty="0" smtClean="0"/>
              <a:t>Cómo crear los productos?  Utilizando un </a:t>
            </a:r>
            <a:r>
              <a:rPr lang="es-MX" dirty="0" err="1" smtClean="0"/>
              <a:t>factory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por producto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74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39"/>
            <a:ext cx="8352928" cy="651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132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117</TotalTime>
  <Words>366</Words>
  <Application>Microsoft Office PowerPoint</Application>
  <PresentationFormat>Presentación en pantalla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Vértice</vt:lpstr>
      <vt:lpstr>ABSTRACT FACTORY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Usuario de Windows</dc:creator>
  <cp:lastModifiedBy>Usuario de Windows</cp:lastModifiedBy>
  <cp:revision>10</cp:revision>
  <dcterms:created xsi:type="dcterms:W3CDTF">2017-09-21T18:41:46Z</dcterms:created>
  <dcterms:modified xsi:type="dcterms:W3CDTF">2017-09-21T20:39:37Z</dcterms:modified>
</cp:coreProperties>
</file>