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Patrones de diseño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Composite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8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Consecuencias/</a:t>
            </a:r>
            <a:r>
              <a:rPr lang="es-MX" dirty="0" err="1" smtClean="0"/>
              <a:t>implementacion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 smtClean="0"/>
              <a:t>Ventajas:</a:t>
            </a:r>
            <a:r>
              <a:rPr lang="es-ES" sz="2000" dirty="0"/>
              <a:t>Permite jerarquías de objetos tan complejas como se quiera. Allá donde el cliente espere un objeto primitivo, podrá recibir un compuesto y no se dará cuenta</a:t>
            </a:r>
          </a:p>
          <a:p>
            <a:r>
              <a:rPr lang="es-ES" sz="2000" dirty="0"/>
              <a:t>Simplifica el cliente. Al eliminar el código para distinguir entre unos y otros</a:t>
            </a:r>
          </a:p>
          <a:p>
            <a:r>
              <a:rPr lang="es-ES" sz="2000" dirty="0"/>
              <a:t>Se pueden añadir nuevos componentes fácilmente.</a:t>
            </a:r>
          </a:p>
          <a:p>
            <a:r>
              <a:rPr lang="es-MX" sz="2000" dirty="0" smtClean="0"/>
              <a:t>Desventajas: </a:t>
            </a:r>
            <a:r>
              <a:rPr lang="es-ES" sz="2000" dirty="0"/>
              <a:t>Podría hacer el </a:t>
            </a:r>
            <a:r>
              <a:rPr lang="es-ES" sz="2000" b="1" dirty="0"/>
              <a:t>diseño demasiado general</a:t>
            </a:r>
            <a:r>
              <a:rPr lang="es-ES" sz="2000" dirty="0"/>
              <a:t>, especialmente cuando queremos restringir los componentes que pueden formar parte de un compuesto determinado.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6778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19" y="870039"/>
            <a:ext cx="5345945" cy="511791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969" y="609668"/>
            <a:ext cx="5180923" cy="56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42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Usos conocidos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 smtClean="0"/>
              <a:t>La implementación de este puede ser utilizada QUIZAS en un hospital o en un hotel para saber la cantidad de habitaciones que son utilizadas en ese momento, independientemente del para que se estén utilizando esas habitaciones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70289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Patrones relacionados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 err="1" smtClean="0"/>
              <a:t>Composite</a:t>
            </a:r>
            <a:r>
              <a:rPr lang="es-MX" sz="3600" dirty="0" smtClean="0"/>
              <a:t> y </a:t>
            </a:r>
            <a:r>
              <a:rPr lang="es-MX" sz="3600" dirty="0" err="1" smtClean="0"/>
              <a:t>decorator</a:t>
            </a:r>
            <a:r>
              <a:rPr lang="es-MX" sz="3600" dirty="0" smtClean="0"/>
              <a:t>,  </a:t>
            </a:r>
            <a:r>
              <a:rPr lang="es-ES" sz="3600" dirty="0"/>
              <a:t>tienen diagramas de estructura similares, lo que refleja el hecho de que ambos se basan en la composición recursiva para organizar un número de objetos abiertos.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2218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Nombre y clasificación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233749"/>
            <a:ext cx="9752532" cy="4389120"/>
          </a:xfrm>
        </p:spPr>
        <p:txBody>
          <a:bodyPr>
            <a:normAutofit/>
          </a:bodyPr>
          <a:lstStyle/>
          <a:p>
            <a:r>
              <a:rPr lang="es-MX" sz="2400" dirty="0" smtClean="0"/>
              <a:t>Este patrón de diseño recibe el nombre de “Compuesto” ya que </a:t>
            </a:r>
            <a:r>
              <a:rPr lang="es-ES" sz="2400" dirty="0"/>
              <a:t>nos permite construir objetos complejos partiendo de otros más sencillos utilizando una estrategia de composición </a:t>
            </a:r>
            <a:r>
              <a:rPr lang="es-ES" sz="2400" dirty="0" smtClean="0"/>
              <a:t>recursiva. </a:t>
            </a:r>
            <a:r>
              <a:rPr lang="es-ES" sz="2400" dirty="0"/>
              <a:t>Lo podemos </a:t>
            </a:r>
            <a:r>
              <a:rPr lang="es-ES" sz="2400" dirty="0" smtClean="0"/>
              <a:t>comparar</a:t>
            </a:r>
            <a:r>
              <a:rPr lang="es-ES" sz="2400" dirty="0"/>
              <a:t> como un </a:t>
            </a:r>
            <a:r>
              <a:rPr lang="es-ES" sz="2400" dirty="0" smtClean="0"/>
              <a:t>libro donde </a:t>
            </a:r>
            <a:r>
              <a:rPr lang="es-ES" sz="2400" dirty="0"/>
              <a:t>cada hoja </a:t>
            </a:r>
            <a:r>
              <a:rPr lang="es-ES" sz="2400" dirty="0" smtClean="0"/>
              <a:t>es un objeto sencillo y </a:t>
            </a:r>
            <a:r>
              <a:rPr lang="es-ES" sz="2400" dirty="0"/>
              <a:t>se puede relacionar con otras hojas y forman un </a:t>
            </a:r>
            <a:r>
              <a:rPr lang="es-ES" sz="2400" dirty="0" smtClean="0"/>
              <a:t>libro que vendría siendo un objeto compuesto.</a:t>
            </a:r>
            <a:br>
              <a:rPr lang="es-ES" sz="2400" dirty="0" smtClean="0"/>
            </a:br>
            <a:r>
              <a:rPr lang="es-ES" sz="2400" dirty="0"/>
              <a:t>Combina objetos en estructuras de </a:t>
            </a:r>
            <a:r>
              <a:rPr lang="es-ES" sz="2400" dirty="0" smtClean="0"/>
              <a:t>árbol </a:t>
            </a:r>
            <a:r>
              <a:rPr lang="es-ES" sz="2400" dirty="0"/>
              <a:t>para representar </a:t>
            </a:r>
            <a:r>
              <a:rPr lang="es-ES" sz="2400" dirty="0" smtClean="0"/>
              <a:t>jerarquías </a:t>
            </a:r>
            <a:r>
              <a:rPr lang="es-ES" sz="2400" dirty="0"/>
              <a:t>de parte-todo. Permite que los clientes traten de manera uniforme a los objetos individuales y a los compuestos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199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Intención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4000" dirty="0" smtClean="0"/>
              <a:t>Su intención es componer </a:t>
            </a:r>
            <a:r>
              <a:rPr lang="es-ES" sz="4000" dirty="0"/>
              <a:t>objetos en jerarquías parte-todo y permitir a los clientes tratar objetos simples y compuestos de modo uniforme</a:t>
            </a:r>
            <a:r>
              <a:rPr lang="es-ES" sz="4000" dirty="0" smtClean="0"/>
              <a:t>.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54423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Otros nombres :v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6600" dirty="0" err="1" smtClean="0"/>
              <a:t>Composite</a:t>
            </a:r>
            <a:endParaRPr lang="es-MX" sz="6600" dirty="0" smtClean="0"/>
          </a:p>
          <a:p>
            <a:r>
              <a:rPr lang="es-MX" sz="6600" dirty="0" smtClean="0"/>
              <a:t>Compuesto</a:t>
            </a:r>
          </a:p>
          <a:p>
            <a:endParaRPr lang="es-MX" sz="6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3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Motivación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800" dirty="0"/>
              <a:t>Necesitamos representar un conjunto de elementos de una interfaz gráfica de usuario (GUI</a:t>
            </a:r>
            <a:r>
              <a:rPr lang="es-ES" sz="2800" dirty="0" smtClean="0"/>
              <a:t>). Algunos </a:t>
            </a:r>
            <a:r>
              <a:rPr lang="es-ES" sz="2800" dirty="0"/>
              <a:t>de estos elementos son simples, mientras que otros están formados por varios elementos más simples. El comportamiento y/o la información que proporciona un elemento complejo está determinada por los elementos que lo componen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0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Aplicaciones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Siendo</a:t>
            </a:r>
            <a:r>
              <a:rPr lang="en-US" sz="2800" dirty="0" smtClean="0"/>
              <a:t> un patron de </a:t>
            </a:r>
            <a:r>
              <a:rPr lang="en-US" sz="2800" dirty="0" err="1" smtClean="0"/>
              <a:t>dise</a:t>
            </a:r>
            <a:r>
              <a:rPr lang="es-MX" sz="2800" dirty="0" err="1" smtClean="0"/>
              <a:t>ño</a:t>
            </a:r>
            <a:r>
              <a:rPr lang="es-MX" sz="2800" dirty="0" smtClean="0"/>
              <a:t> en el que se busca jerarquía para prácticamente igualar algunos valores, resulta muy útil cuando suponiendo en el caso de una empresa se busca saber cual es sueldo gastado para pagar a los trabajadores, pero dónde no importa a que área pertenecen, tan solo desea uno saber el gasto en los sueldos.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053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Estructura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4924697" y="2717074"/>
            <a:ext cx="2442754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Componente</a:t>
            </a:r>
            <a:br>
              <a:rPr lang="es-MX" dirty="0" smtClean="0"/>
            </a:br>
            <a:r>
              <a:rPr lang="es-MX" dirty="0" smtClean="0"/>
              <a:t>______________</a:t>
            </a:r>
            <a:br>
              <a:rPr lang="es-MX" dirty="0" smtClean="0"/>
            </a:br>
            <a:r>
              <a:rPr lang="es-MX" dirty="0" smtClean="0"/>
              <a:t>+</a:t>
            </a:r>
            <a:r>
              <a:rPr lang="es-MX" dirty="0" err="1" smtClean="0"/>
              <a:t>Alguna_acción</a:t>
            </a:r>
            <a:r>
              <a:rPr lang="es-MX" dirty="0" smtClean="0"/>
              <a:t>( )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1497875" y="4423954"/>
            <a:ext cx="2442754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Hoja</a:t>
            </a:r>
            <a:br>
              <a:rPr lang="es-MX" dirty="0" smtClean="0"/>
            </a:br>
            <a:r>
              <a:rPr lang="es-MX" dirty="0" smtClean="0"/>
              <a:t>______________</a:t>
            </a:r>
            <a:br>
              <a:rPr lang="es-MX" dirty="0" smtClean="0"/>
            </a:br>
            <a:r>
              <a:rPr lang="es-MX" dirty="0" smtClean="0"/>
              <a:t>+</a:t>
            </a:r>
            <a:r>
              <a:rPr lang="es-MX" dirty="0" err="1" smtClean="0"/>
              <a:t>Alguna_acción</a:t>
            </a:r>
            <a:r>
              <a:rPr lang="es-MX" dirty="0" smtClean="0"/>
              <a:t>( )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8264434" y="4423954"/>
            <a:ext cx="2442754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Composite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______________</a:t>
            </a:r>
            <a:br>
              <a:rPr lang="es-MX" dirty="0" smtClean="0"/>
            </a:br>
            <a:r>
              <a:rPr lang="es-MX" dirty="0" smtClean="0"/>
              <a:t>+</a:t>
            </a:r>
            <a:r>
              <a:rPr lang="es-MX" dirty="0" err="1" smtClean="0"/>
              <a:t>Alguna_acción</a:t>
            </a:r>
            <a:r>
              <a:rPr lang="es-MX" dirty="0" smtClean="0"/>
              <a:t>( )</a:t>
            </a:r>
            <a:br>
              <a:rPr lang="es-MX" dirty="0" smtClean="0"/>
            </a:br>
            <a:r>
              <a:rPr lang="es-MX" dirty="0" smtClean="0"/>
              <a:t>+</a:t>
            </a:r>
            <a:r>
              <a:rPr lang="es-MX" dirty="0" err="1" smtClean="0"/>
              <a:t>agregar_Hijo</a:t>
            </a:r>
            <a:r>
              <a:rPr lang="es-MX" dirty="0" smtClean="0"/>
              <a:t>( )</a:t>
            </a:r>
            <a:endParaRPr lang="en-US" dirty="0"/>
          </a:p>
        </p:txBody>
      </p:sp>
      <p:cxnSp>
        <p:nvCxnSpPr>
          <p:cNvPr id="8" name="Conector angular 7"/>
          <p:cNvCxnSpPr>
            <a:stCxn id="5" idx="0"/>
            <a:endCxn id="4" idx="2"/>
          </p:cNvCxnSpPr>
          <p:nvPr/>
        </p:nvCxnSpPr>
        <p:spPr>
          <a:xfrm rot="5400000" flipH="1" flipV="1">
            <a:off x="4265023" y="2542903"/>
            <a:ext cx="335280" cy="34268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angular 9"/>
          <p:cNvCxnSpPr>
            <a:stCxn id="6" idx="0"/>
            <a:endCxn id="4" idx="2"/>
          </p:cNvCxnSpPr>
          <p:nvPr/>
        </p:nvCxnSpPr>
        <p:spPr>
          <a:xfrm rot="16200000" flipV="1">
            <a:off x="7648303" y="2586445"/>
            <a:ext cx="335280" cy="33397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347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Participantes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 smtClean="0"/>
              <a:t>Participan en una un ejemplo muy base las clases</a:t>
            </a:r>
          </a:p>
          <a:p>
            <a:r>
              <a:rPr lang="es-MX" sz="3200" dirty="0" err="1" smtClean="0"/>
              <a:t>Composite</a:t>
            </a:r>
            <a:endParaRPr lang="es-MX" sz="3200" dirty="0" smtClean="0"/>
          </a:p>
          <a:p>
            <a:r>
              <a:rPr lang="es-MX" sz="3200" dirty="0" smtClean="0"/>
              <a:t>Hoja</a:t>
            </a:r>
          </a:p>
          <a:p>
            <a:r>
              <a:rPr lang="es-MX" sz="3200" dirty="0" err="1" smtClean="0"/>
              <a:t>Super</a:t>
            </a:r>
            <a:r>
              <a:rPr lang="es-MX" sz="3200" dirty="0" smtClean="0"/>
              <a:t> clase/interfaz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29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Colaboraciones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 smtClean="0"/>
              <a:t>La </a:t>
            </a:r>
            <a:r>
              <a:rPr lang="es-MX" sz="3200" dirty="0" err="1" smtClean="0"/>
              <a:t>super</a:t>
            </a:r>
            <a:r>
              <a:rPr lang="es-MX" sz="3200" dirty="0" smtClean="0"/>
              <a:t> clase, permite que hereden o sean implementadas clases a partir de esta, la clase hoja y la clase donde se llevará acabo el </a:t>
            </a:r>
            <a:r>
              <a:rPr lang="es-MX" sz="3200" dirty="0" err="1" smtClean="0"/>
              <a:t>composite</a:t>
            </a:r>
            <a:r>
              <a:rPr lang="es-MX" sz="3200" dirty="0" smtClean="0"/>
              <a:t>, con fines de poner todo en el mismo plano y poder trabajar con ellos “Por igual” en un todo.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74438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500</TotalTime>
  <Words>383</Words>
  <Application>Microsoft Office PowerPoint</Application>
  <PresentationFormat>Panorámica</PresentationFormat>
  <Paragraphs>33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Sala de reuniones Ion</vt:lpstr>
      <vt:lpstr>Patrones de diseño</vt:lpstr>
      <vt:lpstr>Nombre y clasificación</vt:lpstr>
      <vt:lpstr>Intención</vt:lpstr>
      <vt:lpstr>Otros nombres :v</vt:lpstr>
      <vt:lpstr>Motivación</vt:lpstr>
      <vt:lpstr>Aplicaciones</vt:lpstr>
      <vt:lpstr>Estructura</vt:lpstr>
      <vt:lpstr>Participantes</vt:lpstr>
      <vt:lpstr>Colaboraciones</vt:lpstr>
      <vt:lpstr>Consecuencias/implementacion</vt:lpstr>
      <vt:lpstr>Presentación de PowerPoint</vt:lpstr>
      <vt:lpstr>Usos conocidos</vt:lpstr>
      <vt:lpstr>Patrones relacionados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Patrones de diseño</dc:title>
  <dc:creator>Abasta Lucio</dc:creator>
  <cp:lastModifiedBy>Abasta Lucio</cp:lastModifiedBy>
  <cp:revision>9</cp:revision>
  <dcterms:created xsi:type="dcterms:W3CDTF">2017-09-20T22:32:59Z</dcterms:created>
  <dcterms:modified xsi:type="dcterms:W3CDTF">2017-09-21T06:53:33Z</dcterms:modified>
</cp:coreProperties>
</file>