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Dubai" panose="020B0503030403030204" pitchFamily="34" charset="-78"/>
      <p:regular r:id="rId6"/>
      <p:bold r:id="rId7"/>
    </p:embeddedFont>
    <p:embeddedFont>
      <p:font typeface="Georgia Pro" panose="02040502050405020303" pitchFamily="18" charset="0"/>
      <p:regular r:id="rId8"/>
    </p:embeddedFont>
    <p:embeddedFont>
      <p:font typeface="Wingdings 2" panose="05020102010507070707" pitchFamily="18" charset="2"/>
      <p:regular r:id="rId9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>
        <p:scale>
          <a:sx n="75" d="100"/>
          <a:sy n="75" d="100"/>
        </p:scale>
        <p:origin x="624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48C8B-0062-4C6F-940A-A8A016FB7E4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3F6AE0-D04C-4EF4-B246-C1AC6059029A}">
      <dgm:prSet/>
      <dgm:spPr/>
      <dgm:t>
        <a:bodyPr/>
        <a:lstStyle/>
        <a:p>
          <a:r>
            <a:rPr lang="en-US"/>
            <a:t>Playable version</a:t>
          </a:r>
        </a:p>
      </dgm:t>
    </dgm:pt>
    <dgm:pt modelId="{BFF5EF58-4373-4B48-BB5A-C9500D507125}" type="parTrans" cxnId="{0CF8B5DA-0368-4569-BD90-0FAB9F3E7594}">
      <dgm:prSet/>
      <dgm:spPr/>
      <dgm:t>
        <a:bodyPr/>
        <a:lstStyle/>
        <a:p>
          <a:endParaRPr lang="en-US"/>
        </a:p>
      </dgm:t>
    </dgm:pt>
    <dgm:pt modelId="{6BE973B1-C84F-457F-AAB9-FEDECF535669}" type="sibTrans" cxnId="{0CF8B5DA-0368-4569-BD90-0FAB9F3E7594}">
      <dgm:prSet/>
      <dgm:spPr/>
      <dgm:t>
        <a:bodyPr/>
        <a:lstStyle/>
        <a:p>
          <a:endParaRPr lang="en-US"/>
        </a:p>
      </dgm:t>
    </dgm:pt>
    <dgm:pt modelId="{24FE59C3-D4E7-4CDC-ABB5-5F7501AC8CDD}">
      <dgm:prSet/>
      <dgm:spPr/>
      <dgm:t>
        <a:bodyPr/>
        <a:lstStyle/>
        <a:p>
          <a:r>
            <a:rPr lang="en-US" dirty="0"/>
            <a:t>GA version</a:t>
          </a:r>
        </a:p>
      </dgm:t>
    </dgm:pt>
    <dgm:pt modelId="{7FDA6EA1-C259-4527-B212-EF982373C515}" type="parTrans" cxnId="{BE66E79A-1F34-4E4C-8D66-5E6A8DBBA52E}">
      <dgm:prSet/>
      <dgm:spPr/>
      <dgm:t>
        <a:bodyPr/>
        <a:lstStyle/>
        <a:p>
          <a:endParaRPr lang="en-US"/>
        </a:p>
      </dgm:t>
    </dgm:pt>
    <dgm:pt modelId="{20618860-A721-4AEC-AFEE-1520AC7CB706}" type="sibTrans" cxnId="{BE66E79A-1F34-4E4C-8D66-5E6A8DBBA52E}">
      <dgm:prSet/>
      <dgm:spPr/>
      <dgm:t>
        <a:bodyPr/>
        <a:lstStyle/>
        <a:p>
          <a:endParaRPr lang="en-US"/>
        </a:p>
      </dgm:t>
    </dgm:pt>
    <dgm:pt modelId="{B877ED93-A577-449F-AA20-D1C100639BFE}">
      <dgm:prSet/>
      <dgm:spPr/>
      <dgm:t>
        <a:bodyPr/>
        <a:lstStyle/>
        <a:p>
          <a:r>
            <a:rPr lang="en-US"/>
            <a:t>PSO version</a:t>
          </a:r>
        </a:p>
      </dgm:t>
    </dgm:pt>
    <dgm:pt modelId="{48BAB13C-6EE7-42EB-9096-60B7D70C4EE5}" type="parTrans" cxnId="{CE00F690-5F20-4C1D-9D4C-B13CB9683A68}">
      <dgm:prSet/>
      <dgm:spPr/>
      <dgm:t>
        <a:bodyPr/>
        <a:lstStyle/>
        <a:p>
          <a:endParaRPr lang="en-US"/>
        </a:p>
      </dgm:t>
    </dgm:pt>
    <dgm:pt modelId="{FEE4D134-4661-41C0-9CC0-A9281C8025BE}" type="sibTrans" cxnId="{CE00F690-5F20-4C1D-9D4C-B13CB9683A68}">
      <dgm:prSet/>
      <dgm:spPr/>
      <dgm:t>
        <a:bodyPr/>
        <a:lstStyle/>
        <a:p>
          <a:endParaRPr lang="en-US"/>
        </a:p>
      </dgm:t>
    </dgm:pt>
    <dgm:pt modelId="{BA05B77E-5FE2-4975-AA55-6C1F7FF76F3F}">
      <dgm:prSet/>
      <dgm:spPr/>
      <dgm:t>
        <a:bodyPr/>
        <a:lstStyle/>
        <a:p>
          <a:r>
            <a:rPr lang="en-US"/>
            <a:t>PSO_Mutaion version</a:t>
          </a:r>
        </a:p>
      </dgm:t>
    </dgm:pt>
    <dgm:pt modelId="{48387430-D1DF-4A2B-921F-4DEC88E07986}" type="parTrans" cxnId="{168B6C11-F106-4844-A4BF-D658FABE7471}">
      <dgm:prSet/>
      <dgm:spPr/>
      <dgm:t>
        <a:bodyPr/>
        <a:lstStyle/>
        <a:p>
          <a:endParaRPr lang="en-US"/>
        </a:p>
      </dgm:t>
    </dgm:pt>
    <dgm:pt modelId="{C3C1D8AD-8CA7-45DA-974B-15F66FCF0C70}" type="sibTrans" cxnId="{168B6C11-F106-4844-A4BF-D658FABE7471}">
      <dgm:prSet/>
      <dgm:spPr/>
      <dgm:t>
        <a:bodyPr/>
        <a:lstStyle/>
        <a:p>
          <a:endParaRPr lang="en-US"/>
        </a:p>
      </dgm:t>
    </dgm:pt>
    <dgm:pt modelId="{998AA2AE-3A60-447A-B487-2B494A826D8F}">
      <dgm:prSet/>
      <dgm:spPr/>
      <dgm:t>
        <a:bodyPr/>
        <a:lstStyle/>
        <a:p>
          <a:r>
            <a:rPr lang="en-US"/>
            <a:t>PSO version 2</a:t>
          </a:r>
        </a:p>
      </dgm:t>
    </dgm:pt>
    <dgm:pt modelId="{CA008B5A-649D-453E-8562-246CAB6BA089}" type="parTrans" cxnId="{4D4C5841-1CBE-4628-A91A-6BC666F8AC17}">
      <dgm:prSet/>
      <dgm:spPr/>
      <dgm:t>
        <a:bodyPr/>
        <a:lstStyle/>
        <a:p>
          <a:endParaRPr lang="en-US"/>
        </a:p>
      </dgm:t>
    </dgm:pt>
    <dgm:pt modelId="{FD24F230-94A6-47F0-9DA8-01DAAADC08E8}" type="sibTrans" cxnId="{4D4C5841-1CBE-4628-A91A-6BC666F8AC17}">
      <dgm:prSet/>
      <dgm:spPr/>
      <dgm:t>
        <a:bodyPr/>
        <a:lstStyle/>
        <a:p>
          <a:endParaRPr lang="en-US"/>
        </a:p>
      </dgm:t>
    </dgm:pt>
    <dgm:pt modelId="{4210DFE4-8DEF-43E7-8428-EC0B99B602F3}">
      <dgm:prSet/>
      <dgm:spPr/>
      <dgm:t>
        <a:bodyPr/>
        <a:lstStyle/>
        <a:p>
          <a:r>
            <a:rPr lang="en-US"/>
            <a:t>TensorFlow version</a:t>
          </a:r>
        </a:p>
      </dgm:t>
    </dgm:pt>
    <dgm:pt modelId="{64539F18-32CB-4D79-9FFB-F8C1F161AF22}" type="parTrans" cxnId="{420120FE-76EA-4236-BDFE-059D63AED348}">
      <dgm:prSet/>
      <dgm:spPr/>
      <dgm:t>
        <a:bodyPr/>
        <a:lstStyle/>
        <a:p>
          <a:endParaRPr lang="en-US"/>
        </a:p>
      </dgm:t>
    </dgm:pt>
    <dgm:pt modelId="{22912034-2B0C-4FA1-9B28-9F4482D67589}" type="sibTrans" cxnId="{420120FE-76EA-4236-BDFE-059D63AED348}">
      <dgm:prSet/>
      <dgm:spPr/>
      <dgm:t>
        <a:bodyPr/>
        <a:lstStyle/>
        <a:p>
          <a:endParaRPr lang="en-US"/>
        </a:p>
      </dgm:t>
    </dgm:pt>
    <dgm:pt modelId="{1514F9C0-35B3-4175-AD69-06DA6918ADC8}">
      <dgm:prSet/>
      <dgm:spPr/>
      <dgm:t>
        <a:bodyPr/>
        <a:lstStyle/>
        <a:p>
          <a:r>
            <a:rPr lang="en-US"/>
            <a:t>TensorFlow version</a:t>
          </a:r>
          <a:r>
            <a:rPr lang="zh-TW"/>
            <a:t> </a:t>
          </a:r>
          <a:r>
            <a:rPr lang="en-US"/>
            <a:t>2</a:t>
          </a:r>
        </a:p>
      </dgm:t>
    </dgm:pt>
    <dgm:pt modelId="{30389F0C-CAC5-4E50-9F5A-94B6AF8B4F61}" type="parTrans" cxnId="{81B9E438-FF72-4EF7-83C5-1231632A5527}">
      <dgm:prSet/>
      <dgm:spPr/>
      <dgm:t>
        <a:bodyPr/>
        <a:lstStyle/>
        <a:p>
          <a:endParaRPr lang="en-US"/>
        </a:p>
      </dgm:t>
    </dgm:pt>
    <dgm:pt modelId="{DF9B9E4D-0D05-4652-B630-43EE6021A98D}" type="sibTrans" cxnId="{81B9E438-FF72-4EF7-83C5-1231632A5527}">
      <dgm:prSet/>
      <dgm:spPr/>
      <dgm:t>
        <a:bodyPr/>
        <a:lstStyle/>
        <a:p>
          <a:endParaRPr lang="en-US"/>
        </a:p>
      </dgm:t>
    </dgm:pt>
    <dgm:pt modelId="{B0B12333-CF74-4F72-8EFD-BEE1AA6FD420}" type="pres">
      <dgm:prSet presAssocID="{D2748C8B-0062-4C6F-940A-A8A016FB7E49}" presName="vert0" presStyleCnt="0">
        <dgm:presLayoutVars>
          <dgm:dir/>
          <dgm:animOne val="branch"/>
          <dgm:animLvl val="lvl"/>
        </dgm:presLayoutVars>
      </dgm:prSet>
      <dgm:spPr/>
    </dgm:pt>
    <dgm:pt modelId="{A67189A0-156B-4736-9A30-9221B6A74AB5}" type="pres">
      <dgm:prSet presAssocID="{2E3F6AE0-D04C-4EF4-B246-C1AC6059029A}" presName="thickLine" presStyleLbl="alignNode1" presStyleIdx="0" presStyleCnt="7"/>
      <dgm:spPr/>
    </dgm:pt>
    <dgm:pt modelId="{30295846-3A73-45B4-8DE7-0A8733BC7B55}" type="pres">
      <dgm:prSet presAssocID="{2E3F6AE0-D04C-4EF4-B246-C1AC6059029A}" presName="horz1" presStyleCnt="0"/>
      <dgm:spPr/>
    </dgm:pt>
    <dgm:pt modelId="{82F87039-0765-41FD-A148-A4B83E4CD528}" type="pres">
      <dgm:prSet presAssocID="{2E3F6AE0-D04C-4EF4-B246-C1AC6059029A}" presName="tx1" presStyleLbl="revTx" presStyleIdx="0" presStyleCnt="7"/>
      <dgm:spPr/>
    </dgm:pt>
    <dgm:pt modelId="{44E05A1A-755F-49C6-A10B-22AF7328A2F6}" type="pres">
      <dgm:prSet presAssocID="{2E3F6AE0-D04C-4EF4-B246-C1AC6059029A}" presName="vert1" presStyleCnt="0"/>
      <dgm:spPr/>
    </dgm:pt>
    <dgm:pt modelId="{4BEF5862-77B3-4565-A005-424901F0A97F}" type="pres">
      <dgm:prSet presAssocID="{24FE59C3-D4E7-4CDC-ABB5-5F7501AC8CDD}" presName="thickLine" presStyleLbl="alignNode1" presStyleIdx="1" presStyleCnt="7"/>
      <dgm:spPr/>
    </dgm:pt>
    <dgm:pt modelId="{78F19885-3BBC-49EB-9715-C4B6E7255C41}" type="pres">
      <dgm:prSet presAssocID="{24FE59C3-D4E7-4CDC-ABB5-5F7501AC8CDD}" presName="horz1" presStyleCnt="0"/>
      <dgm:spPr/>
    </dgm:pt>
    <dgm:pt modelId="{AFC9DE92-E049-4C8B-B4F1-92522F69CEC1}" type="pres">
      <dgm:prSet presAssocID="{24FE59C3-D4E7-4CDC-ABB5-5F7501AC8CDD}" presName="tx1" presStyleLbl="revTx" presStyleIdx="1" presStyleCnt="7"/>
      <dgm:spPr/>
    </dgm:pt>
    <dgm:pt modelId="{BE37F6A7-D610-4DC2-8E6C-DB6CCD1BDF02}" type="pres">
      <dgm:prSet presAssocID="{24FE59C3-D4E7-4CDC-ABB5-5F7501AC8CDD}" presName="vert1" presStyleCnt="0"/>
      <dgm:spPr/>
    </dgm:pt>
    <dgm:pt modelId="{6AC8334A-0211-462D-B996-C02E53ED32FC}" type="pres">
      <dgm:prSet presAssocID="{B877ED93-A577-449F-AA20-D1C100639BFE}" presName="thickLine" presStyleLbl="alignNode1" presStyleIdx="2" presStyleCnt="7"/>
      <dgm:spPr/>
    </dgm:pt>
    <dgm:pt modelId="{33FA0B52-CC53-4208-8D3E-4C21311F4C6E}" type="pres">
      <dgm:prSet presAssocID="{B877ED93-A577-449F-AA20-D1C100639BFE}" presName="horz1" presStyleCnt="0"/>
      <dgm:spPr/>
    </dgm:pt>
    <dgm:pt modelId="{1290C780-67E6-4FB9-8190-D9407504609B}" type="pres">
      <dgm:prSet presAssocID="{B877ED93-A577-449F-AA20-D1C100639BFE}" presName="tx1" presStyleLbl="revTx" presStyleIdx="2" presStyleCnt="7"/>
      <dgm:spPr/>
    </dgm:pt>
    <dgm:pt modelId="{045093D9-5DBA-46F7-8EB9-EB7744CFE9B5}" type="pres">
      <dgm:prSet presAssocID="{B877ED93-A577-449F-AA20-D1C100639BFE}" presName="vert1" presStyleCnt="0"/>
      <dgm:spPr/>
    </dgm:pt>
    <dgm:pt modelId="{5A74C70C-2F4B-4741-8208-72F203DA44BC}" type="pres">
      <dgm:prSet presAssocID="{BA05B77E-5FE2-4975-AA55-6C1F7FF76F3F}" presName="thickLine" presStyleLbl="alignNode1" presStyleIdx="3" presStyleCnt="7"/>
      <dgm:spPr/>
    </dgm:pt>
    <dgm:pt modelId="{E9A14DE8-D039-4801-AD02-5A4547A4506E}" type="pres">
      <dgm:prSet presAssocID="{BA05B77E-5FE2-4975-AA55-6C1F7FF76F3F}" presName="horz1" presStyleCnt="0"/>
      <dgm:spPr/>
    </dgm:pt>
    <dgm:pt modelId="{D9C7DC09-A0DC-4FCB-8B31-41E1599D7541}" type="pres">
      <dgm:prSet presAssocID="{BA05B77E-5FE2-4975-AA55-6C1F7FF76F3F}" presName="tx1" presStyleLbl="revTx" presStyleIdx="3" presStyleCnt="7"/>
      <dgm:spPr/>
    </dgm:pt>
    <dgm:pt modelId="{7063605A-E253-4FA0-B61A-062FB920E255}" type="pres">
      <dgm:prSet presAssocID="{BA05B77E-5FE2-4975-AA55-6C1F7FF76F3F}" presName="vert1" presStyleCnt="0"/>
      <dgm:spPr/>
    </dgm:pt>
    <dgm:pt modelId="{75E6D359-AB5A-4A6A-B0BC-6EFE3C777FD4}" type="pres">
      <dgm:prSet presAssocID="{998AA2AE-3A60-447A-B487-2B494A826D8F}" presName="thickLine" presStyleLbl="alignNode1" presStyleIdx="4" presStyleCnt="7"/>
      <dgm:spPr/>
    </dgm:pt>
    <dgm:pt modelId="{EE73C480-2ED9-41F0-8EF5-61C5D55EFC22}" type="pres">
      <dgm:prSet presAssocID="{998AA2AE-3A60-447A-B487-2B494A826D8F}" presName="horz1" presStyleCnt="0"/>
      <dgm:spPr/>
    </dgm:pt>
    <dgm:pt modelId="{940351C3-A5A5-408F-9352-0D7C137B83B4}" type="pres">
      <dgm:prSet presAssocID="{998AA2AE-3A60-447A-B487-2B494A826D8F}" presName="tx1" presStyleLbl="revTx" presStyleIdx="4" presStyleCnt="7"/>
      <dgm:spPr/>
    </dgm:pt>
    <dgm:pt modelId="{255398CA-DE1A-4A2B-A355-6E4E216A8313}" type="pres">
      <dgm:prSet presAssocID="{998AA2AE-3A60-447A-B487-2B494A826D8F}" presName="vert1" presStyleCnt="0"/>
      <dgm:spPr/>
    </dgm:pt>
    <dgm:pt modelId="{4C156C30-2826-4D70-BE68-092400399485}" type="pres">
      <dgm:prSet presAssocID="{4210DFE4-8DEF-43E7-8428-EC0B99B602F3}" presName="thickLine" presStyleLbl="alignNode1" presStyleIdx="5" presStyleCnt="7"/>
      <dgm:spPr/>
    </dgm:pt>
    <dgm:pt modelId="{6B5FE10E-ADB2-48D4-8AEF-EAF1EC561BAD}" type="pres">
      <dgm:prSet presAssocID="{4210DFE4-8DEF-43E7-8428-EC0B99B602F3}" presName="horz1" presStyleCnt="0"/>
      <dgm:spPr/>
    </dgm:pt>
    <dgm:pt modelId="{00DB11A3-1198-4FC0-A083-D234D696798F}" type="pres">
      <dgm:prSet presAssocID="{4210DFE4-8DEF-43E7-8428-EC0B99B602F3}" presName="tx1" presStyleLbl="revTx" presStyleIdx="5" presStyleCnt="7"/>
      <dgm:spPr/>
    </dgm:pt>
    <dgm:pt modelId="{E6516BA2-D84B-47C1-8AD8-2F75114FC3A0}" type="pres">
      <dgm:prSet presAssocID="{4210DFE4-8DEF-43E7-8428-EC0B99B602F3}" presName="vert1" presStyleCnt="0"/>
      <dgm:spPr/>
    </dgm:pt>
    <dgm:pt modelId="{B425645C-8FE3-44B8-8EE8-A0EDD1258FFF}" type="pres">
      <dgm:prSet presAssocID="{1514F9C0-35B3-4175-AD69-06DA6918ADC8}" presName="thickLine" presStyleLbl="alignNode1" presStyleIdx="6" presStyleCnt="7"/>
      <dgm:spPr/>
    </dgm:pt>
    <dgm:pt modelId="{E36F0457-2362-448A-A254-C9BBF445D4F8}" type="pres">
      <dgm:prSet presAssocID="{1514F9C0-35B3-4175-AD69-06DA6918ADC8}" presName="horz1" presStyleCnt="0"/>
      <dgm:spPr/>
    </dgm:pt>
    <dgm:pt modelId="{A344BDB5-D399-48BB-B17C-4AE8BB4D5C96}" type="pres">
      <dgm:prSet presAssocID="{1514F9C0-35B3-4175-AD69-06DA6918ADC8}" presName="tx1" presStyleLbl="revTx" presStyleIdx="6" presStyleCnt="7"/>
      <dgm:spPr/>
    </dgm:pt>
    <dgm:pt modelId="{257533E5-3F76-49AB-B037-B9CEAE639654}" type="pres">
      <dgm:prSet presAssocID="{1514F9C0-35B3-4175-AD69-06DA6918ADC8}" presName="vert1" presStyleCnt="0"/>
      <dgm:spPr/>
    </dgm:pt>
  </dgm:ptLst>
  <dgm:cxnLst>
    <dgm:cxn modelId="{168B6C11-F106-4844-A4BF-D658FABE7471}" srcId="{D2748C8B-0062-4C6F-940A-A8A016FB7E49}" destId="{BA05B77E-5FE2-4975-AA55-6C1F7FF76F3F}" srcOrd="3" destOrd="0" parTransId="{48387430-D1DF-4A2B-921F-4DEC88E07986}" sibTransId="{C3C1D8AD-8CA7-45DA-974B-15F66FCF0C70}"/>
    <dgm:cxn modelId="{E4756227-4B9C-4AB4-8188-8242CB11A5F8}" type="presOf" srcId="{D2748C8B-0062-4C6F-940A-A8A016FB7E49}" destId="{B0B12333-CF74-4F72-8EFD-BEE1AA6FD420}" srcOrd="0" destOrd="0" presId="urn:microsoft.com/office/officeart/2008/layout/LinedList"/>
    <dgm:cxn modelId="{81B9E438-FF72-4EF7-83C5-1231632A5527}" srcId="{D2748C8B-0062-4C6F-940A-A8A016FB7E49}" destId="{1514F9C0-35B3-4175-AD69-06DA6918ADC8}" srcOrd="6" destOrd="0" parTransId="{30389F0C-CAC5-4E50-9F5A-94B6AF8B4F61}" sibTransId="{DF9B9E4D-0D05-4652-B630-43EE6021A98D}"/>
    <dgm:cxn modelId="{E9F7115C-A04A-4F9E-A2BE-4E03E974E578}" type="presOf" srcId="{2E3F6AE0-D04C-4EF4-B246-C1AC6059029A}" destId="{82F87039-0765-41FD-A148-A4B83E4CD528}" srcOrd="0" destOrd="0" presId="urn:microsoft.com/office/officeart/2008/layout/LinedList"/>
    <dgm:cxn modelId="{4D4C5841-1CBE-4628-A91A-6BC666F8AC17}" srcId="{D2748C8B-0062-4C6F-940A-A8A016FB7E49}" destId="{998AA2AE-3A60-447A-B487-2B494A826D8F}" srcOrd="4" destOrd="0" parTransId="{CA008B5A-649D-453E-8562-246CAB6BA089}" sibTransId="{FD24F230-94A6-47F0-9DA8-01DAAADC08E8}"/>
    <dgm:cxn modelId="{546EE763-E8DB-48F6-B1C5-2ADFFD628E65}" type="presOf" srcId="{998AA2AE-3A60-447A-B487-2B494A826D8F}" destId="{940351C3-A5A5-408F-9352-0D7C137B83B4}" srcOrd="0" destOrd="0" presId="urn:microsoft.com/office/officeart/2008/layout/LinedList"/>
    <dgm:cxn modelId="{B99F1A89-9305-4838-9D5C-6F6304481118}" type="presOf" srcId="{1514F9C0-35B3-4175-AD69-06DA6918ADC8}" destId="{A344BDB5-D399-48BB-B17C-4AE8BB4D5C96}" srcOrd="0" destOrd="0" presId="urn:microsoft.com/office/officeart/2008/layout/LinedList"/>
    <dgm:cxn modelId="{CE00F690-5F20-4C1D-9D4C-B13CB9683A68}" srcId="{D2748C8B-0062-4C6F-940A-A8A016FB7E49}" destId="{B877ED93-A577-449F-AA20-D1C100639BFE}" srcOrd="2" destOrd="0" parTransId="{48BAB13C-6EE7-42EB-9096-60B7D70C4EE5}" sibTransId="{FEE4D134-4661-41C0-9CC0-A9281C8025BE}"/>
    <dgm:cxn modelId="{BE66E79A-1F34-4E4C-8D66-5E6A8DBBA52E}" srcId="{D2748C8B-0062-4C6F-940A-A8A016FB7E49}" destId="{24FE59C3-D4E7-4CDC-ABB5-5F7501AC8CDD}" srcOrd="1" destOrd="0" parTransId="{7FDA6EA1-C259-4527-B212-EF982373C515}" sibTransId="{20618860-A721-4AEC-AFEE-1520AC7CB706}"/>
    <dgm:cxn modelId="{6499D4A2-229A-4D12-BEE7-CAD99A0AF0F4}" type="presOf" srcId="{24FE59C3-D4E7-4CDC-ABB5-5F7501AC8CDD}" destId="{AFC9DE92-E049-4C8B-B4F1-92522F69CEC1}" srcOrd="0" destOrd="0" presId="urn:microsoft.com/office/officeart/2008/layout/LinedList"/>
    <dgm:cxn modelId="{D4E3D3D4-B031-4AA8-A6C8-1025BA9D936C}" type="presOf" srcId="{B877ED93-A577-449F-AA20-D1C100639BFE}" destId="{1290C780-67E6-4FB9-8190-D9407504609B}" srcOrd="0" destOrd="0" presId="urn:microsoft.com/office/officeart/2008/layout/LinedList"/>
    <dgm:cxn modelId="{05A614D8-423E-4276-B3FB-B946FE0DDB58}" type="presOf" srcId="{BA05B77E-5FE2-4975-AA55-6C1F7FF76F3F}" destId="{D9C7DC09-A0DC-4FCB-8B31-41E1599D7541}" srcOrd="0" destOrd="0" presId="urn:microsoft.com/office/officeart/2008/layout/LinedList"/>
    <dgm:cxn modelId="{0CF8B5DA-0368-4569-BD90-0FAB9F3E7594}" srcId="{D2748C8B-0062-4C6F-940A-A8A016FB7E49}" destId="{2E3F6AE0-D04C-4EF4-B246-C1AC6059029A}" srcOrd="0" destOrd="0" parTransId="{BFF5EF58-4373-4B48-BB5A-C9500D507125}" sibTransId="{6BE973B1-C84F-457F-AAB9-FEDECF535669}"/>
    <dgm:cxn modelId="{7D0617E0-999A-442C-BF23-226A4AD75D76}" type="presOf" srcId="{4210DFE4-8DEF-43E7-8428-EC0B99B602F3}" destId="{00DB11A3-1198-4FC0-A083-D234D696798F}" srcOrd="0" destOrd="0" presId="urn:microsoft.com/office/officeart/2008/layout/LinedList"/>
    <dgm:cxn modelId="{420120FE-76EA-4236-BDFE-059D63AED348}" srcId="{D2748C8B-0062-4C6F-940A-A8A016FB7E49}" destId="{4210DFE4-8DEF-43E7-8428-EC0B99B602F3}" srcOrd="5" destOrd="0" parTransId="{64539F18-32CB-4D79-9FFB-F8C1F161AF22}" sibTransId="{22912034-2B0C-4FA1-9B28-9F4482D67589}"/>
    <dgm:cxn modelId="{3A58945B-BBB5-41EA-8009-FC706DA6A16C}" type="presParOf" srcId="{B0B12333-CF74-4F72-8EFD-BEE1AA6FD420}" destId="{A67189A0-156B-4736-9A30-9221B6A74AB5}" srcOrd="0" destOrd="0" presId="urn:microsoft.com/office/officeart/2008/layout/LinedList"/>
    <dgm:cxn modelId="{1C72922E-E7E3-44CB-83EB-C24607061036}" type="presParOf" srcId="{B0B12333-CF74-4F72-8EFD-BEE1AA6FD420}" destId="{30295846-3A73-45B4-8DE7-0A8733BC7B55}" srcOrd="1" destOrd="0" presId="urn:microsoft.com/office/officeart/2008/layout/LinedList"/>
    <dgm:cxn modelId="{B2BFE6A5-7473-40B9-84A4-8A8B3059424D}" type="presParOf" srcId="{30295846-3A73-45B4-8DE7-0A8733BC7B55}" destId="{82F87039-0765-41FD-A148-A4B83E4CD528}" srcOrd="0" destOrd="0" presId="urn:microsoft.com/office/officeart/2008/layout/LinedList"/>
    <dgm:cxn modelId="{C549F645-8E9B-4CC1-B14E-082691ED9E1F}" type="presParOf" srcId="{30295846-3A73-45B4-8DE7-0A8733BC7B55}" destId="{44E05A1A-755F-49C6-A10B-22AF7328A2F6}" srcOrd="1" destOrd="0" presId="urn:microsoft.com/office/officeart/2008/layout/LinedList"/>
    <dgm:cxn modelId="{2660DF48-6ED8-4684-83B2-7489FA6E0A79}" type="presParOf" srcId="{B0B12333-CF74-4F72-8EFD-BEE1AA6FD420}" destId="{4BEF5862-77B3-4565-A005-424901F0A97F}" srcOrd="2" destOrd="0" presId="urn:microsoft.com/office/officeart/2008/layout/LinedList"/>
    <dgm:cxn modelId="{E14543FD-BEC6-4E58-9A0C-9AEE61F884FD}" type="presParOf" srcId="{B0B12333-CF74-4F72-8EFD-BEE1AA6FD420}" destId="{78F19885-3BBC-49EB-9715-C4B6E7255C41}" srcOrd="3" destOrd="0" presId="urn:microsoft.com/office/officeart/2008/layout/LinedList"/>
    <dgm:cxn modelId="{40B87BD5-65B1-4415-9C03-E3280C3B49C1}" type="presParOf" srcId="{78F19885-3BBC-49EB-9715-C4B6E7255C41}" destId="{AFC9DE92-E049-4C8B-B4F1-92522F69CEC1}" srcOrd="0" destOrd="0" presId="urn:microsoft.com/office/officeart/2008/layout/LinedList"/>
    <dgm:cxn modelId="{772E4BE5-F518-4CC6-96A4-0ADC047E4233}" type="presParOf" srcId="{78F19885-3BBC-49EB-9715-C4B6E7255C41}" destId="{BE37F6A7-D610-4DC2-8E6C-DB6CCD1BDF02}" srcOrd="1" destOrd="0" presId="urn:microsoft.com/office/officeart/2008/layout/LinedList"/>
    <dgm:cxn modelId="{50DF8D7F-1199-49EB-9E05-5841C8ED9BAB}" type="presParOf" srcId="{B0B12333-CF74-4F72-8EFD-BEE1AA6FD420}" destId="{6AC8334A-0211-462D-B996-C02E53ED32FC}" srcOrd="4" destOrd="0" presId="urn:microsoft.com/office/officeart/2008/layout/LinedList"/>
    <dgm:cxn modelId="{09A8D077-13A2-470A-86CF-9DB44E1D547C}" type="presParOf" srcId="{B0B12333-CF74-4F72-8EFD-BEE1AA6FD420}" destId="{33FA0B52-CC53-4208-8D3E-4C21311F4C6E}" srcOrd="5" destOrd="0" presId="urn:microsoft.com/office/officeart/2008/layout/LinedList"/>
    <dgm:cxn modelId="{BBABF62F-DF90-49B1-82EC-AEA780D98EE5}" type="presParOf" srcId="{33FA0B52-CC53-4208-8D3E-4C21311F4C6E}" destId="{1290C780-67E6-4FB9-8190-D9407504609B}" srcOrd="0" destOrd="0" presId="urn:microsoft.com/office/officeart/2008/layout/LinedList"/>
    <dgm:cxn modelId="{C18D252C-1634-4C70-8CBC-A78954484F7F}" type="presParOf" srcId="{33FA0B52-CC53-4208-8D3E-4C21311F4C6E}" destId="{045093D9-5DBA-46F7-8EB9-EB7744CFE9B5}" srcOrd="1" destOrd="0" presId="urn:microsoft.com/office/officeart/2008/layout/LinedList"/>
    <dgm:cxn modelId="{77A71F06-9ECB-4CDD-8D31-8201845C8743}" type="presParOf" srcId="{B0B12333-CF74-4F72-8EFD-BEE1AA6FD420}" destId="{5A74C70C-2F4B-4741-8208-72F203DA44BC}" srcOrd="6" destOrd="0" presId="urn:microsoft.com/office/officeart/2008/layout/LinedList"/>
    <dgm:cxn modelId="{710893AD-256F-47A1-8054-D4382BD8597B}" type="presParOf" srcId="{B0B12333-CF74-4F72-8EFD-BEE1AA6FD420}" destId="{E9A14DE8-D039-4801-AD02-5A4547A4506E}" srcOrd="7" destOrd="0" presId="urn:microsoft.com/office/officeart/2008/layout/LinedList"/>
    <dgm:cxn modelId="{E8A8D067-A5AF-4E3C-B8F2-D4F19D2E01A1}" type="presParOf" srcId="{E9A14DE8-D039-4801-AD02-5A4547A4506E}" destId="{D9C7DC09-A0DC-4FCB-8B31-41E1599D7541}" srcOrd="0" destOrd="0" presId="urn:microsoft.com/office/officeart/2008/layout/LinedList"/>
    <dgm:cxn modelId="{6EB17851-E2E6-40F7-BFEA-7714180A6046}" type="presParOf" srcId="{E9A14DE8-D039-4801-AD02-5A4547A4506E}" destId="{7063605A-E253-4FA0-B61A-062FB920E255}" srcOrd="1" destOrd="0" presId="urn:microsoft.com/office/officeart/2008/layout/LinedList"/>
    <dgm:cxn modelId="{9F86D9E2-4CC2-4A44-AADB-DB9D6FA9BB76}" type="presParOf" srcId="{B0B12333-CF74-4F72-8EFD-BEE1AA6FD420}" destId="{75E6D359-AB5A-4A6A-B0BC-6EFE3C777FD4}" srcOrd="8" destOrd="0" presId="urn:microsoft.com/office/officeart/2008/layout/LinedList"/>
    <dgm:cxn modelId="{ABD381DA-A320-4102-84DE-73CFF3CC9851}" type="presParOf" srcId="{B0B12333-CF74-4F72-8EFD-BEE1AA6FD420}" destId="{EE73C480-2ED9-41F0-8EF5-61C5D55EFC22}" srcOrd="9" destOrd="0" presId="urn:microsoft.com/office/officeart/2008/layout/LinedList"/>
    <dgm:cxn modelId="{F276814B-C802-4299-8FAD-0DE92F9F9044}" type="presParOf" srcId="{EE73C480-2ED9-41F0-8EF5-61C5D55EFC22}" destId="{940351C3-A5A5-408F-9352-0D7C137B83B4}" srcOrd="0" destOrd="0" presId="urn:microsoft.com/office/officeart/2008/layout/LinedList"/>
    <dgm:cxn modelId="{47E6DEEA-636D-478A-B47F-25A747EC76EA}" type="presParOf" srcId="{EE73C480-2ED9-41F0-8EF5-61C5D55EFC22}" destId="{255398CA-DE1A-4A2B-A355-6E4E216A8313}" srcOrd="1" destOrd="0" presId="urn:microsoft.com/office/officeart/2008/layout/LinedList"/>
    <dgm:cxn modelId="{5EBDD2A2-FB27-41FD-A9A3-06AB7D501D9F}" type="presParOf" srcId="{B0B12333-CF74-4F72-8EFD-BEE1AA6FD420}" destId="{4C156C30-2826-4D70-BE68-092400399485}" srcOrd="10" destOrd="0" presId="urn:microsoft.com/office/officeart/2008/layout/LinedList"/>
    <dgm:cxn modelId="{917B6034-66BE-4233-9139-23F13C6BBA39}" type="presParOf" srcId="{B0B12333-CF74-4F72-8EFD-BEE1AA6FD420}" destId="{6B5FE10E-ADB2-48D4-8AEF-EAF1EC561BAD}" srcOrd="11" destOrd="0" presId="urn:microsoft.com/office/officeart/2008/layout/LinedList"/>
    <dgm:cxn modelId="{9D67E876-E8CF-403C-BAC2-A6F3B91FA2B2}" type="presParOf" srcId="{6B5FE10E-ADB2-48D4-8AEF-EAF1EC561BAD}" destId="{00DB11A3-1198-4FC0-A083-D234D696798F}" srcOrd="0" destOrd="0" presId="urn:microsoft.com/office/officeart/2008/layout/LinedList"/>
    <dgm:cxn modelId="{1572E1A8-6E5B-4448-AEEC-CD3087640AF2}" type="presParOf" srcId="{6B5FE10E-ADB2-48D4-8AEF-EAF1EC561BAD}" destId="{E6516BA2-D84B-47C1-8AD8-2F75114FC3A0}" srcOrd="1" destOrd="0" presId="urn:microsoft.com/office/officeart/2008/layout/LinedList"/>
    <dgm:cxn modelId="{136A5E5C-B191-493B-B069-AD3D263525AC}" type="presParOf" srcId="{B0B12333-CF74-4F72-8EFD-BEE1AA6FD420}" destId="{B425645C-8FE3-44B8-8EE8-A0EDD1258FFF}" srcOrd="12" destOrd="0" presId="urn:microsoft.com/office/officeart/2008/layout/LinedList"/>
    <dgm:cxn modelId="{3AD95B0A-4214-4D56-9F1C-BB8BAB4EB58C}" type="presParOf" srcId="{B0B12333-CF74-4F72-8EFD-BEE1AA6FD420}" destId="{E36F0457-2362-448A-A254-C9BBF445D4F8}" srcOrd="13" destOrd="0" presId="urn:microsoft.com/office/officeart/2008/layout/LinedList"/>
    <dgm:cxn modelId="{8AE1EBFC-0C3C-4FA0-A946-37975DDD0BD3}" type="presParOf" srcId="{E36F0457-2362-448A-A254-C9BBF445D4F8}" destId="{A344BDB5-D399-48BB-B17C-4AE8BB4D5C96}" srcOrd="0" destOrd="0" presId="urn:microsoft.com/office/officeart/2008/layout/LinedList"/>
    <dgm:cxn modelId="{F9198154-D6F6-4E3D-96F0-F711CEA0310F}" type="presParOf" srcId="{E36F0457-2362-448A-A254-C9BBF445D4F8}" destId="{257533E5-3F76-49AB-B037-B9CEAE6396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189A0-156B-4736-9A30-9221B6A74AB5}">
      <dsp:nvSpPr>
        <dsp:cNvPr id="0" name=""/>
        <dsp:cNvSpPr/>
      </dsp:nvSpPr>
      <dsp:spPr>
        <a:xfrm>
          <a:off x="0" y="598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F87039-0765-41FD-A148-A4B83E4CD528}">
      <dsp:nvSpPr>
        <dsp:cNvPr id="0" name=""/>
        <dsp:cNvSpPr/>
      </dsp:nvSpPr>
      <dsp:spPr>
        <a:xfrm>
          <a:off x="0" y="598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Playable version</a:t>
          </a:r>
        </a:p>
      </dsp:txBody>
      <dsp:txXfrm>
        <a:off x="0" y="598"/>
        <a:ext cx="6266011" cy="699764"/>
      </dsp:txXfrm>
    </dsp:sp>
    <dsp:sp modelId="{4BEF5862-77B3-4565-A005-424901F0A97F}">
      <dsp:nvSpPr>
        <dsp:cNvPr id="0" name=""/>
        <dsp:cNvSpPr/>
      </dsp:nvSpPr>
      <dsp:spPr>
        <a:xfrm>
          <a:off x="0" y="70036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242561"/>
                <a:satOff val="-13988"/>
                <a:lumOff val="1307"/>
                <a:alphaOff val="0"/>
                <a:tint val="96000"/>
                <a:lumMod val="104000"/>
              </a:schemeClr>
            </a:gs>
            <a:gs pos="100000">
              <a:schemeClr val="accent2">
                <a:hueOff val="-242561"/>
                <a:satOff val="-13988"/>
                <a:lumOff val="1307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42561"/>
              <a:satOff val="-13988"/>
              <a:lumOff val="1307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9DE92-E049-4C8B-B4F1-92522F69CEC1}">
      <dsp:nvSpPr>
        <dsp:cNvPr id="0" name=""/>
        <dsp:cNvSpPr/>
      </dsp:nvSpPr>
      <dsp:spPr>
        <a:xfrm>
          <a:off x="0" y="700362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 version</a:t>
          </a:r>
        </a:p>
      </dsp:txBody>
      <dsp:txXfrm>
        <a:off x="0" y="700362"/>
        <a:ext cx="6266011" cy="699764"/>
      </dsp:txXfrm>
    </dsp:sp>
    <dsp:sp modelId="{6AC8334A-0211-462D-B996-C02E53ED32FC}">
      <dsp:nvSpPr>
        <dsp:cNvPr id="0" name=""/>
        <dsp:cNvSpPr/>
      </dsp:nvSpPr>
      <dsp:spPr>
        <a:xfrm>
          <a:off x="0" y="1400126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614"/>
                <a:alphaOff val="0"/>
                <a:tint val="96000"/>
                <a:lumMod val="104000"/>
              </a:schemeClr>
            </a:gs>
            <a:gs pos="100000">
              <a:schemeClr val="accent2">
                <a:hueOff val="-485121"/>
                <a:satOff val="-27976"/>
                <a:lumOff val="261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85121"/>
              <a:satOff val="-27976"/>
              <a:lumOff val="261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0C780-67E6-4FB9-8190-D9407504609B}">
      <dsp:nvSpPr>
        <dsp:cNvPr id="0" name=""/>
        <dsp:cNvSpPr/>
      </dsp:nvSpPr>
      <dsp:spPr>
        <a:xfrm>
          <a:off x="0" y="1400126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PSO version</a:t>
          </a:r>
        </a:p>
      </dsp:txBody>
      <dsp:txXfrm>
        <a:off x="0" y="1400126"/>
        <a:ext cx="6266011" cy="699764"/>
      </dsp:txXfrm>
    </dsp:sp>
    <dsp:sp modelId="{5A74C70C-2F4B-4741-8208-72F203DA44BC}">
      <dsp:nvSpPr>
        <dsp:cNvPr id="0" name=""/>
        <dsp:cNvSpPr/>
      </dsp:nvSpPr>
      <dsp:spPr>
        <a:xfrm>
          <a:off x="0" y="2099891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3921"/>
                <a:alphaOff val="0"/>
                <a:tint val="96000"/>
                <a:lumMod val="104000"/>
              </a:schemeClr>
            </a:gs>
            <a:gs pos="100000">
              <a:schemeClr val="accent2">
                <a:hueOff val="-727682"/>
                <a:satOff val="-41964"/>
                <a:lumOff val="3921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27682"/>
              <a:satOff val="-41964"/>
              <a:lumOff val="392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C7DC09-A0DC-4FCB-8B31-41E1599D7541}">
      <dsp:nvSpPr>
        <dsp:cNvPr id="0" name=""/>
        <dsp:cNvSpPr/>
      </dsp:nvSpPr>
      <dsp:spPr>
        <a:xfrm>
          <a:off x="0" y="2099891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PSO_Mutaion version</a:t>
          </a:r>
        </a:p>
      </dsp:txBody>
      <dsp:txXfrm>
        <a:off x="0" y="2099891"/>
        <a:ext cx="6266011" cy="699764"/>
      </dsp:txXfrm>
    </dsp:sp>
    <dsp:sp modelId="{75E6D359-AB5A-4A6A-B0BC-6EFE3C777FD4}">
      <dsp:nvSpPr>
        <dsp:cNvPr id="0" name=""/>
        <dsp:cNvSpPr/>
      </dsp:nvSpPr>
      <dsp:spPr>
        <a:xfrm>
          <a:off x="0" y="2799655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229"/>
                <a:alphaOff val="0"/>
                <a:tint val="96000"/>
                <a:lumMod val="104000"/>
              </a:schemeClr>
            </a:gs>
            <a:gs pos="100000">
              <a:schemeClr val="accent2">
                <a:hueOff val="-970242"/>
                <a:satOff val="-55952"/>
                <a:lumOff val="522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70242"/>
              <a:satOff val="-55952"/>
              <a:lumOff val="522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0351C3-A5A5-408F-9352-0D7C137B83B4}">
      <dsp:nvSpPr>
        <dsp:cNvPr id="0" name=""/>
        <dsp:cNvSpPr/>
      </dsp:nvSpPr>
      <dsp:spPr>
        <a:xfrm>
          <a:off x="0" y="2799655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PSO version 2</a:t>
          </a:r>
        </a:p>
      </dsp:txBody>
      <dsp:txXfrm>
        <a:off x="0" y="2799655"/>
        <a:ext cx="6266011" cy="699764"/>
      </dsp:txXfrm>
    </dsp:sp>
    <dsp:sp modelId="{4C156C30-2826-4D70-BE68-092400399485}">
      <dsp:nvSpPr>
        <dsp:cNvPr id="0" name=""/>
        <dsp:cNvSpPr/>
      </dsp:nvSpPr>
      <dsp:spPr>
        <a:xfrm>
          <a:off x="0" y="3499420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6536"/>
                <a:alphaOff val="0"/>
                <a:tint val="96000"/>
                <a:lumMod val="104000"/>
              </a:schemeClr>
            </a:gs>
            <a:gs pos="100000">
              <a:schemeClr val="accent2">
                <a:hueOff val="-1212803"/>
                <a:satOff val="-69940"/>
                <a:lumOff val="6536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212803"/>
              <a:satOff val="-69940"/>
              <a:lumOff val="6536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DB11A3-1198-4FC0-A083-D234D696798F}">
      <dsp:nvSpPr>
        <dsp:cNvPr id="0" name=""/>
        <dsp:cNvSpPr/>
      </dsp:nvSpPr>
      <dsp:spPr>
        <a:xfrm>
          <a:off x="0" y="3499420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TensorFlow version</a:t>
          </a:r>
        </a:p>
      </dsp:txBody>
      <dsp:txXfrm>
        <a:off x="0" y="3499420"/>
        <a:ext cx="6266011" cy="699764"/>
      </dsp:txXfrm>
    </dsp:sp>
    <dsp:sp modelId="{B425645C-8FE3-44B8-8EE8-A0EDD1258FFF}">
      <dsp:nvSpPr>
        <dsp:cNvPr id="0" name=""/>
        <dsp:cNvSpPr/>
      </dsp:nvSpPr>
      <dsp:spPr>
        <a:xfrm>
          <a:off x="0" y="4199184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7843"/>
                <a:alphaOff val="0"/>
                <a:tint val="96000"/>
                <a:lumMod val="104000"/>
              </a:schemeClr>
            </a:gs>
            <a:gs pos="100000">
              <a:schemeClr val="accent2">
                <a:hueOff val="-1455363"/>
                <a:satOff val="-83928"/>
                <a:lumOff val="7843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44BDB5-D399-48BB-B17C-4AE8BB4D5C96}">
      <dsp:nvSpPr>
        <dsp:cNvPr id="0" name=""/>
        <dsp:cNvSpPr/>
      </dsp:nvSpPr>
      <dsp:spPr>
        <a:xfrm>
          <a:off x="0" y="4199184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TensorFlow version</a:t>
          </a:r>
          <a:r>
            <a:rPr lang="zh-TW" sz="2500" kern="1200"/>
            <a:t> </a:t>
          </a:r>
          <a:r>
            <a:rPr lang="en-US" sz="2500" kern="1200"/>
            <a:t>2</a:t>
          </a:r>
        </a:p>
      </dsp:txBody>
      <dsp:txXfrm>
        <a:off x="0" y="4199184"/>
        <a:ext cx="6266011" cy="699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4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7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9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666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73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0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3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2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5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6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4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0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9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11CD5B-57B2-4D8E-92AB-FCAB827D2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77B371-DABA-4CB7-A63A-63D8A3617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/>
              <a:t>Shoot the Zombie</a:t>
            </a:r>
            <a:endParaRPr lang="zh-TW" altLang="en-US" sz="44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8DDD62-2117-4CC9-829E-695890CC1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altLang="zh-TW" sz="1800"/>
              <a:t>With AI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300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2416F-3FBE-4192-B931-6AF8FAA4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screen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CFB6BB-A16A-4D99-A296-8AFEE690E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2163" y="1866900"/>
            <a:ext cx="5177025" cy="412352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C26638-BA74-4423-AB0A-E360D4F4B36F}"/>
              </a:ext>
            </a:extLst>
          </p:cNvPr>
          <p:cNvSpPr/>
          <p:nvPr/>
        </p:nvSpPr>
        <p:spPr>
          <a:xfrm>
            <a:off x="3502163" y="5615940"/>
            <a:ext cx="256793" cy="29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1AA5016-2548-43E4-8DFF-6882BD3C131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162300" y="5764530"/>
            <a:ext cx="3398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6E62DA-5844-4785-87D5-1A5A17FC9BF4}"/>
              </a:ext>
            </a:extLst>
          </p:cNvPr>
          <p:cNvSpPr txBox="1"/>
          <p:nvPr/>
        </p:nvSpPr>
        <p:spPr>
          <a:xfrm>
            <a:off x="1443082" y="5579864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Remaining ammo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9FE8CCC-0A23-48FA-9267-38B22807FEA4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036498" y="3821502"/>
            <a:ext cx="722458" cy="4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500B98D-3CB9-482F-81BA-C486CC29B2B4}"/>
              </a:ext>
            </a:extLst>
          </p:cNvPr>
          <p:cNvSpPr txBox="1"/>
          <p:nvPr/>
        </p:nvSpPr>
        <p:spPr>
          <a:xfrm>
            <a:off x="2128236" y="3535571"/>
            <a:ext cx="90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Zombie</a:t>
            </a:r>
          </a:p>
          <a:p>
            <a:r>
              <a:rPr lang="en-US" altLang="zh-TW" dirty="0"/>
              <a:t>shoot it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1A0B76-F71E-41D4-8DD6-495456937B5F}"/>
              </a:ext>
            </a:extLst>
          </p:cNvPr>
          <p:cNvSpPr/>
          <p:nvPr/>
        </p:nvSpPr>
        <p:spPr>
          <a:xfrm>
            <a:off x="6599208" y="3347049"/>
            <a:ext cx="310550" cy="353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3625B77-AB70-42FB-B352-9C3DCB95CDFE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6909758" y="3523891"/>
            <a:ext cx="2101528" cy="116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8761CE2-B75D-4C6E-9648-049FFC6C1F62}"/>
              </a:ext>
            </a:extLst>
          </p:cNvPr>
          <p:cNvSpPr txBox="1"/>
          <p:nvPr/>
        </p:nvSpPr>
        <p:spPr>
          <a:xfrm>
            <a:off x="9011286" y="3350905"/>
            <a:ext cx="48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Hit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D0D401-B9C2-42E6-A360-6980459CE436}"/>
              </a:ext>
            </a:extLst>
          </p:cNvPr>
          <p:cNvSpPr/>
          <p:nvPr/>
        </p:nvSpPr>
        <p:spPr>
          <a:xfrm>
            <a:off x="4829778" y="3922821"/>
            <a:ext cx="795088" cy="476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19A4A9CA-DEE1-43EA-B186-1E763997D0B4}"/>
              </a:ext>
            </a:extLst>
          </p:cNvPr>
          <p:cNvCxnSpPr/>
          <p:nvPr/>
        </p:nvCxnSpPr>
        <p:spPr>
          <a:xfrm>
            <a:off x="5244860" y="4399472"/>
            <a:ext cx="3873261" cy="370936"/>
          </a:xfrm>
          <a:prstGeom prst="bentConnector3">
            <a:avLst>
              <a:gd name="adj1" fmla="val -77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964E06-4CBB-4D84-A705-F380F7FFD3DD}"/>
              </a:ext>
            </a:extLst>
          </p:cNvPr>
          <p:cNvSpPr txBox="1"/>
          <p:nvPr/>
        </p:nvSpPr>
        <p:spPr>
          <a:xfrm>
            <a:off x="9059074" y="4621769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Missed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C4372C-8853-48F6-8F7B-0C69D35E9898}"/>
              </a:ext>
            </a:extLst>
          </p:cNvPr>
          <p:cNvSpPr/>
          <p:nvPr/>
        </p:nvSpPr>
        <p:spPr>
          <a:xfrm>
            <a:off x="5881659" y="3917789"/>
            <a:ext cx="483079" cy="476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FF60927-07BA-442B-B4E6-19B14882EC68}"/>
              </a:ext>
            </a:extLst>
          </p:cNvPr>
          <p:cNvCxnSpPr>
            <a:stCxn id="29" idx="3"/>
          </p:cNvCxnSpPr>
          <p:nvPr/>
        </p:nvCxnSpPr>
        <p:spPr>
          <a:xfrm>
            <a:off x="6364738" y="4156115"/>
            <a:ext cx="2571243" cy="5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10EFE4E-0D66-453E-8E5E-85D4BF2BCAEF}"/>
              </a:ext>
            </a:extLst>
          </p:cNvPr>
          <p:cNvSpPr txBox="1"/>
          <p:nvPr/>
        </p:nvSpPr>
        <p:spPr>
          <a:xfrm>
            <a:off x="8883400" y="3994113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Crosshair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D608505-86E3-4D14-A621-F9B40A13AE54}"/>
              </a:ext>
            </a:extLst>
          </p:cNvPr>
          <p:cNvSpPr/>
          <p:nvPr/>
        </p:nvSpPr>
        <p:spPr>
          <a:xfrm>
            <a:off x="5408762" y="5615940"/>
            <a:ext cx="1414732" cy="22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5CB4611-5BE2-4F9F-920A-2FB3CF77F16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116128" y="5840083"/>
            <a:ext cx="7070" cy="378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26CCB04-3E24-4908-8D40-DF9EA4EC5915}"/>
              </a:ext>
            </a:extLst>
          </p:cNvPr>
          <p:cNvSpPr txBox="1"/>
          <p:nvPr/>
        </p:nvSpPr>
        <p:spPr>
          <a:xfrm>
            <a:off x="5306884" y="6166284"/>
            <a:ext cx="211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Score/Highest score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E4915C1-9D9A-4BB4-ABA4-397A5E1F4370}"/>
              </a:ext>
            </a:extLst>
          </p:cNvPr>
          <p:cNvSpPr/>
          <p:nvPr/>
        </p:nvSpPr>
        <p:spPr>
          <a:xfrm>
            <a:off x="3502163" y="2152831"/>
            <a:ext cx="854015" cy="202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5A2294F5-FC29-4DC2-A8F3-C6C2C0891804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162300" y="2253921"/>
            <a:ext cx="3398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05EFEEAF-8303-4A98-B886-84CB9F982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89" y="3259462"/>
            <a:ext cx="1292510" cy="1107865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B550B23A-CBF8-407B-9834-F7D656B48D99}"/>
              </a:ext>
            </a:extLst>
          </p:cNvPr>
          <p:cNvSpPr txBox="1"/>
          <p:nvPr/>
        </p:nvSpPr>
        <p:spPr>
          <a:xfrm>
            <a:off x="876452" y="2069254"/>
            <a:ext cx="236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 Description/Status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6ED434-CFF1-4B3C-97EF-6361860FEC44}"/>
              </a:ext>
            </a:extLst>
          </p:cNvPr>
          <p:cNvSpPr/>
          <p:nvPr/>
        </p:nvSpPr>
        <p:spPr>
          <a:xfrm>
            <a:off x="3758956" y="3191774"/>
            <a:ext cx="631889" cy="1268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4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49EB84B-98BD-4BC8-8D89-0815FA1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 altLang="zh-TW"/>
              <a:t>Game Version</a:t>
            </a:r>
            <a:endParaRPr lang="zh-TW" alt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9" name="內容版面配置區 2">
            <a:extLst>
              <a:ext uri="{FF2B5EF4-FFF2-40B4-BE49-F238E27FC236}">
                <a16:creationId xmlns:a16="http://schemas.microsoft.com/office/drawing/2014/main" id="{44007AD7-F1A2-4DCB-877A-F4D857251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145386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006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C7A1D1E-D787-46ED-AAA2-70A1767A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000" dirty="0"/>
              <a:t>Let’s see how it work</a:t>
            </a:r>
          </a:p>
        </p:txBody>
      </p:sp>
    </p:spTree>
    <p:extLst>
      <p:ext uri="{BB962C8B-B14F-4D97-AF65-F5344CB8AC3E}">
        <p14:creationId xmlns:p14="http://schemas.microsoft.com/office/powerpoint/2010/main" val="100651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Dubai</vt:lpstr>
      <vt:lpstr>Wingdings 2</vt:lpstr>
      <vt:lpstr>Georgia Pro</vt:lpstr>
      <vt:lpstr>SlateVTI</vt:lpstr>
      <vt:lpstr>Shoot the Zombie</vt:lpstr>
      <vt:lpstr>Game screen</vt:lpstr>
      <vt:lpstr>Game Version</vt:lpstr>
      <vt:lpstr>Let’s see how it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 the Zombie</dc:title>
  <dc:creator>昱翔 王</dc:creator>
  <cp:lastModifiedBy>昱翔 王</cp:lastModifiedBy>
  <cp:revision>2</cp:revision>
  <dcterms:created xsi:type="dcterms:W3CDTF">2020-06-06T10:38:55Z</dcterms:created>
  <dcterms:modified xsi:type="dcterms:W3CDTF">2020-06-06T14:03:53Z</dcterms:modified>
</cp:coreProperties>
</file>