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444240"/>
            <a:ext cx="7722720" cy="243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28600" y="766440"/>
            <a:ext cx="6203880" cy="2930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7263360" y="803160"/>
            <a:ext cx="165168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28960" y="2807640"/>
            <a:ext cx="3693240" cy="18655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4763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68680" y="1307160"/>
            <a:ext cx="560664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1313280"/>
            <a:ext cx="6575760" cy="1323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74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7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94;p23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97;p24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28600" y="89604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228600" y="228060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2751840" y="89604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2751840" y="228060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228600" y="366516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title"/>
          </p:nvPr>
        </p:nvSpPr>
        <p:spPr>
          <a:xfrm>
            <a:off x="2751840" y="366516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5655240" y="896040"/>
            <a:ext cx="3259800" cy="401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888480"/>
            <a:ext cx="7495920" cy="150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276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778280" y="228600"/>
            <a:ext cx="4137120" cy="4686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8600" y="891720"/>
            <a:ext cx="3602520" cy="40230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0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669600"/>
            <a:ext cx="5617080" cy="1292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9" name="Google Shape;86;p18"/>
          <p:cNvSpPr/>
          <p:nvPr/>
        </p:nvSpPr>
        <p:spPr>
          <a:xfrm>
            <a:off x="6732360" y="3519720"/>
            <a:ext cx="2182680" cy="79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  <a:hlinkClick r:id="rId2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  <a:hlinkClick r:id="rId3"/>
              </a:rPr>
              <a:t>Freepik</a:t>
            </a:r>
            <a:r>
              <a:rPr lang="en" sz="1000" b="0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 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8600" y="447840"/>
            <a:ext cx="7724520" cy="242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lnSpcReduction="9999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77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Titanic Dataset Preprocessing</a:t>
            </a:r>
            <a:endParaRPr lang="fr-FR" sz="7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2676600" y="3009960"/>
            <a:ext cx="6238440" cy="828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Filling missing values and feature engineering for machine learning.</a:t>
            </a:r>
            <a:endParaRPr lang="en-US" sz="16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41" name="Google Shape;107;p25"/>
          <p:cNvSpPr/>
          <p:nvPr/>
        </p:nvSpPr>
        <p:spPr>
          <a:xfrm rot="16200000">
            <a:off x="-304560" y="3972240"/>
            <a:ext cx="828360" cy="12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MM/DD/20XX</a:t>
            </a:r>
            <a:endParaRPr lang="en-US" sz="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42" name="Google Shape;108;p25"/>
          <p:cNvCxnSpPr/>
          <p:nvPr/>
        </p:nvCxnSpPr>
        <p:spPr>
          <a:xfrm>
            <a:off x="114120" y="4451760"/>
            <a:ext cx="360" cy="7491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3" name="Google Shape;109;p25"/>
          <p:cNvCxnSpPr/>
          <p:nvPr/>
        </p:nvCxnSpPr>
        <p:spPr>
          <a:xfrm>
            <a:off x="5219280" y="3838320"/>
            <a:ext cx="36964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Train-Test Split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A train-test split was performed to create training and testing subsets.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This method ensures reliable model training and evaluation, allowing for accurate assessments of performance on unseen data.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Conclusions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The preprocessing steps, including handling missing values, feature engineering, and data cleaning, are vital for effective machine learning.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These steps optimize the dataset, improving the model's predictive accuracy and reliability.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pic>
        <p:nvPicPr>
          <p:cNvPr id="70" name="Google Shape;189;p30"/>
          <p:cNvPicPr/>
          <p:nvPr/>
        </p:nvPicPr>
        <p:blipFill>
          <a:blip r:embed="rId2"/>
          <a:srcRect l="6496" r="5217"/>
          <a:stretch/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Introduction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This presentation outlines the preprocessing steps taken for the Titanic dataset to prepare it for machine learning.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Key actions include handling missing values, creating new features, and encoding categorical variables to facilitate model training.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762120"/>
            <a:ext cx="6200280" cy="29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1" u="none" strike="noStrike" dirty="0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Data </a:t>
            </a:r>
            <a:r>
              <a:rPr lang="fr-FR" sz="5200" b="1" u="none" strike="noStrike" dirty="0" err="1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Preprocessing</a:t>
            </a:r>
            <a:r>
              <a:rPr lang="fr-FR" sz="5200" b="1" u="none" strike="noStrike" dirty="0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 </a:t>
            </a:r>
            <a:r>
              <a:rPr lang="fr-FR" sz="5200" b="1" u="none" strike="noStrike" dirty="0" err="1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Overview</a:t>
            </a:r>
            <a:endParaRPr lang="fr-FR" sz="5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Handling Missing Values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Missing values in Age and Fare were filled with the median, while Embarked's missing values were replaced with the mode.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For Cabin, entries were marked as “Unknown” to maintain dataset integrity.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Feature Engineering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228600" y="1661160"/>
            <a:ext cx="4352400" cy="325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A new feature,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FamilySize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, was created by combining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SibSp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 and Parch. This enriches the dataset by considering family ties, which can influence survival rates.</a:t>
            </a:r>
            <a:endParaRPr lang="en-US" sz="1200" b="0" u="none" strike="noStrike" dirty="0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Encoding Categorical Variables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Categorical columns such as Sex and Embarked were converted into numerical form using one-hot encoding. </a:t>
            </a:r>
            <a:endParaRPr lang="en-US" sz="1200" b="0" u="none" strike="noStrike" dirty="0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This transformation allows the machine learning algorithms to interpret these variables effectively, enhancing model performance.</a:t>
            </a:r>
            <a:endParaRPr lang="en-US" sz="1200" b="0" u="none" strike="noStrike" dirty="0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8600" y="762120"/>
            <a:ext cx="6200280" cy="29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1" u="none" strike="noStrike" dirty="0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Data </a:t>
            </a:r>
            <a:r>
              <a:rPr lang="fr-FR" sz="5200" b="1" u="none" strike="noStrike" dirty="0" err="1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Cleanup</a:t>
            </a:r>
            <a:r>
              <a:rPr lang="fr-FR" sz="5200" b="1" u="none" strike="noStrike" dirty="0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 and </a:t>
            </a:r>
            <a:r>
              <a:rPr lang="fr-FR" sz="5200" b="1" u="none" strike="noStrike" dirty="0" err="1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Splitting</a:t>
            </a:r>
            <a:endParaRPr lang="fr-FR" sz="5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7267680" y="800280"/>
            <a:ext cx="164736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02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Dropping Irrelevant Columns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Columns like PassengerId, Name, Ticket, and Cabin, deemed unnecessary for analysis, were removed to reduce noise.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This helps in focusing on relevant features that contribute to the prediction of survival outcomes.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Splitting Dataset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The dataset was divided into features (X) and target (y = Survived) to prepare it for model training.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This separation is crucial for effectively analyzing the relationships between predictors and the outcome.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pic>
        <p:nvPicPr>
          <p:cNvPr id="65" name="Google Shape;189;p30"/>
          <p:cNvPicPr/>
          <p:nvPr/>
        </p:nvPicPr>
        <p:blipFill>
          <a:blip r:embed="rId2"/>
          <a:srcRect l="6496" r="5217"/>
          <a:stretch/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rk Theme by Slidesgo">
  <a:themeElements>
    <a:clrScheme name="Simple Light">
      <a:dk1>
        <a:srgbClr val="FFFFFF"/>
      </a:dk1>
      <a:lt1>
        <a:srgbClr val="0D0D0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324</Words>
  <Application>Microsoft Office PowerPoint</Application>
  <PresentationFormat>On-screen Show (16:9)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Hind</vt:lpstr>
      <vt:lpstr>OpenSymbol</vt:lpstr>
      <vt:lpstr>Space Grotesk</vt:lpstr>
      <vt:lpstr>Symbol</vt:lpstr>
      <vt:lpstr>Wingdings</vt:lpstr>
      <vt:lpstr>Dark Theme by Slidesgo</vt:lpstr>
      <vt:lpstr>Slidesgo Final Pages</vt:lpstr>
      <vt:lpstr>Titanic Dataset Preprocessing</vt:lpstr>
      <vt:lpstr>Introduction</vt:lpstr>
      <vt:lpstr>Data Preprocessing Overview</vt:lpstr>
      <vt:lpstr>Handling Missing Values</vt:lpstr>
      <vt:lpstr>Feature Engineering</vt:lpstr>
      <vt:lpstr>Encoding Categorical Variables</vt:lpstr>
      <vt:lpstr>Data Cleanup and Splitting</vt:lpstr>
      <vt:lpstr>Dropping Irrelevant Columns</vt:lpstr>
      <vt:lpstr>Splitting Dataset</vt:lpstr>
      <vt:lpstr>Train-Test Split</vt:lpstr>
      <vt:lpstr>Conclusions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abhishekkumar0072@outlook.com</cp:lastModifiedBy>
  <cp:revision>1</cp:revision>
  <dcterms:modified xsi:type="dcterms:W3CDTF">2025-08-22T12:25:11Z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2025-08-22T12:19:25Z</dcterms:created>
  <dc:creator>Unknown Creator</dc:creator>
  <dc:description/>
  <dc:language>en-US</dc:language>
  <cp:lastModifiedBy>Unknown Creator</cp:lastModifiedBy>
  <dcterms:modified xsi:type="dcterms:W3CDTF">2025-08-22T12:19:25Z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