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879" r:id="rId2"/>
    <p:sldId id="558" r:id="rId3"/>
    <p:sldId id="518" r:id="rId4"/>
    <p:sldId id="560" r:id="rId5"/>
    <p:sldId id="559" r:id="rId6"/>
    <p:sldId id="519" r:id="rId7"/>
    <p:sldId id="520" r:id="rId8"/>
    <p:sldId id="881" r:id="rId9"/>
    <p:sldId id="524" r:id="rId10"/>
    <p:sldId id="526" r:id="rId11"/>
    <p:sldId id="527" r:id="rId12"/>
    <p:sldId id="529" r:id="rId13"/>
    <p:sldId id="530" r:id="rId14"/>
    <p:sldId id="531" r:id="rId15"/>
    <p:sldId id="532" r:id="rId16"/>
    <p:sldId id="533" r:id="rId17"/>
    <p:sldId id="883" r:id="rId18"/>
    <p:sldId id="884" r:id="rId19"/>
    <p:sldId id="885" r:id="rId20"/>
    <p:sldId id="886" r:id="rId21"/>
    <p:sldId id="887" r:id="rId22"/>
    <p:sldId id="888" r:id="rId23"/>
    <p:sldId id="889" r:id="rId24"/>
    <p:sldId id="890" r:id="rId25"/>
    <p:sldId id="891" r:id="rId26"/>
    <p:sldId id="892" r:id="rId27"/>
    <p:sldId id="542" r:id="rId28"/>
    <p:sldId id="893" r:id="rId29"/>
    <p:sldId id="894" r:id="rId30"/>
    <p:sldId id="895" r:id="rId31"/>
    <p:sldId id="896" r:id="rId32"/>
    <p:sldId id="897" r:id="rId33"/>
    <p:sldId id="898" r:id="rId34"/>
    <p:sldId id="899" r:id="rId35"/>
    <p:sldId id="901" r:id="rId36"/>
    <p:sldId id="900" r:id="rId37"/>
    <p:sldId id="902" r:id="rId38"/>
    <p:sldId id="903" r:id="rId39"/>
    <p:sldId id="904" r:id="rId40"/>
    <p:sldId id="905" r:id="rId41"/>
    <p:sldId id="97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97" d="100"/>
          <a:sy n="97" d="100"/>
        </p:scale>
        <p:origin x="13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68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66800" y="1676400"/>
            <a:ext cx="7772400" cy="41148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D7285E-3BB1-40F5-819E-18C69F73A2D1}"/>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5" name="页脚占位符 4">
            <a:extLst>
              <a:ext uri="{FF2B5EF4-FFF2-40B4-BE49-F238E27FC236}">
                <a16:creationId xmlns:a16="http://schemas.microsoft.com/office/drawing/2014/main" id="{76F963A4-600D-4CB5-A481-6921A1B12514}"/>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6" name="灯片编号占位符 5">
            <a:extLst>
              <a:ext uri="{FF2B5EF4-FFF2-40B4-BE49-F238E27FC236}">
                <a16:creationId xmlns:a16="http://schemas.microsoft.com/office/drawing/2014/main" id="{967B8A28-B03F-428F-ABE1-8F22C733095B}"/>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D4A37583-5919-46D0-88A1-FE5E02C1E098}" type="slidenum">
              <a:rPr lang="zh-CN" altLang="en-US"/>
              <a:pPr>
                <a:defRPr/>
              </a:pPr>
              <a:t>‹#›</a:t>
            </a:fld>
            <a:endParaRPr lang="zh-CN" altLang="en-US"/>
          </a:p>
        </p:txBody>
      </p:sp>
    </p:spTree>
    <p:extLst>
      <p:ext uri="{BB962C8B-B14F-4D97-AF65-F5344CB8AC3E}">
        <p14:creationId xmlns:p14="http://schemas.microsoft.com/office/powerpoint/2010/main" val="184590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04800"/>
            <a:ext cx="1943100" cy="54864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04800"/>
            <a:ext cx="5676900" cy="54864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482029-288D-438C-9630-0B25A7097B8E}"/>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5" name="页脚占位符 4">
            <a:extLst>
              <a:ext uri="{FF2B5EF4-FFF2-40B4-BE49-F238E27FC236}">
                <a16:creationId xmlns:a16="http://schemas.microsoft.com/office/drawing/2014/main" id="{3E183024-C07E-429D-94FC-DBAA30EA6BED}"/>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6" name="灯片编号占位符 5">
            <a:extLst>
              <a:ext uri="{FF2B5EF4-FFF2-40B4-BE49-F238E27FC236}">
                <a16:creationId xmlns:a16="http://schemas.microsoft.com/office/drawing/2014/main" id="{61E900BD-37F6-45DB-A3DD-DE789B89F06B}"/>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84C72179-19A4-4B89-9E3B-CAB071A1E30D}" type="slidenum">
              <a:rPr lang="zh-CN" altLang="en-US"/>
              <a:pPr>
                <a:defRPr/>
              </a:pPr>
              <a:t>‹#›</a:t>
            </a:fld>
            <a:endParaRPr lang="zh-CN" altLang="en-US"/>
          </a:p>
        </p:txBody>
      </p:sp>
    </p:spTree>
    <p:extLst>
      <p:ext uri="{BB962C8B-B14F-4D97-AF65-F5344CB8AC3E}">
        <p14:creationId xmlns:p14="http://schemas.microsoft.com/office/powerpoint/2010/main" val="899261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066800" y="1676400"/>
            <a:ext cx="3810000" cy="411480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p:nvPr>
        </p:nvSpPr>
        <p:spPr>
          <a:xfrm>
            <a:off x="5029200" y="1676400"/>
            <a:ext cx="3810000" cy="4114800"/>
          </a:xfrm>
          <a:prstGeom prst="rect">
            <a:avLst/>
          </a:prstGeom>
        </p:spPr>
        <p:txBody>
          <a:bodyPr/>
          <a:lstStyle/>
          <a:p>
            <a:pPr lvl="0"/>
            <a:endParaRPr lang="zh-CN" altLang="en-US" noProof="0"/>
          </a:p>
        </p:txBody>
      </p:sp>
      <p:sp>
        <p:nvSpPr>
          <p:cNvPr id="5" name="日期占位符 4">
            <a:extLst>
              <a:ext uri="{FF2B5EF4-FFF2-40B4-BE49-F238E27FC236}">
                <a16:creationId xmlns:a16="http://schemas.microsoft.com/office/drawing/2014/main" id="{2EB21390-34E9-4188-8585-18DB3E203DD1}"/>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6" name="页脚占位符 5">
            <a:extLst>
              <a:ext uri="{FF2B5EF4-FFF2-40B4-BE49-F238E27FC236}">
                <a16:creationId xmlns:a16="http://schemas.microsoft.com/office/drawing/2014/main" id="{3B8BF18A-6747-4EE3-AB8E-E635B2FF651B}"/>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7" name="灯片编号占位符 6">
            <a:extLst>
              <a:ext uri="{FF2B5EF4-FFF2-40B4-BE49-F238E27FC236}">
                <a16:creationId xmlns:a16="http://schemas.microsoft.com/office/drawing/2014/main" id="{6B10F80A-F7CE-41D0-9140-C82BC4DDCB1C}"/>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AD9C1D7C-A6CF-40EA-AAE5-21BC1FB865AC}" type="slidenum">
              <a:rPr lang="zh-CN" altLang="en-US"/>
              <a:pPr>
                <a:defRPr/>
              </a:pPr>
              <a:t>‹#›</a:t>
            </a:fld>
            <a:endParaRPr lang="zh-CN" altLang="en-US"/>
          </a:p>
        </p:txBody>
      </p:sp>
    </p:spTree>
    <p:extLst>
      <p:ext uri="{BB962C8B-B14F-4D97-AF65-F5344CB8AC3E}">
        <p14:creationId xmlns:p14="http://schemas.microsoft.com/office/powerpoint/2010/main" val="195886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66800" y="1676400"/>
            <a:ext cx="7772400" cy="411480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9F1180-CF96-435D-9705-3BCE8B107847}"/>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5" name="页脚占位符 4">
            <a:extLst>
              <a:ext uri="{FF2B5EF4-FFF2-40B4-BE49-F238E27FC236}">
                <a16:creationId xmlns:a16="http://schemas.microsoft.com/office/drawing/2014/main" id="{58F1330B-13E3-456D-BC90-55B126F34F65}"/>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6" name="灯片编号占位符 5">
            <a:extLst>
              <a:ext uri="{FF2B5EF4-FFF2-40B4-BE49-F238E27FC236}">
                <a16:creationId xmlns:a16="http://schemas.microsoft.com/office/drawing/2014/main" id="{7F839298-8928-42F1-906A-09AF06BC44CD}"/>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061F018A-69DD-49DE-939B-FAC3306F4126}" type="slidenum">
              <a:rPr lang="zh-CN" altLang="en-US"/>
              <a:pPr>
                <a:defRPr/>
              </a:pPr>
              <a:t>‹#›</a:t>
            </a:fld>
            <a:endParaRPr lang="zh-CN" altLang="en-US"/>
          </a:p>
        </p:txBody>
      </p:sp>
    </p:spTree>
    <p:extLst>
      <p:ext uri="{BB962C8B-B14F-4D97-AF65-F5344CB8AC3E}">
        <p14:creationId xmlns:p14="http://schemas.microsoft.com/office/powerpoint/2010/main" val="35069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B6376C-7F03-4B4E-9CE4-81E97D625651}"/>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5" name="页脚占位符 4">
            <a:extLst>
              <a:ext uri="{FF2B5EF4-FFF2-40B4-BE49-F238E27FC236}">
                <a16:creationId xmlns:a16="http://schemas.microsoft.com/office/drawing/2014/main" id="{2364FF27-A51C-4EB4-9AE5-A39035AB4D80}"/>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6" name="灯片编号占位符 5">
            <a:extLst>
              <a:ext uri="{FF2B5EF4-FFF2-40B4-BE49-F238E27FC236}">
                <a16:creationId xmlns:a16="http://schemas.microsoft.com/office/drawing/2014/main" id="{9EB18C75-ACFB-4ADA-9E12-6451453D9028}"/>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03C1CD18-B7DE-4F80-B7D8-0EE6E041CA82}" type="slidenum">
              <a:rPr lang="zh-CN" altLang="en-US"/>
              <a:pPr>
                <a:defRPr/>
              </a:pPr>
              <a:t>‹#›</a:t>
            </a:fld>
            <a:endParaRPr lang="zh-CN" altLang="en-US"/>
          </a:p>
        </p:txBody>
      </p:sp>
    </p:spTree>
    <p:extLst>
      <p:ext uri="{BB962C8B-B14F-4D97-AF65-F5344CB8AC3E}">
        <p14:creationId xmlns:p14="http://schemas.microsoft.com/office/powerpoint/2010/main" val="254680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066800" y="1676400"/>
            <a:ext cx="3810000" cy="411480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9200" y="1676400"/>
            <a:ext cx="3810000" cy="411480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9A8F16-03EA-4CE5-A702-C2C2550BB4A1}"/>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6" name="页脚占位符 5">
            <a:extLst>
              <a:ext uri="{FF2B5EF4-FFF2-40B4-BE49-F238E27FC236}">
                <a16:creationId xmlns:a16="http://schemas.microsoft.com/office/drawing/2014/main" id="{9B3C53F0-D0FA-4DA9-8F8B-510D530F6B79}"/>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7" name="灯片编号占位符 6">
            <a:extLst>
              <a:ext uri="{FF2B5EF4-FFF2-40B4-BE49-F238E27FC236}">
                <a16:creationId xmlns:a16="http://schemas.microsoft.com/office/drawing/2014/main" id="{0DE7813C-16C8-465D-9426-5AE5873976B7}"/>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BA313FDB-CE4C-4E43-B77F-A6C97E25EDF6}" type="slidenum">
              <a:rPr lang="zh-CN" altLang="en-US"/>
              <a:pPr>
                <a:defRPr/>
              </a:pPr>
              <a:t>‹#›</a:t>
            </a:fld>
            <a:endParaRPr lang="zh-CN" altLang="en-US"/>
          </a:p>
        </p:txBody>
      </p:sp>
    </p:spTree>
    <p:extLst>
      <p:ext uri="{BB962C8B-B14F-4D97-AF65-F5344CB8AC3E}">
        <p14:creationId xmlns:p14="http://schemas.microsoft.com/office/powerpoint/2010/main" val="176181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D55CD0-821F-48CA-8656-CFB12F15A1BD}"/>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8" name="页脚占位符 7">
            <a:extLst>
              <a:ext uri="{FF2B5EF4-FFF2-40B4-BE49-F238E27FC236}">
                <a16:creationId xmlns:a16="http://schemas.microsoft.com/office/drawing/2014/main" id="{F1692C06-C97D-4C39-A90B-ECDAD9016C75}"/>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9" name="灯片编号占位符 8">
            <a:extLst>
              <a:ext uri="{FF2B5EF4-FFF2-40B4-BE49-F238E27FC236}">
                <a16:creationId xmlns:a16="http://schemas.microsoft.com/office/drawing/2014/main" id="{A5E7115C-4D1E-4A75-9B15-2083267D5013}"/>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147298DC-2291-49ED-9870-39663A55399B}" type="slidenum">
              <a:rPr lang="zh-CN" altLang="en-US"/>
              <a:pPr>
                <a:defRPr/>
              </a:pPr>
              <a:t>‹#›</a:t>
            </a:fld>
            <a:endParaRPr lang="zh-CN" altLang="en-US"/>
          </a:p>
        </p:txBody>
      </p:sp>
    </p:spTree>
    <p:extLst>
      <p:ext uri="{BB962C8B-B14F-4D97-AF65-F5344CB8AC3E}">
        <p14:creationId xmlns:p14="http://schemas.microsoft.com/office/powerpoint/2010/main" val="321351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1143000"/>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F9E35E-61F0-406B-AF7E-8BF105C20B9A}"/>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4" name="页脚占位符 3">
            <a:extLst>
              <a:ext uri="{FF2B5EF4-FFF2-40B4-BE49-F238E27FC236}">
                <a16:creationId xmlns:a16="http://schemas.microsoft.com/office/drawing/2014/main" id="{A30148C9-358D-480A-8316-00875C20B5A6}"/>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5" name="灯片编号占位符 4">
            <a:extLst>
              <a:ext uri="{FF2B5EF4-FFF2-40B4-BE49-F238E27FC236}">
                <a16:creationId xmlns:a16="http://schemas.microsoft.com/office/drawing/2014/main" id="{52962112-589D-4D1E-BAB4-91BFACDACB99}"/>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C5BFC3D3-412D-443F-9D3F-8EA7953983A0}" type="slidenum">
              <a:rPr lang="zh-CN" altLang="en-US"/>
              <a:pPr>
                <a:defRPr/>
              </a:pPr>
              <a:t>‹#›</a:t>
            </a:fld>
            <a:endParaRPr lang="zh-CN" altLang="en-US"/>
          </a:p>
        </p:txBody>
      </p:sp>
    </p:spTree>
    <p:extLst>
      <p:ext uri="{BB962C8B-B14F-4D97-AF65-F5344CB8AC3E}">
        <p14:creationId xmlns:p14="http://schemas.microsoft.com/office/powerpoint/2010/main" val="397148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7972F6-1186-44BC-B6B8-17C98D68F4AE}"/>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3" name="页脚占位符 2">
            <a:extLst>
              <a:ext uri="{FF2B5EF4-FFF2-40B4-BE49-F238E27FC236}">
                <a16:creationId xmlns:a16="http://schemas.microsoft.com/office/drawing/2014/main" id="{AFE1FB05-A2B7-452E-ACB8-F481D3AB7290}"/>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4" name="灯片编号占位符 3">
            <a:extLst>
              <a:ext uri="{FF2B5EF4-FFF2-40B4-BE49-F238E27FC236}">
                <a16:creationId xmlns:a16="http://schemas.microsoft.com/office/drawing/2014/main" id="{1A3A6429-1EB3-4A5E-94A7-5A7A25A309B2}"/>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A03F20E5-D817-4BD0-A343-01C78B97B11D}" type="slidenum">
              <a:rPr lang="zh-CN" altLang="en-US"/>
              <a:pPr>
                <a:defRPr/>
              </a:pPr>
              <a:t>‹#›</a:t>
            </a:fld>
            <a:endParaRPr lang="zh-CN" altLang="en-US"/>
          </a:p>
        </p:txBody>
      </p:sp>
    </p:spTree>
    <p:extLst>
      <p:ext uri="{BB962C8B-B14F-4D97-AF65-F5344CB8AC3E}">
        <p14:creationId xmlns:p14="http://schemas.microsoft.com/office/powerpoint/2010/main" val="358052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7DFA9C-B7ED-47E5-9F6E-6A94AE7DF19B}"/>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6" name="页脚占位符 5">
            <a:extLst>
              <a:ext uri="{FF2B5EF4-FFF2-40B4-BE49-F238E27FC236}">
                <a16:creationId xmlns:a16="http://schemas.microsoft.com/office/drawing/2014/main" id="{1F2437E9-2F5F-4459-8883-039395194200}"/>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7" name="灯片编号占位符 6">
            <a:extLst>
              <a:ext uri="{FF2B5EF4-FFF2-40B4-BE49-F238E27FC236}">
                <a16:creationId xmlns:a16="http://schemas.microsoft.com/office/drawing/2014/main" id="{1F62C134-BCA3-4D61-A080-295718751723}"/>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CE92A2D1-465C-4D15-B707-CF00D13AE0E8}" type="slidenum">
              <a:rPr lang="zh-CN" altLang="en-US"/>
              <a:pPr>
                <a:defRPr/>
              </a:pPr>
              <a:t>‹#›</a:t>
            </a:fld>
            <a:endParaRPr lang="zh-CN" altLang="en-US"/>
          </a:p>
        </p:txBody>
      </p:sp>
    </p:spTree>
    <p:extLst>
      <p:ext uri="{BB962C8B-B14F-4D97-AF65-F5344CB8AC3E}">
        <p14:creationId xmlns:p14="http://schemas.microsoft.com/office/powerpoint/2010/main" val="5064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1D62AE-CBC8-49DD-882F-819CDD670B38}"/>
              </a:ext>
            </a:extLst>
          </p:cNvPr>
          <p:cNvSpPr>
            <a:spLocks noGrp="1"/>
          </p:cNvSpPr>
          <p:nvPr>
            <p:ph type="dt" sz="half" idx="10"/>
          </p:nvPr>
        </p:nvSpPr>
        <p:spPr>
          <a:xfrm>
            <a:off x="1066800" y="6324600"/>
            <a:ext cx="1905000" cy="457200"/>
          </a:xfrm>
          <a:prstGeom prst="rect">
            <a:avLst/>
          </a:prstGeom>
        </p:spPr>
        <p:txBody>
          <a:bodyPr/>
          <a:lstStyle>
            <a:lvl1pPr eaLnBrk="1" hangingPunct="1">
              <a:defRPr/>
            </a:lvl1pPr>
          </a:lstStyle>
          <a:p>
            <a:pPr>
              <a:defRPr/>
            </a:pPr>
            <a:endParaRPr lang="zh-CN" altLang="en-US"/>
          </a:p>
        </p:txBody>
      </p:sp>
      <p:sp>
        <p:nvSpPr>
          <p:cNvPr id="6" name="页脚占位符 5">
            <a:extLst>
              <a:ext uri="{FF2B5EF4-FFF2-40B4-BE49-F238E27FC236}">
                <a16:creationId xmlns:a16="http://schemas.microsoft.com/office/drawing/2014/main" id="{1DB6FF2E-2A67-46DC-9890-B153B18BE007}"/>
              </a:ext>
            </a:extLst>
          </p:cNvPr>
          <p:cNvSpPr>
            <a:spLocks noGrp="1"/>
          </p:cNvSpPr>
          <p:nvPr>
            <p:ph type="ftr" sz="quarter" idx="11"/>
          </p:nvPr>
        </p:nvSpPr>
        <p:spPr>
          <a:xfrm>
            <a:off x="3505200" y="6324600"/>
            <a:ext cx="2895600" cy="457200"/>
          </a:xfrm>
          <a:prstGeom prst="rect">
            <a:avLst/>
          </a:prstGeom>
        </p:spPr>
        <p:txBody>
          <a:bodyPr/>
          <a:lstStyle>
            <a:lvl1pPr eaLnBrk="1" hangingPunct="1">
              <a:defRPr/>
            </a:lvl1pPr>
          </a:lstStyle>
          <a:p>
            <a:pPr>
              <a:defRPr/>
            </a:pPr>
            <a:endParaRPr lang="zh-CN" altLang="en-US"/>
          </a:p>
        </p:txBody>
      </p:sp>
      <p:sp>
        <p:nvSpPr>
          <p:cNvPr id="7" name="灯片编号占位符 6">
            <a:extLst>
              <a:ext uri="{FF2B5EF4-FFF2-40B4-BE49-F238E27FC236}">
                <a16:creationId xmlns:a16="http://schemas.microsoft.com/office/drawing/2014/main" id="{1A186FE4-4C17-4445-9FC1-B1A3F54488BD}"/>
              </a:ext>
            </a:extLst>
          </p:cNvPr>
          <p:cNvSpPr>
            <a:spLocks noGrp="1"/>
          </p:cNvSpPr>
          <p:nvPr>
            <p:ph type="sldNum" sz="quarter" idx="12"/>
          </p:nvPr>
        </p:nvSpPr>
        <p:spPr>
          <a:xfrm>
            <a:off x="6934200" y="6324600"/>
            <a:ext cx="1905000" cy="457200"/>
          </a:xfrm>
          <a:prstGeom prst="rect">
            <a:avLst/>
          </a:prstGeom>
        </p:spPr>
        <p:txBody>
          <a:bodyPr/>
          <a:lstStyle>
            <a:lvl1pPr eaLnBrk="1" hangingPunct="1">
              <a:defRPr/>
            </a:lvl1pPr>
          </a:lstStyle>
          <a:p>
            <a:pPr>
              <a:defRPr/>
            </a:pPr>
            <a:fld id="{FF2471EC-F9A6-4133-8F61-C13E744FC902}" type="slidenum">
              <a:rPr lang="zh-CN" altLang="en-US"/>
              <a:pPr>
                <a:defRPr/>
              </a:pPr>
              <a:t>‹#›</a:t>
            </a:fld>
            <a:endParaRPr lang="zh-CN" altLang="en-US"/>
          </a:p>
        </p:txBody>
      </p:sp>
    </p:spTree>
    <p:extLst>
      <p:ext uri="{BB962C8B-B14F-4D97-AF65-F5344CB8AC3E}">
        <p14:creationId xmlns:p14="http://schemas.microsoft.com/office/powerpoint/2010/main" val="55717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39718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v.qq.com/x/page/m0544n5vshy.html"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v.youku.com/v_show/id_XNDQ2MzMwMTY0M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a:extLst>
              <a:ext uri="{FF2B5EF4-FFF2-40B4-BE49-F238E27FC236}">
                <a16:creationId xmlns:a16="http://schemas.microsoft.com/office/drawing/2014/main" id="{6390D702-0817-4F40-99D5-4B4FD6D74B33}"/>
              </a:ext>
            </a:extLst>
          </p:cNvPr>
          <p:cNvSpPr>
            <a:spLocks noChangeArrowheads="1"/>
          </p:cNvSpPr>
          <p:nvPr/>
        </p:nvSpPr>
        <p:spPr bwMode="auto">
          <a:xfrm>
            <a:off x="0" y="0"/>
            <a:ext cx="9153525" cy="144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Arial" panose="020B0604020202020204" pitchFamily="34" charset="0"/>
              <a:ea typeface="楷体_GB2312"/>
              <a:cs typeface="楷体_GB2312"/>
            </a:endParaRPr>
          </a:p>
        </p:txBody>
      </p:sp>
      <p:sp>
        <p:nvSpPr>
          <p:cNvPr id="13315" name="Rectangle 9">
            <a:extLst>
              <a:ext uri="{FF2B5EF4-FFF2-40B4-BE49-F238E27FC236}">
                <a16:creationId xmlns:a16="http://schemas.microsoft.com/office/drawing/2014/main" id="{B537FEDD-5B24-4D43-8A27-0EE8C921204F}"/>
              </a:ext>
            </a:extLst>
          </p:cNvPr>
          <p:cNvSpPr>
            <a:spLocks noChangeArrowheads="1"/>
          </p:cNvSpPr>
          <p:nvPr/>
        </p:nvSpPr>
        <p:spPr bwMode="auto">
          <a:xfrm>
            <a:off x="-6350" y="1187450"/>
            <a:ext cx="9150350" cy="276225"/>
          </a:xfrm>
          <a:prstGeom prst="rect">
            <a:avLst/>
          </a:prstGeom>
          <a:gradFill rotWithShape="1">
            <a:gsLst>
              <a:gs pos="0">
                <a:srgbClr val="1464AC"/>
              </a:gs>
              <a:gs pos="100000">
                <a:srgbClr val="D6ECE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808080"/>
              </a:buClr>
              <a:buSzPct val="75000"/>
              <a:buFont typeface="Wingdings" panose="05000000000000000000" pitchFamily="2" charset="2"/>
              <a:buChar char="l"/>
              <a:tabLst/>
              <a:defRPr/>
            </a:pPr>
            <a:endParaRPr kumimoji="1" lang="zh-CN" altLang="en-US" sz="2400" b="1" i="0" u="none" strike="noStrike" kern="1200" cap="none" spc="0" normalizeH="0" baseline="0" noProof="0">
              <a:ln>
                <a:noFill/>
              </a:ln>
              <a:solidFill>
                <a:srgbClr val="000099"/>
              </a:solidFill>
              <a:effectLst/>
              <a:uLnTx/>
              <a:uFillTx/>
              <a:latin typeface="Arial" panose="020B0604020202020204" pitchFamily="34" charset="0"/>
              <a:ea typeface="楷体_GB2312"/>
              <a:cs typeface="楷体_GB2312"/>
            </a:endParaRPr>
          </a:p>
        </p:txBody>
      </p:sp>
      <p:sp>
        <p:nvSpPr>
          <p:cNvPr id="13316" name="Rectangle 9">
            <a:extLst>
              <a:ext uri="{FF2B5EF4-FFF2-40B4-BE49-F238E27FC236}">
                <a16:creationId xmlns:a16="http://schemas.microsoft.com/office/drawing/2014/main" id="{AC8907D9-32A0-478B-811F-63C0345DE05D}"/>
              </a:ext>
            </a:extLst>
          </p:cNvPr>
          <p:cNvSpPr>
            <a:spLocks noChangeArrowheads="1"/>
          </p:cNvSpPr>
          <p:nvPr/>
        </p:nvSpPr>
        <p:spPr bwMode="auto">
          <a:xfrm>
            <a:off x="-6350" y="1463675"/>
            <a:ext cx="9150350" cy="46038"/>
          </a:xfrm>
          <a:prstGeom prst="rect">
            <a:avLst/>
          </a:prstGeom>
          <a:gradFill rotWithShape="0">
            <a:gsLst>
              <a:gs pos="0">
                <a:srgbClr val="F3CE47"/>
              </a:gs>
              <a:gs pos="100000">
                <a:srgbClr val="FFC000">
                  <a:alpha val="50998"/>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808080"/>
              </a:buClr>
              <a:buSzPct val="75000"/>
              <a:buFont typeface="Wingdings" panose="05000000000000000000" pitchFamily="2" charset="2"/>
              <a:buChar char="l"/>
              <a:tabLst/>
              <a:defRPr/>
            </a:pPr>
            <a:endParaRPr kumimoji="1" lang="zh-CN" altLang="en-US" sz="2400" b="1" i="0" u="none" strike="noStrike" kern="1200" cap="none" spc="0" normalizeH="0" baseline="0" noProof="0">
              <a:ln>
                <a:noFill/>
              </a:ln>
              <a:solidFill>
                <a:srgbClr val="000099"/>
              </a:solidFill>
              <a:effectLst/>
              <a:uLnTx/>
              <a:uFillTx/>
              <a:latin typeface="Arial" panose="020B0604020202020204" pitchFamily="34" charset="0"/>
              <a:ea typeface="楷体_GB2312"/>
              <a:cs typeface="楷体_GB2312"/>
            </a:endParaRPr>
          </a:p>
        </p:txBody>
      </p:sp>
      <p:sp>
        <p:nvSpPr>
          <p:cNvPr id="13317" name="Rectangle 9">
            <a:extLst>
              <a:ext uri="{FF2B5EF4-FFF2-40B4-BE49-F238E27FC236}">
                <a16:creationId xmlns:a16="http://schemas.microsoft.com/office/drawing/2014/main" id="{8B994271-811D-46B1-B466-D4FD9D272765}"/>
              </a:ext>
            </a:extLst>
          </p:cNvPr>
          <p:cNvSpPr>
            <a:spLocks noChangeArrowheads="1"/>
          </p:cNvSpPr>
          <p:nvPr/>
        </p:nvSpPr>
        <p:spPr bwMode="auto">
          <a:xfrm>
            <a:off x="0" y="6527800"/>
            <a:ext cx="9144000" cy="69850"/>
          </a:xfrm>
          <a:prstGeom prst="rect">
            <a:avLst/>
          </a:prstGeom>
          <a:gradFill rotWithShape="0">
            <a:gsLst>
              <a:gs pos="0">
                <a:srgbClr val="F4D05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808080"/>
              </a:buClr>
              <a:buSzPct val="75000"/>
              <a:buFont typeface="Wingdings" panose="05000000000000000000" pitchFamily="2" charset="2"/>
              <a:buChar char="l"/>
              <a:tabLst/>
              <a:defRPr/>
            </a:pPr>
            <a:endParaRPr kumimoji="1" lang="zh-CN" altLang="en-US" sz="2400" b="1" i="0" u="none" strike="noStrike" kern="1200" cap="none" spc="0" normalizeH="0" baseline="0" noProof="0">
              <a:ln>
                <a:noFill/>
              </a:ln>
              <a:solidFill>
                <a:srgbClr val="000099"/>
              </a:solidFill>
              <a:effectLst/>
              <a:uLnTx/>
              <a:uFillTx/>
              <a:latin typeface="Arial" panose="020B0604020202020204" pitchFamily="34" charset="0"/>
              <a:ea typeface="楷体_GB2312"/>
              <a:cs typeface="楷体_GB2312"/>
            </a:endParaRPr>
          </a:p>
        </p:txBody>
      </p:sp>
      <p:sp>
        <p:nvSpPr>
          <p:cNvPr id="13318" name="灯片编号占位符 1">
            <a:extLst>
              <a:ext uri="{FF2B5EF4-FFF2-40B4-BE49-F238E27FC236}">
                <a16:creationId xmlns:a16="http://schemas.microsoft.com/office/drawing/2014/main" id="{4886879E-F4B9-49CD-9602-5CED90861601}"/>
              </a:ext>
            </a:extLst>
          </p:cNvPr>
          <p:cNvSpPr>
            <a:spLocks noGrp="1" noChangeArrowheads="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8EBEB3C-3AD0-4CE0-A611-D25CBAD6203C}" type="slidenum">
              <a:rPr kumimoji="1" lang="en-US" altLang="zh-CN" sz="1200" b="0" i="0" u="none" strike="noStrike" kern="1200" cap="none" spc="0" normalizeH="0" baseline="0" noProof="0" smtClean="0">
                <a:ln>
                  <a:noFill/>
                </a:ln>
                <a:solidFill>
                  <a:srgbClr val="8A8A8A"/>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8A8A8A"/>
              </a:solidFill>
              <a:effectLst/>
              <a:uLnTx/>
              <a:uFillTx/>
              <a:latin typeface="Arial" panose="020B0604020202020204" pitchFamily="34" charset="0"/>
              <a:ea typeface="宋体" panose="02010600030101010101" pitchFamily="2" charset="-122"/>
              <a:cs typeface="+mn-cs"/>
            </a:endParaRPr>
          </a:p>
        </p:txBody>
      </p:sp>
      <p:sp>
        <p:nvSpPr>
          <p:cNvPr id="13319" name="AutoShape 11" descr="data:image/jpeg;base64,/9j/4AAQSkZJRgABAQAAAQABAAD/2wBDAAgGBgcGBQgHBwcJCQgKDBQNDAsLDBkSEw8UHRofHh0aHBwgJC4nICIsIxwcKDcpLDAxNDQ0Hyc5PTgyPC4zNDL/2wBDAQkJCQwLDBgNDRgyIRwhMjIyMjIyMjIyMjIyMjIyMjIyMjIyMjIyMjIyMjIyMjIyMjIyMjIyMjIyMjIyMjIyMjL/wAARCAE5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hhpFnc3qmV3W33fPsHauqfW7LTrVbHRrZEXbtaXbhs/WszWILbTZIYI2bJG1+9c9eaqYHNtbBXMnGWHI+lAF6/wBQEM3mXMhkkPRW5rCvL6a6b96PJTsF71XkKuWEjbn9+1MwUkUFSGccZORigALiEbgWJB446k9K9D07R4tB8NKLhQb+6PmS55Kg9KwPA+kJq+rG7uf+PCyO5yf437CtjxDquJp7mYgKowvv6CgDE1HWRYyeSkYeYnPToKx59fu5IyP3ae6dRWdcTSTzGWT/AJaHr6UiRuzLGEErE4RUGWJ+lAD2nuLlgHu5NuPmJaug8K+EL3xEDIyLbachO69lznHt6muh8PeAUtok1HxKNoOGiskPzSem70rT8QeJo7aBFlVYYFGIbeIDA+tAEd3baXpaRpZNMltAmPMkOWY+tYtz4wsYEKxTPdOP4SprldU1i61ZmMj+XEPuqvU/WmaXpN/rV4trp9q7yMBtbbtUepJoA1Z/F9zNkwW0cZ64wc/QDua6PQPC+szQNq2t3clrCRuhgB/eSZ6ZHYVraN4a0rwqgmuCl9qwXmQ8xwn0X1Nc54l8bu9xLFbSieXoZCMBfpQBoXmkWV9Igu4tzgdT2qA+BtLmIdfPX/cIrirSz1jW7zbaQ31zMeSIQTXXWHwv8Z3iI8sq6dEx5NxcYIH0oA9X+EuiWmg6Ze+QXZ55eWfqAK9MSVcV5Z4O07/hC7Q6fca0uoSSvu+UcL+NdtHqSlch/wAzQBY1u/8AJsJmU4ZvlWsrSI1baHxmsvWdQ8+WOINkKcmks9QMJ3FuPUmgDuJoYRb44z61z76uLSQwzEtHnhv7tVp9cXywBMv51zd9e+cWG9Wz70AdFe6vGsbNvBUjg15r4g8Vxm6+wrMF87gknpS6neuIXhEjDI6DtXEWt+tr4ts/tEEU0CNuffzkUAWIfFGnLcPZXAjCI23eRu3VpReBrDxBdP5d0bNmXehIwpNa0mueBrtnaTRrSOcH5ZEHQ/nWH4km1GIRXNgoa2HJ55Ppx6UAYHiDwXrvh5nNxab7Xr9pgG4Eep9K563uDE/mxyFZV6Yzk/hXtHw61TxN4qb7Pb2sa2EZxNczJlD6gA9TXrGm+BPDmnXjX0Wl27Xj/flKZyfYdKAPnqxtrnW9JCtpF6WcYZltyfxBrC1Dw1rmmQtJJo9ybYf8tmj+YCvsHyVjTaiqgHQKoFVZ4g67WVWHdWGRQB8XIUkBMf3h1UjFSI5jkWRTtdT09a+jvFXw30DX1eQ2otbvqJ4Pl/MV43rPw71vSriQwxrfwLzuXhsfSgCvZTrq8DK6AyKvzL6Vj3UElhN5BUFOiseta/hzwvq2r37TwI1tBF/rGc7fwxXXab4SsdYuLm2urhwUXKHI60AeZyARjGPmpgfCgZra17Qbvw9ePBeIWhDfu5lGcj3rHliCuNp3A9CKAJI5fKlSQ9jWzqMZmskdf4RurCJyNp+lbljKJ7ExHkj5aAMrHyq3qM0HJHNNZSlyYz2PApejGgA5AwOtX9J1O40q5E9nKXI5aEk4NUGJ2570E5IKDFAHt/hrxdbataj51WVB864+6avX3iK1tg0ilFAHL7a8W0a6FtrlvIpKhxtYDoa77XIRc6RcQr3TcD3oAzNY8eK8zLZn7Q/fIIUVyl7ql5fsWnuGjB/gjJqiDiGPICjOPlpXZFkOw5+tAD4wEBALbT1HetzRdeu9EdXhZpLfujE/KKwo4yw8w9OvWpky6Y596APcdB8Q22sWgnikyAMNgdDWjf6dZ6xYtb3cSyROOpHI+leC2V9caddJLZvtKHLRno1ep+GPGVtqyrHMfLuhwYgODQBxPiTwfeeGpXmiD3GnN0lPLJ7H2rD2hUBkOAfu47ivoE+XOuyVVdSOUbkGvN/FPgCS2kk1HRgZI2O6W3Y52/7tAHC8Y5OB6ik4C5Ulh6mr+m6NrGqXOLHT5SOmZl2jNdfpfwzvJn83V71YRj/VwDP60AcGCyruYACrum6dqGrMF0+weXP8ZUqtetaX4M0LRvmjgEj92mOc1rvd2tquFCKPRABQB55pngDUUdLvU5Y4/JbesUfOMVtSEtcnyzkE8Ctm61yDYybsKwwScVLpMNp9nWaMb93c84oA818WWNxbahDPPGUjlTap65Nc9uMbeUR8w4Ne5arpdtq+ny2dwgKuvyt3U+orxnUtNk0a9uLG9B3g/uWA4YfWgCqcgYH3qcQRjPUikUYjB7gUZJHPpQA4ZxRSjpRQA29vGikurmTDM53DdyB9K5mWXzH86ZQCeRtFXdZnMtybeNsxxcufeqbSLMyRjacDigBrpg5chyRkBacsFxcNFbxqWkmOyLHJ561f0Xw/qOvXn2fTYMsvMs7HCIPc16Dp9lpHg+JksgL3U5Bh7mRcrGe+2gCtPaQaFosGhWvCuoknkz82/wCtcDrt813fiGMBo4Rggngmuwki+2RTqZSZpWOTu5FY+geBzfXMrapdrFYQnJ2H95J7UAYGieH9R8QXJttPiLYP7yZuEjH1r0vTdL0rwnbM9ltur0/LLdyAEKf9kU+81Wy0rT/s9ii2djEMbBjc/wBT3rzzWfElxqZFtZAiF32oF4LGgDtrrUG1C3m8m48y+7k8qBWDB4Ke9ZbrWNQLK/RY+oNbmmaRH4f0cW8rD7W4824kY5A4ziuPvvF95NdSC0MaW5OBkc8UAdfa6BoWjoZoIFkcclrlgadH4mtXvVs4MiYnaFt4+cfh2rj9D8Pa54tuGkjkdLNT+9uJjhAO+PWvQon8PeCLJ0sCA5H729mALufRfagDKu9In1iQwy3ZtrQdk++1WoPCvh3QYjcTxiTgHzLhgcfhXLXfjLVdYvPsuj2zGJmwpSPLuT79q67Qfh19n/4mfjC7kuJDh1sRLwP980Abmjaitykk+kK8cCDb9oSLYh+hqvfweLbxitq1mUPR52JNVdc8dSMBpXhixN3IPlRYYsQx/wBDUemeHPiNqEST3eo2WnxMfuyEEgfhQBm3fhfx7NKr/bLNNnIVGxXT2Vr4utdMjnujaSdiiSZf61q2vh6OycNq/ip58clIgFX86WW/0Oe8FlFfB5HO2NI3+Y0Ac3bX1x9r8q8jlW6lfbFCf4/pXpmk+DoVhSXU3MkxGTEvCr7VQj+H2m2U1rrMsk7Xls29Nz5Az2rsI7hWXJPJ5xQBEdD0tEwLGLHuKxdW8M6NcxODbeUT/FHwRXQSXAK43cVk314FRjkcDvQB4d460+48NAypL59lJ8obup964zQ9Mk1rVrhBIEcQnDE5GT0r0n4gX63lubCOAStIec8KKpeEU8IWGnG081JNVZwd+7AB9PpQBwGqeC9c0e1+0z2LyWkgIWaL5h9TW18PxqPiHVoNAh2uj8yysMmOMdc12moeLdY8I3wW7tkutEkPBUbgoPqK7v4dx6FqMFx4k0iwS2a7JjLKuM49B2oA7PSNKstH02KwsIFit4hgKoxn1NX8UyNuKfn3oARulVpQOasMaqTSqoOaAKFyoZSDXKa1HIgM0BxKnIPr7GumubkAHiuX1m+2RMSoxQB5x4l8S3sunz+RCiGM/vBGMZ/KvPLXWdRsdQ+3RTlpeoUn5TXo8ljey3l3OLT/AEeZCuP615jfWNxpd08M0LR4b5Cw4IoA9f0bxFpnjHSW0/UgvnFcNtAyD9a4PxL4NuPDTmeNXm05z8jDll+tc3azy2txHPbyNE688dGr1Xwv42t9YtTpuqrH5hXaBtyGFAHlCjdIjocq7fLn+taelyGG5mVgSgPzMq5A/Gu4v/AWjQ3ZuXndbRjnylYdKqax4j0i0059N02BQCu0nYM/nQByt/YSrI19FG7245ZgKourKoZhjfyuD2r07wtrWlappy2JQDC7XVlAzWF4n8Htpzy3unI0ti3zOg5ZT7e1AHHqHQb2AIpU3AEADBpNxQY6g8n/AGfrSI29sAigBI2aNUmH8EoIr122f7VbbnA2vD29xXkZwilWB2kfrXonha887QIGZvmVihoA4OVTHI9u3SN2xTMjAbjJrV8RwC316dAMBxvH41lY6A9qAHZqRCTxUWRUiHmgCXqwwB160qlo5VeJzHIDkOvWkDYPHekAy5Y9s0Aeg+FvHe9fsupOqkcK+OTXo8VyjQCUsNuMj3r53lYSwqdu1sgKR1zXsrqY7eyiBPEC5Ge+KAN99StoDjCgnn5cCsS/8XW9pC7yOqAHHUE15z4i1GebV5YEnkjSIAHYe9Y2YdhLmSR89XNAHc33j6EkiAvKfccVhXHinUr3p5cSey81g7yeFVR6cVJx1YYI7CgCWWWeZzvmaQHrmun8JeI/7KvY7CeTNnIflJHINcojlTkdG4p5AxtPU9D6GgD32ORHUMpBVuQaxPFHh2HX9PKgYuoxuhI7n3rnvBPiYyxf2beviZMKh9RXeK27p1oA8Mnt5rW5eKVNtxC+2RD0z7VCxO5t36V6b4z8Ni9gOp2if6TACXVQBvX/ABrzHeArOM4Y9COR9aAE3sOOPyop6jcMiigDmGbagJLb29Bkn2rsfD/gWW8tk1LXmFhpoGRAOJZf8Kjs5FttRs9Tt442IbcPMGfxxV3W9ee6na6vrjeccY6fQCgDZvNbVbH+ztJijsbFBjaeC49z3riNT8RGOFrex5YH52z/ACrL1XU7nUCiuwWEfcUenvWcQyqgRNxkOFQdQaANzwdp9zq3iDzEkkEEQ3zlzx9K67VrxdHtHnO11B+QL1NWNN09fD2hx6fkGWUCW4cevpXn/iDUvt1+6If3ERwq56+9AFTUby5vrgteN+7+8qIetdP4G0ZZpH1u7QeXF8lqp7t6/hVbw74Ln1gJfXzGz0teSz8PJ/uiuuvJbUWq29kvl28Q2wRE/Nn1NAHM+MNdeYnTyzGUt+9eP+L0Aq14b8CRpDFqfiFCqEboLNDh3929BWtoPh2x0Vjq2oPHe6lJ8ygnCQe5qnd69d+IvEP9l6ZIZZZTie67KvfHoMUAdJNqc19bLbaeYYIlO1EC4jT6471mHwtpTSC51q4a9kBzgPtjX8KTxJqlp4Z0ZLHTl+6DHAnVpCere9U/D/gS81ZYtU8WXs0ds3MVmpxJJ7EdhQB1ugX9nPd/YdBsgUjPzzRJ8ifVvWtPWbXSktzLrlyogHJXzcb/AK+tI41CKzTT9AsIbO3UYAk+VE929TVWz8C2Vxqn9p63cPrd2gyYwdsKH6elAGhoV6upxhdCsPsunrwbqSPYpH+z607VvEGiabdm0muJJ5GGCkQ3sD7gdK09ReGa2SC4vFghI2pbwcED0UU200/SfDVt9rgt4LR2HLSndI31zQBiWWg6H4gcyrot+4PG+YlBXQ6V4Y0Xw9eJJDpMCzZyJWO4pUqX7aooW2nnIPcJgUkeh28dz5l9NdSMfur5mBQB1F5Mtxp80asNzL8prntP1dJYdjMPMj+Rx7isu8PiCzYrZQx3tv8AwEPgj2NcvceG/GiX7alHHb+VOcyxI/zJ+FAHoc14hU/Piue1XUYIYvnuPmPGK5ieXxAu+Niox/EDmsw2mo3V2kIaOW5c4QF+hPc0AaemaXd+IdZkcJE1pbjc4c43D0qLUfhh4a1nzFs7w6VrBJIVj8jfStOXwFdQJH5OtSaffldzMW3Rs3oao3dleGOPTfF9m4lB/wBF1a0yUB7EkdKAMxI9e8IqNK8VWJutKZdiXkK71x7ntXqHgW3stP8AC8FvpxBtC7OhBz1Nebt4v8S+C5Ba6vCus6Ky8TRpuwvvXa+DfEGm6pYGTSzGtsGysK/8s/qKAPQI5KkaUAc1mJcgjORimvc7uc9KALktwSODj2qjNKOahmu1Udcn0qsyy3HIyooAr3l0pBA5aseaIyHe+D7Gtt7IqCcfjWdPHtJ4oAyZkYjBIK+grE1Kwt7yJ454lmjxxkciuhkK4IyCfes64XrQB5Hr/heSxYzWTFoc5MZ7ViRMrDdG5jaPkYOCK9b1GGOWJ1clcjG7Gce9N8P+G/DPjC3k0fULEWOtW6l0nhbHnp6j1oA4qG9/tHSGLySO6ptHPQ1zLLtduScHB5rvtT8G6n4Ru5CT9q02YgLOg5X/AHhXHatbCC7Zhlll+ZWXtQBXt5WhcSo7LcA5TBwPxr0vwt40juVSxvSolxg8cGvMIicHJz6k07kjcnDr0OcUAej+JvBSyrLqmjkKTzJETw9eeu5EpV4/KmTgqRXbeFPGssbw2F8QFPAbHGfrXVal4Z0DVL8X1zlZNvzMkgGaAPHgGkbK5kb0Xmu48IQXkNhMt1btEjPuQsuK6i0l8M+HY2eziAbOSdwYmql74707ULyK0nDmHcMYUDn60Acp4wgIube8CN5bDyy+OM1zhPzkd6981PQ7LXPD5sGVfLI3xEHo2ODmvCbu0utMv5bC7TFxDwGx95aAK9Sp2pmFK0bi2FPSgCwv3x9aMZZlpEI2gelOAyaALmm2v2vU7C3GMNIpP4V6rcFfP6H5BtH4V514KTf4ussdEDMa7vULgQJdXZ/gBNAHmlzK0t5dTH+KU1EQuMH9KUOXiIzjeSx/OjJf5VXcf9kc0AJlRxSoFBy2ce1P+zTEAiBz9RS+S6csuB6DmgBwZDwgIHvQrYbBBz2poOTwCPrTxz1oAA5t5RMjMJVIK49RXrPhbxHHrdkig4nQASg8c+1eTFgufSrmnX8uk3sV9D91eXHt9KAPcl688+1eZ+OfDp02d9Us1JhmO6dAOh9a7zSdVh1OzjuIm4Zc47irs8UdzA8My7o5BtYeooA8HdCSGjPysM0Vva14P1Kz1WaOxc/Zid0Y64B7UUAUbeFBoum5GGdMnmuP1h/+Jw4zlU4AHSu6mRY4bGE9IECn3rgL8iXUrpwMBZTwe4oArFiSRll38hcZxXY+CvD7vC/iO7hJsbd/LgJ4Mknr9BWF4f0G58S63a6Za7gLg7pH/wCecY6k16d4n1Oz0+yjsLMKukadHsWNTjzGHBb65oA5rxLf30Vt5MCvJNdH+BN34UugeCLfSUi1HxCFkuPvRWIPQ+rmnaFqjatazXQxbiJ9oJPNZXiPxPdieWzt5WeY4Dyk5yPSgDW8S+KxA+UkDTYKxxR4KRj6U3wrps4tn17VAWubnKwxNwEX+9iua8M6GNc1fay7LWH97dSEcHH8Oa7HWrm/1SddL0eFjPKoRQPuxR9Mk9qAOV1/W7nVr/8AsrTw8ibgpRF+aRvw7V2+gaAfCukOHVX1K4GZynO1eyD3pdP07RvAemPcCaOa/I2zXbckHuEHrWpp0j/2W2takxt0m+eOOT7yqP4j7mgCvYaBb6XPJ4g8RmN75F3Q27H5LYdvqa2rfUFfSJ9e1RjFCVLwK/DFR0wPU9hXOaPZal401UalqkMtv4atZN8MMi8zsOme5FdnqtvYZhvtVMckUB3W9qvQt2GO9AGTpEeveII1u7+Y6XpUnMcGMzzL2/3Qa6C5juoLZbbTJIrCIjG9/mc/h3NR397efZY0t4S2ozj5Ub7sI9W9MU2ztxp2JL29+13p6zuMAH0Re9ABZ6VY6G5u5n829b711ctlv+Ar2q29ra3Km7u4jIRyok5J/CmSWcUzi8ni82VeUEnJH4VZjl3KCwYOeNnpQBPa3VzdxhvLeGIcAswUflUiwxRzhj/pDnoAxqGGMNIS6vKewHAFWlGHXCeX6hTzQBYkluEh4CQqewHSqe6LJK32G75WnTlQcAv16vzUcrllIKwOMfw8GgDDvvD+j3127y3sscjfxQv1/Cg6P4et7byXukSTszuUYn61pxqFQGKK2J9GHP51UuQLtyLjTLe4A4I4P8/6UAUE0S7tXEmmap9tt5RiSyu2+Yj/AGH71FOfEWjnfpyfbNPx+90i5XLgd9pPWrrQaZ5X2dpJLTA/dRyZwh/2W7UkEWu2yrm+GqW45QrhZoR9f4qAKen+Jba8t5xpmniKRBifSrpcOfZQapaT/wAIudSkvdHDaPqZU+fp0hwJPwNXdY1G3tLiG617S3nRTldRtk2ywf7+OTVfV/Dvh/xVZrNDfqlzKmbXUF+Vi3oaAOht9aWZFCnDfxAdjVg3skjbRwPWud0WyfT9Oht5iHuIxtkfOdxHetmMg9elAGpaQ7mBPJPc1vW9qNg45rK0xPNkVV6Ac+1dNGgRcAUAVvsMZ+/z7Ux7OADAhTHuKvY9aY/egDEutLtZQQ1un4DFcpqvh/YrPaOQR/A3T867ubpWXeLuUigDya+3KWSUbGHVTXJX19caPqVvqtqSs9rIHGOuwfeH0r0fxTYq8TTKvzqck15frMvmQSSEHIyKAPeLmS11rSIb6MB7a8hD7SOORzXifjLQjY3D+Xyo+ZFXtzzXffCvVv7R8AC2d9z2MzRgk/w54qr4lMUN/azyxiSMSbXHqDQB4ojfO23OM8qeopdue3HWt3xZoEuh6uJlI+z3JMqkA4AJ4FYYkBZsZPtQAN8xUHJwa6q5vJRYjDHIiGPyrlAGL5Bx9a6Gdj9lG1toaIcH6UAYhQMdzMSTydrYpdx3/IpAYYNCYCfdPuaQFtxIbC9qAPVPhx4nE0P9j3TnfFkxu3AK+me5rS+IHhYazYnU7RR9ut1znP3lHbFeQWdzPbzxyQy+W0J3xj3r3bwr4ht/EOlCWMbJVG2VCwzmgDwYgMdyIVPRlPVTTh90HFdv4+8Mf2TqD6lZxYsp/wDWKoJ2H1Jri9vygdj0bsaAFBKoGBHNPGTj3qJchWDdumO9TIhLxKxCBu5PAoA6zwHAG1y5ugPlgi2j6mtjxTOsPh27yTl2CgDqc1W8CxKmmalceYoUzABs8EAVpve6J9tRtVMkscB3pFGu7ewoAw/DfgG+1hIrq9zb2ePlX+JxXoNn4S0+yi2Q24AHcjk1gXfxPvVITTNBjRAMK07dvoKypvih4rRs/YdPx6AGgDs7jw/AVx5QFc3qXhWNlJiTYw6NWM3xl1mKTbd6JayD1QkVfh+LOj322O606aBz78UAY91oflk5bfIeM9MVjzW8sBPO5RwTiuzvNW0u+jElsH3H7rAZH41iXCFy7soIIxx3oAwhhxuHIoDMh9VbtUs8P2ecouNpGc1ECeh5/pQBt+Gtak0TUFJc/ZJTgr1IP1r163uY7mFHiYMGXIwc14T8kcTBhlWH/fNek+EY7qx8PR3FxOGLDciYxhaAOz4IornDrkzEkJtFFAHn2qnybm8/uxA49q86LtJcH5WYyMcKByx7CvR9QAubqbA3RzscMeuK6j4X+DNNtZbnxLcQtcGI+XaxMuSCO4FAFnwb4F1XQPBpmt7Rf7W1FczySuF8qPso9K4nxJ4O8S6prVtpcFiGSQ43o+5F9ScV7XfJql+xkvIXWIn5IxwAPeoooZtNuortIyqp94eooAreEvhJougaSLe8DXtw5DSs5+Xd7D0p/iD4T+FNUtZAtgLW4YfLNCcEGu5iuo5IllQ5RhkGoZ7hWQ9iKAPC9YtbTwJ4Xj0WIFishknnPDStngVWOonRNFnvpF2CaMNIg4Zs9s1tfFO1TU30+3U/O9yucelcr44t5b8WOiWalri8nVAo7AY5oAp+FLC68c62dV1GMpotiRtj7M3Zfc17RpGjwaneGfUIVeCIgxRMPl9uPaudaG28M6fpPhqxALBwjkdZJMfM34Vfh8QSWOu3OmwAs8cYdmPRc9qAPSGFtDb7XWJIlHCkAAfhXBazpmj3HiG31KO43yQD91Bn90rf3z71bsoptWnzczs5PXngV0K+HNM8ko8G7I5J60AcdDfR3d5LFZ5KxHE0v99v7uake3Vp/Pwskq8LxkJ7Cr1/4eexcDT5MQHJ8s/w+tVIAUTdglSMYPXNAD4OAQcs2fm9BUykBiFwueppAAF4G0enrT0AOP5UASQqdwPI59asNhXyB+RpqKOtNlcCgCORt02MkfjUTNukxgZ9cYNRNKvmcmh5gvCsuT3JoAWVsjGASf8AZ5qIqoXey/SSPgg+4pxkwN2MelLnePmAJ9/60AQqZZ8eYIpyvASVcHFVpTZRlbd5JbG4bhMHgH2NXJNzjYqg4/vdvoag8kskpcGaJl5hkHIPsaAIo77U7C4FvqJhv4nXFvcY4l9Uf3rGi0O3Md4mlK8umXD/AL+x/wCWlnJ1JX0FapeWNIDpyfbVJxPav9/Hr7EV3Oj+H7TTfOnWMfarofvnPU+1AHntgxS0VBnavyjceePWr0cuOT2rMkWWw1S8s5x88UpIx0KnkVOJlaNj70Ad7oEXl2Idvvycn6VuKRisjT3C2sIH9wVoLJ70AWMg8VFIcHFMaT/9dQvLx/WgBkzVmXT8GrU0vHWsi7nwp5oA5/W2zbyHIx3FeF+Ip5ILuYJzG5Kgehr2LXrxVhbJwAMmvHtdy+nyTMuC11lW9qAOt+Dd6LaXVrIn5ZQrAe4rZ8XSvPHsjzuVsnHauM8CSNaxNfJ8uJtv1FdLf3nmR3ExPLEkCgDRmgs/GvhTyFZDdQKEBzuKsPpXkk9vLa3EtvNE0csB2spGCfetvwj4jOh+IJJst9jmkw65wAT3rrPGnhSXV5Y9T0sDzWALbVyHHvQB5oAWjLbSwBrbnINorbt37rtWnB8PdanlzPMbVSvZOKfeeG7qGZbSHdO6x43KvFAHKZ2xgB92R0FMXkbc8g1MbWRXMcnySxHBWhoM/OoAzwaAI2B3BlHSt7wzr7eHtZ+0QI32aTAmRT1561kmF0UEDOeDUy274XaPvHDAdxQB77NHZ+IdFaNtstvcIeM5HNeeL8Jrxn2HWUWBSdi+UeB6VpeCb27tvD7rJISquQi/3RVq98U30chSC2kkH99WoAp2nwptIWIutTM4/uhcVrDwZ4S02Am5s4pj2DucmsO48U3qLmaOWLJA3FulakNvJMsc9xP9pDDI3dqAKckcD5t9PtBZWQOfKTnfVUWKxYIjKkHsa3hb7Tn7o9KDCxXhBgcmgDnnsFLs54J54rPuLJdxIb8MV2VtpE1+21F2Q5+8a1k8OwRgAplh3NAHkF9p/fymb3ArmLvTLp5eLY4Hqea+g59GjxgIuPpXO6p4bglUkIQfUUAeNW9/qOhTB0E0a943GQ1dppGsW2sxbkAS4Ay0VOvLA6YjLPH59ueMEZK1iXGgJGRqWhXG1l58vPf0NAG5fwh7fA+9ndmsvOBn+90q/ZX66rYlmHlzoNssfcN/hVDbvCL/AHWNAE9nZNf3dtY7STcuAMCvUNQ22tnBZxYGxAmB7VyfgWwNxqz6i4/d2PC8dzXQ3cvmXckpPyhiRQBm3t/FaypGzANsBOTRXIajczXl/NMcgbiFzzwKKAMbU9Su9U1aO3sZTnzRHEqnqx4z9K+o/Bfh5fDXhm0055WmmRd8rsckseTXyp4Wmis/FmjyyYMcd0u7NfXsd6jIjKwIYZBoAtzbdp3dKyruWE2zxyAbh096luL4BSSa4/W9YWOZYw4DtnvQA6DXjpUzwyH/AEVjwf7pqtqvjKzsyrG4XJPrzXM6hfjyyWYH1z3rzTxDfGbULeOIEXDOAozwM8DPtQB6FDNc+I/Ek90i7rayjLyMTwuRxj3rW0Wwgg1yfXLpg0kVvss0YcKT956y9Rmg8EeDPsYkE1xgS3Mi/wDLWVvuj6DNQ6lNdaZ8N0BLNqF4oQc/Nuc8AfTNAC+FdRfxL441TVFIe0sYzDB3Bc9SPc1s6vptx4dvFvrpi41M8seisPur+VT6FpVt4L0DTNIVQ15MVmum77yM4z7V3l3baf4g0d7O6Ae3kXhu6n1FAHO+HNRiilaNmAI6f4V1y6iuzO7g14b4mh1fwjKLe4dvKQ7ra+UfLIB/C3oahsPiLrt7H5dvpxldcAkHC/nQB7BqmqIskChwGaQYGaz0dZZZZlYlSxxXKafpGq6lcx3+sSyQuw3RwJghPrXWIqxIqKPlUYxj9aAAsHz7VPEDgVCBluMDNWo1wOe3WgBxbaM1mX15sUkHp0q7OwUGuU1i5CrkZODzg9qAK9zryRy8yLjoDnj6VZ0++n1UNPbWTXNtAf3kgbCg+ma891qd9T1oW+lKEMw2rGzYG71zXQeHfHMdh4XTwvNGE1SCfy3jXnzDnt60AejyaVLBYfbJrpEm27/Kz8o/GqdtMs8KzZHPcdK4fxtqHihNMaU2V3b27Lhlxn+VX/BV7eSaFCl6ribBwGGDjtQB1/VScZDdqjkiL4y5GzpjqtOQtsX9KVo3bkN+NAF3QLKOXVjclQHiXBdejk9z712SniuV8NbI7ac9GaT5ueK6WOT3oA4z4gaRIsS6zaoS0Y23CqOSvr+FcZHcq8WUYYIyD617PKEliZHAZGBUqe4rx3xTocvhbUfOiG7SZifLb/nix/hNAHfaVeiaxt3B4KCtRbgetea+GdbCo1lI/wA6Hchzxg9q62K/Vu/60AbrT8VBJOKzGvlA+9Vaa/UfxUAXbi5GOtYV/ehVbPpUF5qiKD81cXr/AIiit0bdIST0waAM7xhrQjt5IQx3yLhcdq5PxOTHomn25J3uMkepqa1SXXdU8xxuijG4k9PoPempGuu+IftTOqWVr8qhh98jtQBvaPZ/YNHtrfYM7dx+pqrrVyI7UQxZ8yQHvytdBaWcl5cRb1ZLUsNx74rU1/wbCLiG6tFYxlME4oA8khtZGiMZRef1rttK1fUYtCVWlkcoMZLVqJ4XGQfK6D061pW3h8x2hiEfB9qAOFbVNeuQ268nRM/89K6Lwfqc1rfm21I+YJvuSyHOPatdPDIHVSQe2KmTw6chihDL90+lAGJ4z8LAXA1O3TYrDEiKuAPeubGjk4BX9K9hgtGubI29yNxxjnnNZj+HRFIQEO3txQB50ujkDhS3tWlp3hq4vZxDBCT/AHmPQV3K6EMgBOTxwK67SdFjsbcBU+dupxzQBzek+FE02zWHezE8kdqvto0YGNq/lXUfZgBgDFI1uM9KAOA1XRY5YjHtXB68UWttstkjI+6MV1N1bBmJ29TWYYNkhXtnNAFE24OOBUtrprXtysR4Qcuw/lV5IMit/SLAQ2m4r8znk0ANhsI4owiKAo9qVrbnGK1fK4qN4qAMWW2yOlZV3aZB4rpZYuOlZ9xDkHigDgtV00SI2VHPtXmeqWsuh35uYARET86DoRXtl9bjaeK4LxLpwmgkXHNAHKyxobiLVrI8SriQf3vrUHKOZQOMk4p2iSENc2UnSP7g9K1tL05r7X7W3x+7Zw0nHRRQB2Gj2w0jwrCoG2S7XzGPQ5rI1+8NlpjYJEk3Cc8/Wul1R1eZLYABVO1MelcD4guvP1XyuClqCmPUmgDKG+NQpJPGaKDIQeVB/GigDjgT95SQ+4bSOoOa940vxZd6RZRWeoRSkpEpEjDnpXjPhvTX1XxTpenqcCe4UH8DmvUPiTqrxaleTRFSYAIYwRwegoAt6r8TLeBCiLI0h6AggH8a4y38XPqOsXNxczBY0X5FznP0qlo1wNctbiK/jQyxsBhB2pNG8K6dqXiVNMkuZII3fLkH7ijtQBJc65c6pcLY6ZBJc3LnHlxDJP8AhXdeGvhHDpsJ1XxTIZr2QZW1Vvlj+p9a7vQ9N8O+ErTytHtYoz/FO2DI3uTWD4k8VLKXtbVxJK/fNAHlGuPPq3jOy0GAN9nW4XaASSRnvXr/ANgiutZt57oAWmnrvjjI4aQDAP4YrzX4bQjUfi09zL0s43cn1OK7jT9SbUdf1u03ZEUZYAepzQBW0DUj4l8X6tqSOXtbRDAhxwZG6mtK7vJtI1ay0XSbpp7iYb5I5BkIuMlqxPBCL4f+G1zeu3zXOoNn6BsVv2kKweONT1Fl+WPTOvoc0AM1JLm9mtLC/uhcrKwkaFU+Vceua0kNklxJZ28ESx2wDSlYwBk1DZBTNPqg+6bZUH1JqxBbpHDKCcfbJiw+mAKALIkJHmAEB8c+gp27LE888dKexU7gOgYdPapQGZiFHG4kZ9KAGwqA4cgkg5xVqQ5Bcj7x6ChEbHUCnXgEXKNkEc0AZN/NtU81wWv3R2E/1rrtRkkkkEEQ/eOdox1x61w/jy3TSr9LWMyf6vMjt/GfagDj77S9UudHu9chi22Nm4VpAcMCe4qnp+g63p2jxeORGotrW4UoJDlpDnrSv4juIPDt7op3tHdSAhy3CAHoRWJFq2pwWQg864msYZAzwEkxHHTNAHqF58Vx4oWGyPmQtMwDRgEkn2rq7ed42Cz7llUBSGXB4rw7T/El9Z+KW8SWlhCn7wfKI8xrnHFe4LcPemPUrlmWa4AZhjgUAbkMoeLdkkDvjrVy2tpr+Y20KOjbQWZ1wAtVNN5m+0qjSQW4Ltxw2PSqM3jgT3l29gs00rcYCHCAdqAOisIJdJnltZZUcE7lK1uxz5714Np/jnVpfH6JdoxV0KtHtI2D1r1q01OORFKNlccGgDpfP496pajBb31pLbXMSywSLh0P8x71UF4MZzTHvVHQ0AeO+KdFvfB12J4Hkn0xn3QzDkxf7LVY0vxok0YDyoHPTng16LqEsF1byw3CK8UgwyMMhq8O8WeDJdLvPtWjfvbckkQA8oaAPQW8UQ4+aRVPfNUbrxXCqkrMh+hry+DWL61XytQs5JFB5crzV2LUdIuHG3T7iSQ/dG04zQBs6h4vecEWw3nkcdqzLXS77U5ftNy5ihA3HceCK1dLgm1G+FnpOkD7XIeBN8oFbVvoavOIvEV4CYGw1rAcLn39aAKejeH73xAPsOko0GnLxcXuP0T1Neg6X4G0TSrZIra2Zip+9LyWPqau2mqwWWnQw2qxwwDhETgVp6dqEeoQ3AGPOjXcKAK40yI/KUUDsAOlXoLUNAbeTle1VI9RiYjnHrViK8RiMN0oAYdOVGxtOO1SJYoFORipvtgz/LmpIp0lfa3BxQBWFigHNO+yL1x+lTiVQ7L6UolXH3hQBEtoF5H51M1qrryKcJFPAp6yYGc96AGWtopmBI6VsrF+NVbFhI7e1aajmgCEx+1RSRjB9hV0rUMq/KeO1AGNNH8prLniHnD3rclXis24UeYpoAdb2wI6VvwR4hQdhWfZqCBxWrH9ygBcdqjZcfSp8elNyFzmgCjKlUJ04NacmMniqU2MGgDBvIuDXI61b5Rj6V2t2Rg1y2sEeW9AHlCRNb+JQAmPMzmu68JwLGl/cOPmUBFPpXJXZU+JYcDs1dl4Ss5r21ujE4VfMxyaAE1G7EVrLcykqYxlPc1wLObgvKfvyMS1ej+I/D8qaDeP5hd1XdivOUcMMqePT0oANi4GSc4opCeetFAFv4P2Mdx44kvZVJjsLZ5s9g3aqXj29aUiIn5p5Wc/Sun+GNvJp3gnX9YwD9qkW3iJ7gda4DxddG41xkYcQrtx7mgBfCEoi1WSDvIn54o8SPc2Gqx3Ns7RyNHnKn3qn4eWT/hIbMQxmR2Yx7F5JJrrNf0RL66iS8d7d4OCoHXnpQBtapDJpPgrSb+Wa4bULi382UM1c74S1a51HUp1uSi5Tcqirvj3XH1PSoikRijt4lhUZ6gd6qfC3Ro9R8Q3ss+77PbWRckHHzdqAOy+G+nLaa14o1JkKssQjT3yM1k/D3UWvfGviILlvMjbHHTGRW14f1Vb2e+tYSUMKkPj+IkcZqh8ILNba28Wak4xIpMSsfqTQBoeLFXR/h3pGm2z7pWvFEn1Zga6vWv9B0bVw0Y+0yWwBI64xXKS7/Evhrw65AM02pKScdlP/wBaukmuDqXjDW9OLArGqcH0NADLazkg8NWGmK5YyRxGT155rVNsjBGJ3JbqQvPfpVO0vVfxhqVmFyllFH/SpLMyNYy7z1mZWA+uf60AaaqEcA/88ufqatxKzYO3tUEMGGfJztwOfStFI8kgUAMl29SNvsKzr18LgAkn7qgZJrZmWNYSFU9PvH1rJ89Le5WSQNnPBAzigDiNcu5IGMgYxuvcdRXEX8Os+I5bqWLfdLaR75Wb+FfavQPEemtJeNuLeVOCycV55cajrnhz7Vb2ruttMCJCqZ3j0zQBxMiGbLoFK5zuNd14a0q9l+FmsGKe0ihncmOFgDJIR157VJ4b0PwldabE19HdahqTFnmgt2KrGnue1U/C3gi88X6pdW+iTS22lxSnM7sdqj+6PU0AZOk69fTeHLfwpDa2xtrq5XMoX94CDzmvZ7ezjS5gtlcIVwuXPyiqemfCS28KagNSm1F7qJRhlEYBX3rq73SbGfTmvtOuc7T84b0/pQBnENZwO895JHMk/lGCNcjB7n6irCajJo0Tiys1mWQknYo3fWk1K7giW2t7SGRIrrBkn25EhHqam+2yxW9xcQx20c9unlwxt1c9zQBgWQlnvbrVb6ziW5Yjydq84Xrmqt6LywuGvLF/OtpkNx5R69egrbDSBohOAC8hQlR3YVWhVFuLAnkW2+HHrz0NAGRB4wtpTsMuyTHKtxg+lSS+JoAmfM+buKp6xpFtL4VvpWt1+3QzAwlOuGbvWfrPh2y0uz0i7gnkKXk6W8qnkoT1NAEt14hecERZxWTPcuX3yyNz90L/ABVe8R6BH4VS0nurkzWk92sTMox8h/rS65o40hvEdrGpeBYFls3fsDzwaAOf1zUJtD1XT7G/tjCZ3R2yMgxE811GpeGJtM8fR32nW5OhNCsm5eQGIFYfjsr4h+HvhjxMi7poyLWY/T1rV1LxRc6B4t8OWv2g/wBnzLGk8LDIwcCgDirnWptM8f8A26Kd8W9wpOO6E8iui+KM8mmeJRqVucW1/CsiMvckVzvxT0v+yPHt4sQKRTqJYiOnPNdZceJrSx8H6OdbsheRlAqkjJHFAFDUdaks/B+lzn/WSVY8FeMHi8VWMU52w3R8h8n+90qr46tIrvwPpWsaYT9jdyRGB9z2NeeLfS2s0E8XLxsJFYdsUAeweJdTn0DxHNbSN+7Y5j+lTaH4ha91FkB4VMml8S6Qnj3StL1G2uo7W68gMxc4BJ//AFVnaL4V1Dw1JPc3txFOsmFBiOcAUAbEviYR3cqBh8nHWrUPihVkR9wwCAea8ju9Rll1O6kR8o0rZHTjPFLFq8hTbuOT0oA951HU/s6pcA5iYDn61XTXUI+8K5jRb9vEfgI+Y2biFiPk9R0rjIdeZH2vJ86kq6k4waAPY4tZRl3bh6VaOqKqrlhnGa8lsNaluLiKJOdzcDNa+o64qXOA+ARg80AeuaBfLPcyxZBJG7FdIp4z2rwnQvFwsNatrh3/AHWQsn0Ne4JKsiq6EMjDKkHgigCwT3pjnNJvGKYz80AUpuprMu+AT6Vp3BHJHesm8ceW30oAt2k4BHNatvMr7hkVyUNyQBk1cj1EwssnUDqKAOpDZGaaxGKq290kyB42BUjP0p7SgigBshxVGcjFWJXzVC4kwpzQBn3bDbXJazIBG3PIror2cbSNwFcJ4ivR5bqp+poA4+UhdSubuQgIo4NdR8O9V8ieW0nbH2o+ZFXnuo3bXd0ml2oLeYQZGHYVuRTnSbiCeH79qwK574oA9wmjSaMq/KuNrCvFfEGnPpOuT2m0rCWLRHHUGvYNMvY9S06G5Q5EyB+PWuY+IGlfatLGoRg+baKQwA6qTzQB5wMY60UzygVVomOxhkUUAb9rf4sI7W0l22u7cY1+6D6153rqE65el24J4z6Vv+D2Cx3sJJwAGUE81meKrbZqCT4wJV5oA2PhVZG7+IFhMygx2kTzufoOKi8fanNdas7K7KZHZztOO9dB8J7cwWHiXV84CQrbpnsTzXC+InNzrbqTwq7fxoA3tTxd+GN5wWaNTit34axGx8C69qjMN07iJSPQCud0rN34diTKlgDGCfWuhjlXSfhoNHib/TEkaabbzuzQBR+G98JvFWqo7ArIpb8q7LTVXQvhnrUuNktxcySe+K8++EqQSeO4oZjlLiF1P1r0FbldV1nVfDF2oVRCTF2yOaAH/DyUR+AtI1GXayQ3LgZ/hY9P51Z0USp8SfEyyrlpbJZoz2OPSsTwHaXCeAPEmjTZE1hOZEU9h2I/Kug8J3i6za6JrhI87a9vcgemO/40AXtLgV9RutVhOTf2pVv95P8A9VX7IrNpvnqcGWUOR+h/lVDw6JoJ9XtWZdlnL+7BH8LVuWVsIbBYgowspwfY0AX4oyZJCeDgZq393pTVX5mA7rUphbyPMyPpQBVmcgEbuM81QvZo5bQW67lmV8rx2q1M/lvum/h+YYqhI/2rUpPIk+RyBvcY20AZ0mnT3MiqN88ijCKWqBdDubiYWL2/kozYlLgNjNaV/FBBItr58z3XVLm358s9siuejeXRka/1/XL2e6u5cQwW6/fC9OPWgB1r4c0myn1GONJoYk/dzsh2mX2rq9OvNM8P29vZ2scdpBPHvjTGCcdfxrLjigukef8AemKU7gJOGH1qnrtncXVhDEkUb/Z2zGxPzY7igDZ1bxFFcp9nt3Ds/Ur0H1rmRdSjURZ2TEi7HlzY6L71c8N6E+oGQXkRsbVesY+/L759K627NlpGn5s7eKN14jGMkmgDMljuDa2cDzxvFGMBUHQiiPTrjU3cQRANGT+8bpmq6IPvAbZSct6CrMGuTaSrReS0kbNzIvQH3oAq3SXdqzpcxgMrrtYHqazXVTFuhORDehpGz0yOa7G0lsNUmjkmQM6LliTwa57xJpltb21+mnDbJfOuRngMOSf0oAp2MC3HiDVrST/Ub43hPrhckVmaXD/bWj6ddyDdFb380smf4dvT+VaNzKYPFGjW8R+aeCSRseoXAqraj+zk1PS1OIl0155EH99iaAOa8QrNr/w+0qPeWe61ghT1wobtWvquqjUdC8T2GxJF0u3SON++cc5NSeE4raHQtG0W9jY3aQyXlufTAzzXK+Czcap4e8crGpku7mX5V9aAIvAptbz4X3Wm65N5GnSXa+RKOoesz4rW0tprunW/O6O3DRv/AHgMYNO8T7tB8K6H4cVVWUyLNP7HNWvjKW/4SXSSiku+nIB9SBQBP4+RvEvgbw94htUaecR/Z5yoyQRgVj+Ncx+F9FtcHem3dj6c1uXWt3Xgbw1pGn2qxtK2HlikGQd2M1U+LUcdvJpEkWUW5gWRgP4SRzQBY8CzjXPh/rWgE5ltczQ59DXmKxOmYHGJN/lkY6Guq+GWqf2X42igYM1vdRmKQAZ47GtfXvAGqDxK19amKaxe4D8NyooAZ4vuX03RtMgiZo2KhTsOOBVz4ZeJZn8S/wBlahIZ4LmPahk5wwrE8fTI1zYIhOYwxbPTtXP2V8dNvLS/TIa3mVxjvzzQBqeK9NfR/FN/GRiOVi6/nWIXLShFHKrXpPxUtxeRabrkIzBJCGfb/tc/zNeZ42Pu7sMkigDvfh9qv9lR30koJtSQCFGfmrVmtvB+pO882UmZuTuC1z+gf6P4QmY8PLIxya5ONWd3ZsEnnOeKAPVoPD2iWsv2rTZXlnCYVd4bGfauH1lrmz1VoJFKnG8A+9ReFtTbRfEFteZIWRvKcZyOa7D4m6cfKt9XUbmjwrY/umgDivtZaMo/GR1zXrXwv+I0bpF4e1icJIB/os7nhh/dJrxb5suQu4KO9AwyIpIYZyvYofrQB9i+bjimNLkV8/eF/irqeiLFZ6mG1GxXgSD/AFkQ/rXpWl/EDQtbz9iu2LKMsjKcr9aAOsnlBUjNYl7cbQwzUE2vWjA4nU+wrMupp79T9lXB9TQBOsuUBpxnIHWs8u8S+VNuVx37UCXC5ByKANK31Gexk8yI5B6oTxWzbeIbW6UBpPKk7huK5B5yx9B61UmlDKd+1j2oA9Ce7BTKsGHqDWbdXnUZrg5Ll0/1c8iD2bise+1SViEFzcSMOBHGdzGgDqNb1uC2ibfKobsM8mvJ9e8Q3F/cG1tgzMxxtT71djaeBtZ1w+bc5sbQ8lpTl2Ht6V1Nh4Q0vQLUrbwB5OpmlGXNAHmGg6HLpkTT3SkXco79hU94MPvY/Ko/M10murtvN+COMVzmogPAhH8J5FAHafDvU3CXGnTuN2Q8PPbuK7u4gjuYXhlGY5V2sK8M07UX07UYdRjJH2d+R7V7haTrdWkU6HKyoHBFAHiOtW02j6tcWRjYqjHy9vTaTxRXr+o6Pa6hcLNMmXCBc/5+tFAHgGhz+XrcKdpQUNbPiixnvoLVbaMySo5G0d65u2cQXdvOBykq8+gJr1PxNZR+HIftUUhmjMIl9DyKAIfD0cWi/D2TTZSF1G4n8+dM9AOleT3UxmvbqUn5ncj8M11Wm+I31C+8meMxxv8AdZu/tmsjxHpQ0++SeNMQS/ex2NAHYfDq3tr3wTrcLQq81vLvVj1Fc7oWryf2xLaXUm7eSEJ7e1b/AMIpF+363p/UT229ffFcNqStY67PsIDRybxkdKANzQgPD/xL0yTpEbgAH/erf+Id5J4c+KVvqMXyowAbHOQev86z4oYNZt7DU3Z1SGVX84L0I7Vb+Is41+1j1iONWWH5Dt5JGAM0Aem6dHDFd3ep78R6tbKgQ9zjg/rWF8PLOTSbTxLpRQie3fzo2PcVFeXst18K/DWqQZ820dVY/TFdbo0UU+uPqqHEd/a+W496ALOjRLebrsdbu22yf7wrYsUL2IBHI4PsRWfoNuYo5rbkMpLIDW1bqM5xhX4Yeh9aAH9ArYx6j3pTLFvcSkiMDIApGBEcik8CqN1OYgkrY2H5WPp70AU7mYGZlQ7h95c9x6VWmHnBYFyxf7oBwcelNnLq7W25A4+aEnv7VVkuQYhLI7QK7APIBzC3rQA6ysbnQ2ns7ZDCtyS8rysWdv8AdNPFrGUTc+4xnKPv5U+1Y0cviJ9fuJ7nU1urRI9kMQiwZV9c+taSOhtgQDjPJI6H0NAGiGVMYyQBye9QzXlpbGKCO5eS8k58hkwQPX6VGZmjKKobYf4k+Yf4imOEvL1rmZUkulj2LKGAIX0xQBYAvr6SFILxpr5Acoq7VRfeojaSi6YXjsZo+cMeM+1X4dRW31Kzt9OHnTSwnzAMZBHrVHUItRt9Xf7aYQJl3h2bhcdqAJDIJEywy69u1TWt+LUy28kS3Fuw/erjjNUPtCIGczGXI+WOJc7jU8FvPcPBbKrIjHdJGBkn2NAFY2cH9sK1tJOkfllvJVuFFJPGyaPHDuL3M03lBs5wCfmNbTaPqNtFPJFHGsjjAz1PvVGeJbaOwtFbfdO3lKcdD1ZqAK0kC2/iK1QD/SZyEiI/5ZxKMk/jWZp0ZvPEOt6jdsVtr8iwgXuwB61uIiNr8l3Jk7/9EgXvt7mqduEfxFJKqYtNJibYB3c/zoAyLCRZfihPGhPl2OmvAAemcHpXI273PhzwcGt5HivL7Ug2QMELurrbWKXSojqIUHVtQnxEGGQqk9D+FUfG9r9p1yCCNTsgKNhB1fPIoA5r4qWktx4/iSGMF2gi2jsTx+tdX4k8OW3inXNKuVvEFzp8CebaZ+ZgoFWPEWifbfiBa6lLGfskNsG8zPG4DpWR4Ske7+KT6hIG/eQyIpI6gCgDgPHNzJqfiWedWAiiARF9MEZrp/i2m/TfDDkEq1onA/3a5rWrB5tYvVU/M85VRjqxavRfEWm6Z4g0vTtH1HUY7TUrKBUjJbGcDuKAOI8BWi2tvqGszrhUTZDnj60zw/4u1SXxdYqLn/QLm7VDAw/hJxWr4rgk8M+D7PRVy8rZVnA+9nnNcJpuYNY06RVKhbiM59OaAOy+LltHaeLtkaLHGwIRQO3FcQyqYgPUYr0b4zRf8VTaMV+/CSPyFecxxSXDpbwrvmkIRQoyQfWgD1DQnPin4ZNpakxzQkRK79ODmuH1Pwrq+lh0ktDdkqMPADgfWuq1m/8A+EQ8N2tjpzeTdSqCWHPzdzzWdp3xE1G0h26gDdKxAymBtoANXiOn+GIoCNh2qu09cmuQjO4mP1FeifE2yFvDYSRszJKVYg9sivPYwA27HNACYIjVE+8o3j6ivZbFx4p8AhtwErxbGB7ECvHVJWXd3HSu/wDhZqZ+33mlSPhHBlQHjnvigDgZFki/cuCDG5Uj6VINqMxxkHjiug8c6N/ZvimVQwWCdPMU9ge4rnAPLyCS49RQA9T2boelei/D2yfT9FvtQlwGvMLHx1UZrz1LdrqeCzj4klkWNG64JPWvWNVePRPDdnZjrYR4PPU0AcR4g1ac6yUt5HQwcZX+9Rb+MPEcBURX68dA61gNO91NLcMdrySFyT3zUgKuvIyfWgDrv+E71R4lXUAtxj+5xXSeDrybxi13BaMtvdWoB8mXjeDXleAG64/Gt7wl4ifwz4rstSYt5APk3Hup7/hQB6nN4Y8RAkfYVY+qvxSw+CvEUxGfIgz1LtnFemQXMc8Ec8ThopFDKwOQQak3jPPWgDgLf4bRk7tT1GSY/wByIYFb1j4b0rSV/wBCsYY27yMMt+dbrHHNVZWGKAKM6r1JyfU1hah91q2rl/lrndSmCq3PagDg/EDhZxzXK3T8+X681ta7dCW8x1A61z8r+ZIWzkrQA1Du85SeGGDXpPw71Qy6fLp8rDfbsBGPVa8zUbgdvAPJrV0K+k0vW7W8V+jiMoBy4PYUAe2EZORRSRyfu1OOoziigD5buGxbEgYKYb617H4uxf8AgvS7kkAy2S7vfivHZR8rI4wCCDmvYo9uofC3SnbBaOFoueeRQB4tCzBI2RmWSJ8oTzXawSReIdI8uQrvYYIJztNcYysjMhGMMQa6HwJEbjxZb6cZwkVzkk4746UAaXw0hutL8VveXETpaRwvEznoawvFUITXpp0BEcp3I3r7V0HjG8udAuhYWzN8xOWBx07VRvBHrfhwzxf66PkDHOe4oA3fBsou/hhqtsBgwSkj15BrH8JXaXVpcaRcDgliu49a1fhkUms9d0/A/eW/mbfcCuf0uBrfUDMATskwxHUDNAHpPhu0f/hXN3pE6ndDcExhu6k11HhKIS6TJYnKSoN0Z9PaqD2zWyWdxaOZLOQBmB9a6KwgETJcwDGDkgUAaNonmBXA2zxn86vtsSQOPut9761G0YWXzU/jGallITBxmNh+tAEUreXLg8kdPQg1j3EiJLJbTNthl/1cx6KfQ1o3297ddjASocoT0b2NYd7PJqEEjW8a/boh++spPuzL7UAUWD3bTabu+x6hB88JPJx6r6ioLi8lEBuzAbtF/d3kEY6/7Q/wqK5vbXVNKt9RhjkSayfY/wAp820Pr/tLWjevc2Og3F1ZQWysHDyyzKV+0jHJA7UAUFlW3tl8nzZbBznzv4rf8OtXbKxv9TBS1feByl4uNrD3FY8Us0if2lp7ZjC4uNPlbcjA91YVqaV4yi0m0S0S1lUSN8ueVUn3oAS8e909j9ttCyq2GuLd+fxWkMqyMHhntSSM7phsY+1dFZDS9YvDK+7zYlzKM4BJ9q5/xJbw2uqCNNAOqxY3CWIgNCfegAh88T/bLfTEhnXjzkl35H0psk19dzNLdafK4UcyOc7/AGA7VlXF3osDj7fPdrNj5I0ZpAD9ABT91k0X2i+166tbQDKwTfIjfUcmgDWX7SqpcvLa24kYJFGGHyH3Pf6Cu80fT1sbNFeTzbhhmSUjljXl1pf6NCU1K/Z5LYOBavMMKW/6Zp1P1r0y31KOS2SQMCGUMKANGfG05x061xniC6j0+RL6MLvjYZ45298Vsz3zT5WJS7e3Sufv7OeU7pY/MPpjigCKyna8vrjUY4swwwnyFHJ3H2pbENBdW1qhBklzJcsR264rnruW4sbnzrK4a3nXjyz90/UVp+HNQj1Cxv8AUY3Y3YHlSwkf6tu5/GgCzaRLeeJRPIMpCSyjsMdKrRWqpdXWqXaHfvPlo3r61ZUG1gitYWIupWG5h2zU+sDzL3yw2UiXBHbdQBmobr/hFb6a4l8x5pNsIP8ADWX4YsxaeJ7Z2ByqtnPbIrp9QhEem2dqqfLjecf3qqeR9gtTjm4k6t3FAHIx6AW8VTTTRlUjdpeR154rm/EsZ1TWZ76QEMjKEbvkHrXqsglPh0zTtunL7EcDqtcjeaUDDINueM9KAK3xRtnmbRnHJMCluOvy15yts5ubcbMlGVifQA17J41szcQaP1LC3UfpXIppMMSRTufma42n2AoA7TUPCeneP9Tt9RuxMLaKNUVAcZ4GT+la1t8I/DUNzDd2sMsFxCPlcN1PvW1oTwrbxKrA/KMbRwBXUQkMgx/KgD5i+JnhvWNG16N7/wDe2LZFvP8Aw59D6VwchYQSfIOMdOuc19c+O9Et9d8IahaTxq5EReMkfdYcg18m+UfIKuSZGyD+FAHp3jnN34I028PJ2R8Hr0NeYgYXOa9N15/tHwo06Uc7VTP4ZrzMIGfY3yqeQxoAFyQSVwAcA+tdJ4Itbi48VwSQP5S26sZXxkYx0rmgcKYC3zA/IfU+lem6fbW/hLwsDPtW/nHmSMww2COBQB1V9beHfET+Rf8A2aaVOm98EVz178J7e5lMun6okEf9xoyw/nXnDalcTXkt0tw8ZzwQ3JrVsPGmvWBXGpzXCZ+4zY/CgDptE8B3mla6Lu9dJIbT50YIR5h9vSqfjzUzMkaRHDzMTIuckAetdl4T8TDxfFcwT2zwSwL8wEmc+9ed+OYGsvFNxHgmMRgrmgDn0QBQWw2R09KmAAHyjFRhcD3IFSDpQA0qDnI5pdquGRvmVhggelFIoO7cmcjrigD2D4SeKJhpkmi303mC3bEBblgvavVRMCAQ2cjrXzL4W1Y6N4gtr1z+5dvJlUnHXoa90M9xEgktXBUrnae/0oA6RpaqTTYByRXBRfE/TBNNBewz2txC2xwV4om+IehlSUvd2fY0AdPd3QCZzXE+I9YjtoH+bJ7DNZeq+PoXVo7VHZ/7xrjby9uL6YyzsTn+EUAE87yMfm3M3zZqDZtCsMkH7w/u/Wkzg7unHSlLhYsjnzOG9qADkEY4HUn2rs/Anh/7bcnV72P9xAcQq4++f7w+lc/oWiS63qMdlGGMRwZZQOIwK9WuJYNNs47K3CqiLt+Xj8aAHzah5cpXPA6UVwWo+JlgvHjUNJt43K1FAHmAV5W8hYjNOeBGOpr1bRpP7N8B2ukXo23hZmVevXtXMy3A8PyXPnWsKOeNxHzD6VmQ+JJm1BDNCRBn/WMxOB7UAc9qETW2pXMLjksSBV/wpcNbeLtHm6bbgK30NbXiHTo7+y+2QYEka5JUfeHqa5S1nMVzb3QIHlSo315oA7r4uW23VkcDAEn3vY1yvh7URa332VnUwSnAz0Br0H4sWxlsoLsA4eNGHvkV5fbRCQqu3aV+YEeooA9I0yK28K3U+oq7faLhPL2uMLtNOtdMElwLuJVaOTJYDpWzN5fi3wJa3yIouYBslVR6cU7w7bmMKoyUOBj0oA6zw5D52mPYvghOYs1v2MXlnBGBnBFU9MtVjkSVOgFbSJu5FAEx+RufukVGceW8R6dQaefnhI7iqb3EYJjk4VhgN6GgB9hbi6ikS8G6EN8nrmotVhtrN0u440SaL7knt6VU1HUDo0MPDSRsPmI9a5zU9dluoleSIi0HBQcux9hQBtXGv28thcvNGlveQDJfAxIKxvF9xqEVlp+sNqdvaw8AoV3pgjuKzE8PX+pM0+pWskOjvGQvXzufaud0h5NGuZLfSNdi1GBfll07VFwdvoM0AaklutzaDXdCma3uYji4Fgd8L+5Stbw5rumarFdWFxBZzib/AFnkNsYt64PQ1z2r6VaaBdw63plxeaCJ13P5Cl7fd33CpG03TPGdi1wttZTarAc+ZZS+UZx6n3oAddfa/DmrvJcR67/ZDfKjhVYgf7w6itLSJJLy+Mmj68/nP96O6tdpI+vesMX2teEjtuPDerPasNsgaYyrt9ql0f8AsvW9RjexvNe01wciOWPKH2yaAOr1KTXtPCy2mmy6lJ0aNtscdc4+sW6XStr2maVYTKcm3MbTSn/Cuq8QaTqCWata2lxqF0gyu6bYufU1xlxq3iyylaXWX0nRkUf6zaskj/Q9zQBOfEKX9zLfRadHYWNt/wAv18OQPSNPWui0fVF1OA3cTyi3k+6X43e+KyvCupWXjjWrfT/J/tGOzHmz3c0e0e3HSui8UwjRdayECWlzH+62jChh1HtxQB1/h+FWtROVxu6VryBdvQVk6LdodKttuMFBVqe8AUYNAHPeJNPgvLZ9ygOASpHr2ryjwhq7af8AEd9NlceTexNHMM8b16GvS/EWrx21tLI7gBFLE+1eFxtJN46tb+J+VBmyOntQB67oTmbxDPCwZ1tJGLOf0FXLeQzTz3M3yxq5OD3NcfpWp3k+qC2tHMVxeS+ZJ/sqOpNbt/rEVxqRt0YeVF95l/iIoA6OwuGuhOZADEi7gT2PpVNiJNzMPmPI9qitLgxeGZJ2G2S5l2r9BT7MmdwB0TkmgC9fRrHZ2lqFyAu4/U1nDTvtLeVt+U8sfSteULfEyQuDIg27aoazqMeiaU8qDM7kIg9WNABdw2t8ospi+6MYUr1FcR4g8Ja/LqHnxWx/smE7hsOWY9yRXf8Ah2xMNmsk53zv8zsfU119uihfbHIoA8m0iW5ijj8i7dUI4I/lXUW2o6qgG26JH+0uaq6ppkWmeIpEjTbDcfvFx2Peur0yxhktgSB0oAwb3V9UuNNurXEbtJEyg4x1FeA3OlSWErRTDEqMQR1BzX0tJo6XN2RuxEPTrXM+KPAMMlymp2h+WPmWIjO6gDj7DSvtvgm10S4YxyFc7guSK4zU/A2t6dGxis2vIUORIcA4ro9ZNxNOHhkkjRRgbGIx9aZZ+I9T0uHyp0W7izkl2OQKAMHwl4efUNWN3eQeXaWvIDDId/Sq/jHWZdS1B4Yz+7TggHjivSNaBufDB1CyRYlZC22MYya8gltpBIxyWLfMSe5NAFQYwAEGMdcU7b+6DBRntTvLZSeOPSkYELQB33wnuFj8QXsJbJltx19c0fFG1Eeo2k+PmmDJ+VY3w+u1tfGVqW485dv1rq/i9AfsumSKMlZ3B/HFAHmyKQgJ7jinDrTV3kEMMY4FLzmgBaTIU/Kck9qXpT027xFgHdzu7igB3lF0yTgDkfUV7T4K1g6z4ahlc/vYgI2Gc9K8VfEbgsGKdAR3PYYr1vwLotxoeiyXd+5SS5IfyeyDt+NAHOfELTF0/WU1JYCba4TbLheFb1rh4mjY4Uqe/FfQC3FlfjyiiSg/wuuazdS8GaHqMZV7Fbdv70I2mgDxjjfmnluB0rv7v4ZCGAjTr95D2jmHT8etcxd+D9fsFZp7Teg6NEcigDHAyfWiJJjMqRR+bLM+xYz2pjOsZZZw8W3725SDXoPgPQCI21q9jBBH7hWGQR6/WgDe8P6PH4X0RQ/NxKN0pYcg+lc74n17yI2EeDK4+UZOcVseINYWBSzv8vUA5wa81nuJLy4kuZc/MflBOdo9qAIvJZ8u8mWbk5opetFAGz8TI1N43yj7/p1rz9Q0+5WJPGAM16X8R9vlGUjhz8pxXmKkphs4BNAHU+GtQ3xmwuceYD8nfePehPBx1DXfJWRYrKQ+ZIw6qeuBXNiR7eX7TAcuvIzXrEWnw33gYalpUjS3Esfz7jgI/egCtr11Frca6Szk+UgjU/xYHeuHk0i4sbkRzDaCflYenvVC0a5jvBN5zfaAfnJJ613mmXUGq2wjvUxL0OF4oA0/ArfYL57STm2u1wy9gfWuys9M+yXbRkcA8VgaLo2ydOdqIchs13dvH5rknr60AXbCNUUrjg1cUbc9qjiTAGO1TPjG6gBjEgMy+nSsO9ljkVlztPp71pTXDQncPxWsHW0Elo93bjeoBLqvUUAZ00rSWtzBqEuyKL5o5UNReFGsNJmmu72bz5nYmN5DlVX2rDsvEUFpdvbaigmsLobHbGTEPeuZ8TWep+B75LyxlFzo05LQh/nXnsfSgD0zxV4klvLB49DY3F4w3RlTgKRXENqFr4oddL8aaFJp2pthYtSs0wS3bOKg03V/D/i6wisJdQm0TW4yfKkjOI3J/pWTq0njjwNIsmoKl9a7sx3BXzFb8e1AG1pdp4m8L3VzaabfW2t6aG2vZ3TDJH49KdqfhPR761GuxWmp6PLnbcWlllgD6jHaqKav4T8fBVuZ5dB19gFWaMlY3btmo0sviR4Vv/s1rcpOjjKybwyOvagCTS/F2g+H7nDa5rNxEAUeG4QkD35rQtp/D2r3kcml+ObmBy/EF1HgE+grS06917VSlr4o0HRntpcgzAKrg9qz59N17RbxVt/BtlPaBuJodshA7GgD0TVbHdoXlXl1M+Ez+4JG6vL28W61FMum6Z4TW4gjbbDJexFse+TXsFjeXk+howjCyhMBWTpXA6nrkunPdxeLdWSO0mBSJLRAJF98igDovh/qOplrmPWLXT7S4YArDaqAce+K6/WrC017SpLG5IG4ZSQdUbsa8F0/xB4B0HUmvtOv9cuLsDGZGLA/UV3MXjsvp0V1LbTxpIPkYjrQBUt/FE/hG8/sTXiYtrf6Pc/wSr9exq3qHj6xhty3nHJ6KBkmuc8RaxD4ohTTp7ZGErYiMh+YH29KyI/AcmlTM+o6stpYL0USB3b6elAEesazqPiqf7LbQyR23Vj/ABP7Y7CsQ3lvo08sbZlvJMLsj5CgdFHvXX6Hqvhd7+TStC+1fbZoyouZhkE/XtWSLXR/ABlu71xfa/KxaFSNyLQBr6a9z4X8J3GvXsZN/eERorD/AFSHoKb4fsbrVY/tBYwaeTuknfhmP+zR4M1u91u11W61tYZNJjGXyv8Ay0/ur9K5rWPGdxqxa3hRbexiJ2IgxkCgD1CG+sdbtl0fT7kiW3+ZAwxuHc1NNqEVigsoXywHzt71yvhVxofhS48T3w2S3WYrVSOVX1/Gsa11cyIXkJ8yRiTnsKAPWfDsqSXsrg8QxFmPqa5nxjM8lpZShvlW5yQau+G7ryfCGpagTjzpPKVj7Vn+fb6nYSWk7DDr970b2oA7PRbtHsFYNxXUWtwNvWvH9K1O68OSLY6kjrA33JsZBHvXXWXimyI2/a4tv98nAoAt+N5ljutOkBwTu/EUzTdZcbIV+81cN4m8ZWes69HbW0yyR2a4L54LHrRYa/Ba6lCryAGXgZNAHsVnIMfNyT3q8drKQeVPFcxpuorKoXd82K1n1BIowNwzjpQB55rWixJql0EXCM2eK5660j73y54xXoVxAZpXkcfMxzVCfTwx4FAGNp9mz+DZIGzlQwFec3GnMrHj2r2OzswthcRfXiuTudIB3fKOtAHnE9iVbiqT2x3dPrXe3GjncfkqCDQd7HclAHLaFaSxeItNmRG2rcJk+gzXqnxHsHvNCYxLukjYSKMdag0zw6FkjwozkEV21zYJe24hkGfk2k0AfOEtpc224zQuFJznHSoAe45B9O1e7X3g9GjbCh1xjBrzvxF4Imsy09mh9SnrQBxuKeiYOM8HnPpSbHGcqQVOCD2NdF4N8LP4j1HfIGGm27gySZxvb0HtQBteA/ChvZV1rUU/0aI5t4z/ABn1IroPF/iRLC3KJguflCYq94j1mz0jTjGD5aKu1FQdPSvIr28lv7v7Tc/fPKqOgFACG6umEly15NFMzcbHOBW5p3i/XLCNWVkuUH/PQnJrntpfJzx6U5QAv3jtNAHpGnfEm3lQNqEXkZPJSMkV1Fj4k0nU1xaXXm+xXFeJIAnyhWZPQ9KcFkLlo42jHYx5FAHus1jY3kR860gfI6lBWfqF2lpbi2gUAIMYxjArzvwtrl7Ya5aWrztJbzOEYyAkgnpXsN7bxyxIdiksChOO9AHiOr6i9/cgE/uomwCP4qzudzk9Cflq3qEIttdvrJ+PLmYD6VVJO4qRgKePpQAZoowaKAOr8bsreG4D1JjznHtXlH3tmegr1HWtQtRokemOPMkSLYSOQDXm81tNaYG3ep6Y7UAQb+celejfCvVhHPceH7hv3NxmWLPr3FedGLA3D7xrS0uaa1ura/hB8yFweO470AdF4h0U6b4ilKphZW3Vr6Lp5eQE8AnNdLr1tHrWm22pwgHKAn2NLpFjna3T2oA6LQ7MNbOrf61eRXQ2sIUAd6p6bCImDYrZWPaxPY0AOUACo5m2jHapW4FV5HEibD1oAzL2VGHBwa50XU9tey9TGyHCKMlj9Ku6vcNGTHj96TtT3Pauk8P6HDplosko8y7cZd25x7UAeUav4Vn1SCW5h026hmcHCNgKT71S8MnWLa1uvDuvWguNMKEq78mM+gr2rXLr7DYs6H94/wAsefWsLRNIW7la5ugGQHG3HDn1oA8bufh3ZskjWi3rMR8hVchfxrrfDfh/xXpGg3VvdEanaMmbeGQ7mB9Oa9g+zQpHtiRYwB90CsTUYXgzLAxSQc57UAfPF1q+jSXrW2uaG1pchtrqibWHuK6aDVPCWraLHpH/AAkWoadJCf3ckhycV1PiddC16wF1rVsv7ttk0iYEiHsa831L4bW0F0XXVU+xt80bOQGKmgC7d/DbV7wGXRvE9vqUBGQHnKt+VGi6R450e5ATV0hjB+ZZZ8/1qlp9t4Z8N3S3TahcSSxHPyPwa130Hwt4oujf6Z4nltrhzv8AIuThN1AHtujSy3ejp9quUafb87oODXlPjHwp4TuNbL6nrdzFPI2FjVeCTXpnhXT5bLSEhknhmULjfC2Qa4vx7a2Fpex3UtncXtwh3JHCm6gDg786b4KeS20XSZb2+wP3s0JdcdQelc7cXPirxFcpvtbpNp+VUjKID716V4b1bxbqmoRC4ljsdND4EbRjzceh9K9jtYomtvKZA6EYO4DmgD5yJs/BdilxLIL3W51wpLbkjPp7VyUEOseJNZAQvPcXDHO7Jjj/AKV7r408AeFNOE/id9PlmWD55rVG+VvfFcZovxBivNcs9K0vS44NPlbBiSMbl9yRQBn3Mth4H0o6ZppWbV7gfPKQCFPfntXAwx3uqauLRT595cyCP1xk9R6V6bd+BfDdhf3d/r2umWJ5C4toGG76E0y18e+FtCYW+h6II0RgDKwDOR9aAKvja5t/D+g2nhDTSBtQPO46s/8AESa5/wAMeGrrxPfRpDE8dkjjz7k8BQOw9c12mq+B9JvNY/4SHUb4ppc0YmMJbDseuKwvEfj5poo9O8OItpp8fy7wAMEUAX/iZqUseqwaNDGIbC2hBjU8BgPSqnhbwxqXiFFu5max0wf6yZ+GkA7LXUaZeWWueAbXXvFVmrm1lxEcY8zHf6VyPiPx9eayksFky2+nL8qjADEegoA9Agu9Av8AT28K6ddtD5C7o8t1b1J71R06xudPMk+r+WFg4iCfx+5rzjwzplzq+v2FhbsAfMErv3WNeTk11XjzxIbnWpLG3IW1gC/N6kUAdA+vC8lywVojwFcZ4q3Bomj+JYpNPu4PLhWNpC8J2lTXnNvftsLcBs8Ae9dx4OvWbSdbvm+5GgiU+/egDBT4VpBdObDXWSMNlRIueK04fhf9puFn1LxBMzoP3Xkrt2mpbXVg6qc9a3LXVF+QEigC7o3h7VbJ1gj1hZIgv3pEy1dFa2whGZJXmkHG5qoaZdiQXEgPCJj86nhuwyZz3oA0doPFNaME9KYkoI68VMGHQctQAyGEKJBjrWdNYq2Rgda3AAg69aaYUkBx19aAOVm0xS3Aqe10xU52itt7bB5HHrU9vCDzjj0oAZaWKwru2jc1WfK29BVhQMZpGPSgCq77Rgis29SGZSGVW49Kv3DYyKx7w9cdaAOD1vwJFqF2r2k/2fLZkX1FdFLJY+GtAEFvtSO3Ttj5jQxMkhRjzXJ+KLWWcCJWOwHJHrQBx+s6rNrF60rkiEcoKzwc4B6irs1m3VUIA4JqER74+BnBxuoAYhwKv2ljJclcdM1BZWbzz4IwBXeaHosl3MtvBEQxHLeg9aAMuz0TLqojZ5D0VRnNdPa+B7+dAzRpBkdG616DpGhW2mwgRorS4+aQ9TWwLbpmgDy1vh/PFLFOk6GSJw4+XuK6keZHa4mHzhs5FdO9uoqhcW6FCNvWgDwvxtYrb+I2mQ8XSl/fIrnfx7V6p4z8Mi/RbiA7bmHOweory1ongnlSVdsoPzD0oAB0opy4x0ooAwJr27mlZxJhRyR61ZtdRhmj8uYHd0qjLLiVsfc7VGf3hyBg0Aak+luGWSHLKecZq/pVpLNOkMURaVuAOy+5pmlXM0DIHYMnp3rtNHs50Q3tvHjceWI5oA2bCNrGwj0xH3qB8/fmuj0602quFrL0u03PllOSep6muttLbYooAt20OFq8B+75qONMAVITgYoAikOF5rKvJcA4OD2rQnfCmsG/mXDAtj0oArtPBeXEJmAV4ZFJPqa7NJwe/vXk2t3U1rpLSRK4Yt/rccZq/oPxCtJrRYL2YRXMY2nceG+lAHRa3fm51byTzHEP1rd0wqtnGi4wBXny36XNy04kDCRsgjvW5Zat9nJSVuOxHSgDsJJsJisXVLkCI7sfjVaTWEKZDjH1rjPE3jW10+3YSMsjdAM80Acl4m1O0j1S+E7k220CRFP3qc1x4G8Y2Fst9d3dndxII0kU4UAeorAj8Oaj4wtbzVNLuo5AHy1u5wx+lY0OgahJI0TafIgDbXB4AP1oA6q4+FPnSPJoniXT71CMiN3AbFZVt8OdWkuCZr2yiKHkNKBxVrSvC13YX1vcGaNFjbcQrnP0rpdX8MXOsXQuoZ1aNhzGhwaAPSPAFuLLSVt3mSQKMZRsiuyjtraJjJ5Y3H+IjJrznwOzaLELW6VkQ8Amu31C9NnB5+N8OM5FAHL+ILe3s/EzSINvnoJG9D2rbju4ksllhuQwA5UmvNPGHj3Tjq1okLlpY8q4x+QrpNEsdY1eFZmENlbOAVLDLEfSgBni7W5r3w/e2Nov764j8sF+nNebF9O+HGjrFalZ9duU5lyCEP8AQV7ZP4Ps5oSs1zI0gB2uBgA14a/wu1691a9uNRvYLW380/6RO/JX2FAHATTy3N9JdXjmWWRsvk/LzXdeEPCtnYWp8TeIU2WMR3W8DHDMfUj0rattC8AeHJIVu719UuGcBWLfIp9cVk/E6e/XVLe03N9hliV4lRchvQcUAc/4m8U3XiG4klLbNPR8QRjj8xVHRtIuNf1W00mJSZrmT5sDhU7mtTSPAniHXMvbaY8ScYluDsQD8a9F8LeEx4PivrwXkF/qjQlEMJyIRjn8aAOf+JOrwhrXwvpxxZWaqDg4DAVwC+XcSAKmBtLc8AAU6/uLm7vnklYvPI5zxz9K6vQfAragIbzUG+zWmc+RuPmyfh2oA1fCkaeGfBt5r90wF1fKY4T3VB3/ABrgZrqe4neaZtzSHLfWvUPGGiXGseG4Rp0EkUVqOIXBHyivLba3ubidLO1hkluXbakSqck/0oAnhlkChyRtB4LHA4r0fRG+w/CeeZpFVrp5JCWODjtW74P+CMXlR3vimVppT8y2iHCJ9fWvR5/BWhy2H2GSwR7bGAhPAFAHzjbajtSMglm4AxzW9p95JPcR26HzJnPAB+79a7PxH8IdOEck+hSvY3IGVTqh9q5tXtvBlgyyIW1Qr8zE53GgDqrS7ttLRLSebdLKAZMHpV2SJ4V82EeZCeQA3NeRJrEl3cu87N5kpJJHaum0TxfLprrFKWktQcHnJFAHfW18ZCqKQxPUDtWvHOsKBSfnPesS8uINNsxeRx7TIAwP1rNt9WMzb2egDskm3N1qwj5PWucttQDAHdWjFdDruzQBrg71A79qaG2Pt6VBbzb5IgOctRfkpKXX16UAXlcY60x2yKz4rrcOtWI5N1ADZgSKzLmI9cVurGGFI9mGHSgDjJISkyvg9aztXtQwLd67e405WA+UcVj6rpZMJKigDzq6tlhnErJujHDD2qK/8M5gF7YfPE/JC/w1v3tt8rKRg9KXw/ObSVrdhmJuqmgDm9LsW8xm29B0969e8LaYLLTldl/ey8k+grnH0iEXkckQwrtkgV3loAFAHoBQBowxgKOBUp9qjDcY7UGXaPagBsh61RnIwammm9Kzbibg80AZupAMmK8p8VacovXmThiO3evTL+Qkda5i9sUmbdJ83pQB5uuAozkGiupn0ON5SQoAooA8uI2jYVOV4NWYo1ITAzmtbxTpbabq7LGuI5RyB61W0+35BH8JoA1NOtA0kf8AKvSvDMbrZPZyHIJ3A+1cno9kHdW2816DpFoVVGA5zzQBp2NmEI963IosAcVHDCM5xV5VwKAEAwKRzlSakPAqtM20cUAULuUhSK5HVrpfmyDiul1Bt8ZaM8gc1wOsXZwwJ2nOMGgBdP1uC4L6PqQHlS8RuTxzXB+MvDc+iX/3RJaycxyj+D8aZqUxIGGxg5U+h9a6nw14gtvFGnNoOuLvfG1HY4D/AEoAwvCGs3E8L6csUkslsN4KDJ210f8Ab8UY+eQKD1RwQc0zwHpZ8J/Ei5QzxNbTRmKMentzXsE2m6ReDNxp1pI3XmMZoA8Q1LU7We3JttUaB+65PFee3cNxqOprFBcNcsW+84OK+nrjw/4diJkGj2u7HXZXmHxD1KzsLMwadb21tLn70aDcKAOL0K31zSddhlhje1hdwJCDwRXU61d6jLrpgR5UtSoYErgMfrXD2/ibWXTynu2dRjkrXomh+JNQ1G3jtrtopkUYUFP60AXNL01rgLvyx7k11dloyxj5RjHpUmmW6GNSI1UnqBXS2tsNo4oAzBppKYJyO4NVr2S5tLGS2lLNbOCAf7tdWtuNvNUb+1WWMoRxQB87634f1GbUmaCzuWUPuSRY8jPrXo3hTxnPZWaQa5ZvbNGAolboR647VS1251zTbxhBeSfZc/dHYU1rSTVrNHcF94wxPU0AdfqnxL8PadZPO1/E+BwinJY+lfP+teL9W1q8nluZ5RazsdkCnkLngV12qfDpXVmgiVR1HHeuQXwvrLXMluNLuXJYIs4U7F9yaAM6w0W71S/j06yVi8xyzHJCDPUmvWdT8YWnhG3sNPmgh1O8jjC+btDeWRWPPe6d4C0sWVkA+qTrtklDZ2n/AArz2SSSaSSaZmeV2LO56UAdVrnxA8Q6jL8t4YYP+eSnoPpVXw1ruo2niOCS1MtwJTtlixkkHvWAsZNxDHBbtI7jGwDJPvXeWkdt4D0g38rpLq064QIcMA3QYPpQB2+keDtN1HxNLc2Vr+9PzTSlsqh+nrXdSf2P4dAijgW4vW9RlvxPaq3hm0u9L8GWqWqLJqFynmO7ep7n6U+HwxcxqXlug87Hc7kfeNAFS61W/vBhjHCv9xFz+tQ+GdN0638QtcG0hW5kU7ZQoyT3rRXSJUYrJ19R3qGezmtmE0f+sjO5TQB2in5felP61nWOoJeWazLwcYde4NPkuONwODQAl3gg15F8UdHjurH7dEgFxAc7vavU57oNFkNzXm/jy9QaZJGW5bigDxhJdsqPnOeTirEM5kdYAG/fyKn05rP6GQcYBxWx4etWuPE2k22ch51Yj2FAHqnjm5Wz0O3gGRgxqPyrjbTVMfKT1rV+K92Y76ztQcAnePwrhIrkgfeoA9Cs9VGAM/rW5aaoNoBavL7a/ZFzurXttWKgAnqRzQB63o14LjUIUHbk1bvLoC5cZ4ya5nwLO1zqruTkIhrT1TzUufMTle9AE/mBXyp61pWjE1zUV3k4PHNbthIDjmgDoYFBFWdox0qpAw2g1aEgPGaAI5EHpVO5iBU8Airkje9VZWGDQByWs6crLuQYNc3FEYrwbuMV299goRXL3UWJtw65oA1rV8omecGujs5wUzmuV04722mtKK5a2nMTjAP3TQB0/nfLnNRPPnvWUL7I+9xR9p3nAoAuSzHHWs+4ZjnGauRRGQc1Y+yAj7tAHMTo3U5NZsq53V2Mumsw4GM1mXWjSYJDLmgDk3T5ulFaM2l3KyEBCfeigDmPHGjrc2bXCY80H5cda43Tbc7lV12MOoPeuv1fWLe41NopLlETdwmeMUyOygmfdHGnPRloA09DtMla7zT7bYo4rn9FtNoTtgeldlaRhVAxQBYiTCip8UIuBTiKAI36Vn3T4U4NXpDxWRfSbVNAGRcTkSsAflAya8/1y6hnuHYkDnFdVq94IbRyvVjhj6V5vrEoaRsEc9DQBm3dm8ylo23AdABUnhGxZfEUVzdqI0tRvAY9TWPLeXEBCpM23PIHGa0fD3iC3tNYhOoQr9nY4Znbj8aAINb1vUrjxRd3FnPs8uctFnGBiu40P4vp9lWDVozHcoMM4/i96q6t4N0nxEkmoaBeRo7ZYxRrkMfSvO7/AE270uUx6hbNC4OA8q4DUAenap8VbeWFjYBpG6ZNV49I8OeOtNDwX6W+rY5Ltnn6V5iI/KVRgJnncvQ0+3nntpDNaymGYdJIzg0AaeveGdU0CXyr23bZ2uUU7W+tdH4KvEnlRP7p4PatXwp4nuNftpdG1a3W68uPd50pyT7YrkJNVeG8JsI1t/KmIKqOMA0AfQWkqGQE9a6S3AAFeW+EvFcN9aqJZNkg4Kmu7g1OJlGJOKAN93XbhevpWbfTrEhJPzY4HpUX9ol+Ihj3NUbpmbLN8xoA5/UYVkY7hndnOataRYBIVCjAPaoLhGeQEjgGug0eIEEflQA/+ywwxgdKydTs7u0KPBcSCHP7yLsRXaxwDaM+lZ+p2yupBHagD5t8X6Pev4kne2tJbr7SAU8tC22mad8PNfu4y10q6fEevnjBx9K7nxT4iudDE8Vpbgns+cEV5tceKtevZjJJfzhOm0GgDufD3hbStJnaeC9XUr+JSBjI28dBXOaBpF58QvHX2O6LrHDIWlJH+rQHpWR4d1+fRdZjvXMksLPtm3NgnNe++BNJs9P1PUr63VFN4qMcD2oA761gjt4I4ohhI1CL9BUpAqNZAOKHlG3rzQBWuDsO9e1VNQeKS3DLjkZ/Gn3UwxnNc3e3/llk3cUAVf7Rk027M0OWiJ/eJ6+9aZ1iGaHzI5MqfzFcneXO5i2cHtWBe3rwBvIYofQHrQB2d1r8EMrKZMZHTNea+LNYW7WR3JCjOwe9cxc6xdP4hRLq4LKvzgDjPtVLUL2S7lZ5x5cY+4rHqaAKgMj8Eg5OSR/Wus+Hdu9149sgw3iGJnJHbiq2h+DNY1xoxHBJaWjjLXDJn8q9J0TRtA8EyDzLyL7W42tM42k0Acd8Urj7R4ntlGf3UPI7c1ximvS/H3hCfU2GuaW7XDbArwovVR3BrzEEbfRg20qeoPvQBaR+2fwq3bTo0oWR9oTkkmswlY03s3y5wMdz6Cu98JeA5tQaPUtZQ29rH80cLrzIPU0Adt8OIWSO5uXGEdcI3Yiur+yiYFJB16VjR6nZ28qWtmqbFH3UOAK6a1kjlQHjPpQBwerRyabebGGMnitTS70Pgg1q+I9HXVLBgoHmoMq1edWOpSWF0beckSI211/u0Aer29wNoq19oHc1yllqSNEDvHT161fju9/JOF780AbRn3DHaq0swA61ny6giDAYfnVCfUNx4P60AWLmYHNY0w3ueKsGQy96sW9rnBPP4UAJp1uRz0NaGoW8clmWY7XX7rCrVpaYUVBqzFLRRjq+KAMeJ3X5XySK0rUk4z3rKZyz+hzWnZ5ZkHc0AdDZJvXPatJYwB71Wtl2oAKuA8UARtGKrSxLg8VccgCq0p4oAy5YEL0VM5+aigD5kg8+4umnnyXc/MD/AAiu30ONwVCuxHdT2q7f+E4EYyRBhz0FJphWxuvLmyqtxuPagDudJi+Vc9a6WBNqisbTIv3aEHKnoa3YsAYNAEq+9DYo3DjBFI7cZzQBXmOBXP6nLgH6dK27lwFNctq8+VYDrQBkiW2vd9pKAH5wCM5rzfxPp0+k3ZWQN5Tn5Hb19K6DU7meNzLCxEqHPB5PtWnFPZ+LtF+zzoq3CDLYXJU/U0AeOXDEykHnmoDnJOAV7A960tc0ybSL5rOb7mcox6msxd7HGKANDS9Zv9Kn862uWjRefI3Haa9B0rxRo3i6KPT9WsoIrmQbVDjcSfUV5cysflI2461v+CoEuPGulqJCfKy7ce1AEut+FbSw1Z4Fv5/JBJVSnC1QXQrPOF1J/wAIqf4qvHuPFGobZ3CpIVUAnpWOGkwdsr5+tAHceDrSK01OZEu5JHuV2ZdcbBVDVvC2paLcs0oWeDzCyyIRyD61zMVxcBl8u4lSRf4lY5rSgvL+dghupJhnrIxOKAOo0ddxWSMBWHp2ru9Nup8AFSR61xfh7zC+2RPn9RXo2n2W5VOMUAbNhI0wGa1jZB05FUbW1aLBArZjYiPp060Ac9e2QTOBVzSztlC+oqS/kQqSDzWNBqflXyKSByRQB3SuBEPpWRqc4jhkkZgAAeag/tWJbYu0g+XsK5HXfEaTqyoxCAenWgDgfG8olilbOGY9K80Qs0rIpPTkZrrfFOpNdSlFRjEepC5NUvDvh641y/ja4gMFkhyZR9447YoAs+FdAjuQ2samfJsIPuhhlZD616D4A8YxXviK/tA6+SVXyME4YD0rz/xPriXLnT7ACOxgOxmTK7mHYisGyvp9PvYbu3fyZYBjA/ioA+sxejAOetNkvAAeRXlOi/EOC9t1iuDsmC5JqxeeOrO3IWaba+OMnrQB299qKqp+YVxNzrAur6VFYHy/vY7Vxut+PnuMx2QbB4LVT0TUgthLO8pZpXILfSgDrbq+wpLHGOTzXJ61q3lwSMDkY656VTv9fjUH94uRnGfSoPD3hrXvHV4yWEBFpnD3Uowij+tAGNpgN/qbzzZ2Fdu89jXreieCtB0G0W+1S7W8DrvAuI8qn0roNO8C6J4T0drdIlvboqTLPKM5Pt6V5Br97dS6jJa/a5vs4Y4j3nbj0oA7TWPiRBCPsmjwRMi/KHiYqBXn9/qd1qF0Zb65mmz0Td92quF27RhQPSk2gd8n3oA7/wAF+N205o9K1Zt1m4+S5kYnZ6KRWr4y8CJdIdW0SBWnYDNqihVkB75rzBFUjbKzYz0r1j4W3l/eaNereO01vbPtikdiWb2oAq+EfACWCrquvIGuRytoyhkj9/rTfFvjyNM6fppWQgYLxsRs9qz/ABx4r1CS+l020Bh8sYaRGINcOEUDILMx5JbqTQB2XhPWmF0YrmUyTE5yx7V6zZ3eVBU44r52hupLaQPD/rBXpXhvxUtzarHK2JV680AeoJepINpOD/OuR8ZeGF1SP7bp58q+Tkheko9DSjWI2Gd2DVqx1E3U/kl8gAnJoA4vRLm6slK6kDHKp4jPRRW3J4ijAwGB47GsnxWqXGdpMcvONp61wiS3Fs213cnPUmgD0eTWvM/jxRFf72+9xXDW9+x+81aVtdsBnNAHoFlOHI54rpLPaQMEV55Y34THJrp9O1MMnWgDtbbBIWs7xLbMtgkqg/I+TV3TDuhVmPLdK0prZLq0khkGVcYoA8yWY+byec1uaTJvuRz90ZxXN6tBJpmotbyAgj7p9q09Duh9oXnOVoA723f5as7/AHrKt5xsHNWPO460AW3lyu04qpNJTGm96qTXAHegAeX5utFZsl0N55ooAjuLfrXO6lYLKrBlByK66dRg5rFvAGzgCgDndF8RXOgXSQXu6Wwkbar9469B/tqyEYdJC6kZG0VwMtiJ5v3g3ID0q3bh7dSsfC+lAHWP4jhXpC5+pqs/ilFz/oz/AJ1zsjPwR+NVZS/ZjQB0E/iq2IO5XWsO+1u3mIAdW3cDccVlXCuOpJFZN3Bv4I4HT2oA6JvDt1fqGURhTzknNQw+EryzuluILgKB1UdDXMWmrano9xutrtyo52Ociu48P+PtL1R0tNRK2ty3Ac8KTQBn+IdGfUtL2SW8LSZzu28/nXAXGipYqRNYlePvLk17zcWS4+6GHbB4I9axNQ0uOSNgUyD2oA8OSfToy6GEbs9SDWr4e1e2g1SOBYooBI2POUcitfxJ4STDSwRYOc8VwVzatbShWyNpz+NAHaeJfAVwFkv9KYziU75FkYZ/CuFlQwTNG+RMnVCOK6Tw94tv9HIjkP2i2LfMWGWUe1dpNp/h3xrYma2lZbgDIKgKc+9AHkihXbcWKt6CtLS5N92mQAucZrQ1DwhrOn3RjNukkZ+5Irdvepo/Db2jxyancpFt+YJAefxoA7/w9pwwsg5Br0HT7XCiuC8FatZXTG3gk3MnADHmvT7JAQpH40AXIYAVGBUzR7UJx+FSREKM5plxICpwRQBzGuqY4nmQ/dHzewrzu/vJb+dktm2QD70rcEfSu68R3MKKRK5CjnA7+xrxjxPrzXMz2sO1IR12jBoA34vGsGhM1nCzzSg/MZVzUNz8VjuwlrAxHGDHXm8jGRuDnHc9TTGABGPvGgDv/wDhaErH5rC1Vs/KPJGDWxZaw3jPwxqUUUSW96DtAiGzFeUmUqVDKGJ4Ax+tdN4AupdO8YxRyECC6BBA5FAHMmOaFHWQfPE5RwT3pELoxYAH616Lq3w51O91+e5tZIEtJm3ne3f6VfT4deHLLZNql7M0q8lVcBaAPKzK6uNu4y5+VF/ir0aHw/b2PhB7vxCT9qcEqAM7BjgVrjXPBugsIUjXfkAN5YY/nVf4n6dPdaRb6pakvboR5ig8EHvgUAeVtYvdHzo5iYjnao/SpNO0PWtQnSwsLdnlkOVjDYwe5qQNsAkfIAGUCd67DwV4hg0jWEu5wUeRCqjrjNAHTeFPgnBA0d74ruVuZB8y2kZ4z7mvVBJa2FmttZwxwQIMBIxgCuPXxrZurFZee4NY2peM4mzFCGeQ9Nq5AoA0/FesrBbPErfOwwMGvF9TZJtQkyf9Wc/WtvW9ZZpWDSF7gr93stcyDySxJJ6k96AEU43AVJCuwEnmgRjtmnDHc0AI8m2N3GBgHH1r2rwtbJ4a+HVu8w2u8bTSZ9TmvJ9I0s6rrVjpyjPnSqWH+yOpr1D4mX6Wfh02ERwZMRoPYCgDyN5nuLq4uXZj5rsRk9s8UxRjjJNN+8E4+6OlPUYBoAUKDnpwKkgkaBvMQkN7UxRzUnQ5xQBtWmuuExL1+tdp4Duf7Qvr0/wxx8V5gB8w+tem/CWENFq0x7fKKAMXxbO9vqMSc8qe9cvLIZOuMV0Xj1s+IwgPCx1zAz3JNADgBj0q1HMwAFVaOQepoA1oLx1OMnFdDo+o7iqknk4riVkKHrV+xvDbzo2eAcmgD6I01gIYgOyitdH+WuS0HUEubKKVWBDKK6BZwRQBk+MNA/tnTzLbYS+hG5D/AHvavMNP1U210N4KPG+2WM8FD6GvaGmG3rz6+lefeOvCjaismp6UqpfqMyR9px/jQBtWOoJJErKwKtyOavi8BHWvGdG8W/Y7lrS6DRuh2sr8bT6V2MPiCJ4w3mAj2NAHYyXnvVC4vgAea519bUjO4fnWVe67Goy0mM9s0AdBLqGJDyKK4GbXHeQlFJWigD2a4PU1kXK7ge1a9x0NZU/egCgIuo9aNmO1T9qRu1AFWRfQVWkTrjFXX6GqkvQ0AZ8ykntWdNGcnOK1JPvVnT/eoAxruJSrZUH05rndTskdeAR7A811Fx9z8axb3q31oA0PB3xIu/Dk6aZrjvdaU5ASY8vF9favYmaG7tkubWVJreVdySIchhXzLrH/AB7v9DXuHwr/AOSYW/8A10P86AL2oWysjZGQa828Q6SisXCDHOeK9Tv+lcRr/wB1/wAaAPLpoDBKN2QD92mQTTWU6y28pW4ByNvC/jWlrH3lrHT/AFtAHqN/q8tx8Pf7TmwHKgZA5zXmTyyzPveZySM4Nd9qX/JIof8AgP8AM156eo+goAtaff3OkXcd1bNtdTk44zXtHhP4jWmowpHO/lXA+8pNeHjtVnRv+QkaAPp9PEVq8e4Trj2NZ2oeKIUiIgbLdM1wen/6ii5/1ZoA1PF1+/8AwjUN6hDZJya8YvbkzymRsBzkEV61rv8AyTZP91v5148/WKgBoYsCAPmHWlUF2GVIfGeelPj/AOWtSJ/qH/3aAJdLsLzU7wWlnGXuHB2nHyr9T2rvLbTNJ8B6et5MTNqjDGQQwBPoKj+Fv/Hnc/79YfjX/kLt9aAINS8ZazeO+2YRIT8oArHe5uZVLzXDyynsx4qA9KeOlACOEkU+YFHYgCvV/hxqsWr6Bc+Hrw7pYVIAbqyEda8kn6D/AHq7L4b/API9t/17mgDH1Hw7qGn69caWlpNMwbchjUldp6c1rWXw78TXJVo4I7cf3pn6CvaYv+P1voKtTfcNAHm2m/DNolB1LWCT/EqGupsvD+nafY3Fvp+13kTAZ2DHPaqXiH/Uv9Kz/AX/AB/aj/uL/OgDy3UreeHWLxLvK3MchBxwMVCrqE5rpfiJ/wAjfc/7g/lXLyfdi/3aAJAcEbgRkZA9adGm6dcc9eM0h6JUZ6Sf7poA7/4UaYJ/EF9rMmGS1jMSEdM1V+I2oC88QwW4JxEm5vTJrofg7/yJV5/11NcN4h/5Gi7+lAGRsKpjjJNO2tjJ+lCf6k/79SS/6ygBqIT0pfWnr/q6rjqaAJAcAetet/ClAvhy+kxyzcmvIz9wV7F8LP8AkUbr6/1oA4XxswbxTOAeQBnNc/39q2vG3/I23X0FYifd/GgBeaWh/wDVUg/pQAoUE0owhBbODxxSihug+tAHd+CfET25+w3DbSp+U+1ekw6gGGQ2a8KtP+Qkn4V6tp3+q/CgDpmvgV61UmvBjryKo/wCq03egDk/Gvhqy1rddwkQ3qjIZeA/1rzuK41LS52glRmC9MHNepaj96uN1P8A17UAZ0WsJNjf5wY9RU4kjYE7Wb/erOX/AF7fWry/doAkWVlGFUAUUwdKKAP/2Q==">
            <a:extLst>
              <a:ext uri="{FF2B5EF4-FFF2-40B4-BE49-F238E27FC236}">
                <a16:creationId xmlns:a16="http://schemas.microsoft.com/office/drawing/2014/main" id="{10A10802-98C5-4C87-B3DC-EC7A9BD20AB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panose="020B0604020202020204" pitchFamily="34" charset="0"/>
              <a:ea typeface="宋体" panose="02010600030101010101" pitchFamily="2" charset="-122"/>
              <a:cs typeface="+mn-cs"/>
            </a:endParaRPr>
          </a:p>
        </p:txBody>
      </p:sp>
      <p:sp>
        <p:nvSpPr>
          <p:cNvPr id="13320" name="AutoShape 13" descr="data:image/jpeg;base64,/9j/4AAQSkZJRgABAQAAAQABAAD/2wBDAAgGBgcGBQgHBwcJCQgKDBQNDAsLDBkSEw8UHRofHh0aHBwgJC4nICIsIxwcKDcpLDAxNDQ0Hyc5PTgyPC4zNDL/2wBDAQkJCQwLDBgNDRgyIRwhMjIyMjIyMjIyMjIyMjIyMjIyMjIyMjIyMjIyMjIyMjIyMjIyMjIyMjIyMjIyMjIyMjL/wAARCAE5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hhpFnc3qmV3W33fPsHauqfW7LTrVbHRrZEXbtaXbhs/WszWILbTZIYI2bJG1+9c9eaqYHNtbBXMnGWHI+lAF6/wBQEM3mXMhkkPRW5rCvL6a6b96PJTsF71XkKuWEjbn9+1MwUkUFSGccZORigALiEbgWJB446k9K9D07R4tB8NKLhQb+6PmS55Kg9KwPA+kJq+rG7uf+PCyO5yf437CtjxDquJp7mYgKowvv6CgDE1HWRYyeSkYeYnPToKx59fu5IyP3ae6dRWdcTSTzGWT/AJaHr6UiRuzLGEErE4RUGWJ+lAD2nuLlgHu5NuPmJaug8K+EL3xEDIyLbachO69lznHt6muh8PeAUtok1HxKNoOGiskPzSem70rT8QeJo7aBFlVYYFGIbeIDA+tAEd3baXpaRpZNMltAmPMkOWY+tYtz4wsYEKxTPdOP4SprldU1i61ZmMj+XEPuqvU/WmaXpN/rV4trp9q7yMBtbbtUepJoA1Z/F9zNkwW0cZ64wc/QDua6PQPC+szQNq2t3clrCRuhgB/eSZ6ZHYVraN4a0rwqgmuCl9qwXmQ8xwn0X1Nc54l8bu9xLFbSieXoZCMBfpQBoXmkWV9Igu4tzgdT2qA+BtLmIdfPX/cIrirSz1jW7zbaQ31zMeSIQTXXWHwv8Z3iI8sq6dEx5NxcYIH0oA9X+EuiWmg6Ze+QXZ55eWfqAK9MSVcV5Z4O07/hC7Q6fca0uoSSvu+UcL+NdtHqSlch/wAzQBY1u/8AJsJmU4ZvlWsrSI1baHxmsvWdQ8+WOINkKcmks9QMJ3FuPUmgDuJoYRb44z61z76uLSQwzEtHnhv7tVp9cXywBMv51zd9e+cWG9Wz70AdFe6vGsbNvBUjg15r4g8Vxm6+wrMF87gknpS6neuIXhEjDI6DtXEWt+tr4ts/tEEU0CNuffzkUAWIfFGnLcPZXAjCI23eRu3VpReBrDxBdP5d0bNmXehIwpNa0mueBrtnaTRrSOcH5ZEHQ/nWH4km1GIRXNgoa2HJ55Ppx6UAYHiDwXrvh5nNxab7Xr9pgG4Eep9K563uDE/mxyFZV6Yzk/hXtHw61TxN4qb7Pb2sa2EZxNczJlD6gA9TXrGm+BPDmnXjX0Wl27Xj/flKZyfYdKAPnqxtrnW9JCtpF6WcYZltyfxBrC1Dw1rmmQtJJo9ybYf8tmj+YCvsHyVjTaiqgHQKoFVZ4g67WVWHdWGRQB8XIUkBMf3h1UjFSI5jkWRTtdT09a+jvFXw30DX1eQ2otbvqJ4Pl/MV43rPw71vSriQwxrfwLzuXhsfSgCvZTrq8DK6AyKvzL6Vj3UElhN5BUFOiseta/hzwvq2r37TwI1tBF/rGc7fwxXXab4SsdYuLm2urhwUXKHI60AeZyARjGPmpgfCgZra17Qbvw9ePBeIWhDfu5lGcj3rHliCuNp3A9CKAJI5fKlSQ9jWzqMZmskdf4RurCJyNp+lbljKJ7ExHkj5aAMrHyq3qM0HJHNNZSlyYz2PApejGgA5AwOtX9J1O40q5E9nKXI5aEk4NUGJ2570E5IKDFAHt/hrxdbataj51WVB864+6avX3iK1tg0ilFAHL7a8W0a6FtrlvIpKhxtYDoa77XIRc6RcQr3TcD3oAzNY8eK8zLZn7Q/fIIUVyl7ql5fsWnuGjB/gjJqiDiGPICjOPlpXZFkOw5+tAD4wEBALbT1HetzRdeu9EdXhZpLfujE/KKwo4yw8w9OvWpky6Y596APcdB8Q22sWgnikyAMNgdDWjf6dZ6xYtb3cSyROOpHI+leC2V9caddJLZvtKHLRno1ep+GPGVtqyrHMfLuhwYgODQBxPiTwfeeGpXmiD3GnN0lPLJ7H2rD2hUBkOAfu47ivoE+XOuyVVdSOUbkGvN/FPgCS2kk1HRgZI2O6W3Y52/7tAHC8Y5OB6ik4C5Ulh6mr+m6NrGqXOLHT5SOmZl2jNdfpfwzvJn83V71YRj/VwDP60AcGCyruYACrum6dqGrMF0+weXP8ZUqtetaX4M0LRvmjgEj92mOc1rvd2tquFCKPRABQB55pngDUUdLvU5Y4/JbesUfOMVtSEtcnyzkE8Ctm61yDYybsKwwScVLpMNp9nWaMb93c84oA818WWNxbahDPPGUjlTap65Nc9uMbeUR8w4Ne5arpdtq+ny2dwgKuvyt3U+orxnUtNk0a9uLG9B3g/uWA4YfWgCqcgYH3qcQRjPUikUYjB7gUZJHPpQA4ZxRSjpRQA29vGikurmTDM53DdyB9K5mWXzH86ZQCeRtFXdZnMtybeNsxxcufeqbSLMyRjacDigBrpg5chyRkBacsFxcNFbxqWkmOyLHJ561f0Xw/qOvXn2fTYMsvMs7HCIPc16Dp9lpHg+JksgL3U5Bh7mRcrGe+2gCtPaQaFosGhWvCuoknkz82/wCtcDrt813fiGMBo4Rggngmuwki+2RTqZSZpWOTu5FY+geBzfXMrapdrFYQnJ2H95J7UAYGieH9R8QXJttPiLYP7yZuEjH1r0vTdL0rwnbM9ltur0/LLdyAEKf9kU+81Wy0rT/s9ii2djEMbBjc/wBT3rzzWfElxqZFtZAiF32oF4LGgDtrrUG1C3m8m48y+7k8qBWDB4Ke9ZbrWNQLK/RY+oNbmmaRH4f0cW8rD7W4824kY5A4ziuPvvF95NdSC0MaW5OBkc8UAdfa6BoWjoZoIFkcclrlgadH4mtXvVs4MiYnaFt4+cfh2rj9D8Pa54tuGkjkdLNT+9uJjhAO+PWvQon8PeCLJ0sCA5H729mALufRfagDKu9In1iQwy3ZtrQdk++1WoPCvh3QYjcTxiTgHzLhgcfhXLXfjLVdYvPsuj2zGJmwpSPLuT79q67Qfh19n/4mfjC7kuJDh1sRLwP980Abmjaitykk+kK8cCDb9oSLYh+hqvfweLbxitq1mUPR52JNVdc8dSMBpXhixN3IPlRYYsQx/wBDUemeHPiNqEST3eo2WnxMfuyEEgfhQBm3fhfx7NKr/bLNNnIVGxXT2Vr4utdMjnujaSdiiSZf61q2vh6OycNq/ip58clIgFX86WW/0Oe8FlFfB5HO2NI3+Y0Ac3bX1x9r8q8jlW6lfbFCf4/pXpmk+DoVhSXU3MkxGTEvCr7VQj+H2m2U1rrMsk7Xls29Nz5Az2rsI7hWXJPJ5xQBEdD0tEwLGLHuKxdW8M6NcxODbeUT/FHwRXQSXAK43cVk314FRjkcDvQB4d460+48NAypL59lJ8obup964zQ9Mk1rVrhBIEcQnDE5GT0r0n4gX63lubCOAStIec8KKpeEU8IWGnG081JNVZwd+7AB9PpQBwGqeC9c0e1+0z2LyWkgIWaL5h9TW18PxqPiHVoNAh2uj8yysMmOMdc12moeLdY8I3wW7tkutEkPBUbgoPqK7v4dx6FqMFx4k0iwS2a7JjLKuM49B2oA7PSNKstH02KwsIFit4hgKoxn1NX8UyNuKfn3oARulVpQOasMaqTSqoOaAKFyoZSDXKa1HIgM0BxKnIPr7GumubkAHiuX1m+2RMSoxQB5x4l8S3sunz+RCiGM/vBGMZ/KvPLXWdRsdQ+3RTlpeoUn5TXo8ljey3l3OLT/AEeZCuP615jfWNxpd08M0LR4b5Cw4IoA9f0bxFpnjHSW0/UgvnFcNtAyD9a4PxL4NuPDTmeNXm05z8jDll+tc3azy2txHPbyNE688dGr1Xwv42t9YtTpuqrH5hXaBtyGFAHlCjdIjocq7fLn+taelyGG5mVgSgPzMq5A/Gu4v/AWjQ3ZuXndbRjnylYdKqax4j0i0059N02BQCu0nYM/nQByt/YSrI19FG7245ZgKourKoZhjfyuD2r07wtrWlappy2JQDC7XVlAzWF4n8Htpzy3unI0ti3zOg5ZT7e1AHHqHQb2AIpU3AEADBpNxQY6g8n/AGfrSI29sAigBI2aNUmH8EoIr122f7VbbnA2vD29xXkZwilWB2kfrXonha887QIGZvmVihoA4OVTHI9u3SN2xTMjAbjJrV8RwC316dAMBxvH41lY6A9qAHZqRCTxUWRUiHmgCXqwwB160qlo5VeJzHIDkOvWkDYPHekAy5Y9s0Aeg+FvHe9fsupOqkcK+OTXo8VyjQCUsNuMj3r53lYSwqdu1sgKR1zXsrqY7eyiBPEC5Ge+KAN99StoDjCgnn5cCsS/8XW9pC7yOqAHHUE15z4i1GebV5YEnkjSIAHYe9Y2YdhLmSR89XNAHc33j6EkiAvKfccVhXHinUr3p5cSey81g7yeFVR6cVJx1YYI7CgCWWWeZzvmaQHrmun8JeI/7KvY7CeTNnIflJHINcojlTkdG4p5AxtPU9D6GgD32ORHUMpBVuQaxPFHh2HX9PKgYuoxuhI7n3rnvBPiYyxf2beviZMKh9RXeK27p1oA8Mnt5rW5eKVNtxC+2RD0z7VCxO5t36V6b4z8Ni9gOp2if6TACXVQBvX/ABrzHeArOM4Y9COR9aAE3sOOPyop6jcMiigDmGbagJLb29Bkn2rsfD/gWW8tk1LXmFhpoGRAOJZf8Kjs5FttRs9Tt442IbcPMGfxxV3W9ee6na6vrjeccY6fQCgDZvNbVbH+ztJijsbFBjaeC49z3riNT8RGOFrex5YH52z/ACrL1XU7nUCiuwWEfcUenvWcQyqgRNxkOFQdQaANzwdp9zq3iDzEkkEEQ3zlzx9K67VrxdHtHnO11B+QL1NWNN09fD2hx6fkGWUCW4cevpXn/iDUvt1+6If3ERwq56+9AFTUby5vrgteN+7+8qIetdP4G0ZZpH1u7QeXF8lqp7t6/hVbw74Ln1gJfXzGz0teSz8PJ/uiuuvJbUWq29kvl28Q2wRE/Nn1NAHM+MNdeYnTyzGUt+9eP+L0Aq14b8CRpDFqfiFCqEboLNDh3929BWtoPh2x0Vjq2oPHe6lJ8ygnCQe5qnd69d+IvEP9l6ZIZZZTie67KvfHoMUAdJNqc19bLbaeYYIlO1EC4jT6471mHwtpTSC51q4a9kBzgPtjX8KTxJqlp4Z0ZLHTl+6DHAnVpCere9U/D/gS81ZYtU8WXs0ds3MVmpxJJ7EdhQB1ugX9nPd/YdBsgUjPzzRJ8ifVvWtPWbXSktzLrlyogHJXzcb/AK+tI41CKzTT9AsIbO3UYAk+VE929TVWz8C2Vxqn9p63cPrd2gyYwdsKH6elAGhoV6upxhdCsPsunrwbqSPYpH+z607VvEGiabdm0muJJ5GGCkQ3sD7gdK09ReGa2SC4vFghI2pbwcED0UU200/SfDVt9rgt4LR2HLSndI31zQBiWWg6H4gcyrot+4PG+YlBXQ6V4Y0Xw9eJJDpMCzZyJWO4pUqX7aooW2nnIPcJgUkeh28dz5l9NdSMfur5mBQB1F5Mtxp80asNzL8prntP1dJYdjMPMj+Rx7isu8PiCzYrZQx3tv8AwEPgj2NcvceG/GiX7alHHb+VOcyxI/zJ+FAHoc14hU/Piue1XUYIYvnuPmPGK5ieXxAu+Niox/EDmsw2mo3V2kIaOW5c4QF+hPc0AaemaXd+IdZkcJE1pbjc4c43D0qLUfhh4a1nzFs7w6VrBJIVj8jfStOXwFdQJH5OtSaffldzMW3Rs3oao3dleGOPTfF9m4lB/wBF1a0yUB7EkdKAMxI9e8IqNK8VWJutKZdiXkK71x7ntXqHgW3stP8AC8FvpxBtC7OhBz1Nebt4v8S+C5Ba6vCus6Ky8TRpuwvvXa+DfEGm6pYGTSzGtsGysK/8s/qKAPQI5KkaUAc1mJcgjORimvc7uc9KALktwSODj2qjNKOahmu1Udcn0qsyy3HIyooAr3l0pBA5aseaIyHe+D7Gtt7IqCcfjWdPHtJ4oAyZkYjBIK+grE1Kwt7yJ454lmjxxkciuhkK4IyCfes64XrQB5Hr/heSxYzWTFoc5MZ7ViRMrDdG5jaPkYOCK9b1GGOWJ1clcjG7Gce9N8P+G/DPjC3k0fULEWOtW6l0nhbHnp6j1oA4qG9/tHSGLySO6ptHPQ1zLLtduScHB5rvtT8G6n4Ru5CT9q02YgLOg5X/AHhXHatbCC7Zhlll+ZWXtQBXt5WhcSo7LcA5TBwPxr0vwt40juVSxvSolxg8cGvMIicHJz6k07kjcnDr0OcUAej+JvBSyrLqmjkKTzJETw9eeu5EpV4/KmTgqRXbeFPGssbw2F8QFPAbHGfrXVal4Z0DVL8X1zlZNvzMkgGaAPHgGkbK5kb0Xmu48IQXkNhMt1btEjPuQsuK6i0l8M+HY2eziAbOSdwYmql74707ULyK0nDmHcMYUDn60Acp4wgIube8CN5bDyy+OM1zhPzkd6981PQ7LXPD5sGVfLI3xEHo2ODmvCbu0utMv5bC7TFxDwGx95aAK9Sp2pmFK0bi2FPSgCwv3x9aMZZlpEI2gelOAyaALmm2v2vU7C3GMNIpP4V6rcFfP6H5BtH4V514KTf4ussdEDMa7vULgQJdXZ/gBNAHmlzK0t5dTH+KU1EQuMH9KUOXiIzjeSx/OjJf5VXcf9kc0AJlRxSoFBy2ce1P+zTEAiBz9RS+S6csuB6DmgBwZDwgIHvQrYbBBz2poOTwCPrTxz1oAA5t5RMjMJVIK49RXrPhbxHHrdkig4nQASg8c+1eTFgufSrmnX8uk3sV9D91eXHt9KAPcl688+1eZ+OfDp02d9Us1JhmO6dAOh9a7zSdVh1OzjuIm4Zc47irs8UdzA8My7o5BtYeooA8HdCSGjPysM0Vva14P1Kz1WaOxc/Zid0Y64B7UUAUbeFBoum5GGdMnmuP1h/+Jw4zlU4AHSu6mRY4bGE9IECn3rgL8iXUrpwMBZTwe4oArFiSRll38hcZxXY+CvD7vC/iO7hJsbd/LgJ4Mknr9BWF4f0G58S63a6Za7gLg7pH/wCecY6k16d4n1Oz0+yjsLMKukadHsWNTjzGHBb65oA5rxLf30Vt5MCvJNdH+BN34UugeCLfSUi1HxCFkuPvRWIPQ+rmnaFqjatazXQxbiJ9oJPNZXiPxPdieWzt5WeY4Dyk5yPSgDW8S+KxA+UkDTYKxxR4KRj6U3wrps4tn17VAWubnKwxNwEX+9iua8M6GNc1fay7LWH97dSEcHH8Oa7HWrm/1SddL0eFjPKoRQPuxR9Mk9qAOV1/W7nVr/8AsrTw8ibgpRF+aRvw7V2+gaAfCukOHVX1K4GZynO1eyD3pdP07RvAemPcCaOa/I2zXbckHuEHrWpp0j/2W2takxt0m+eOOT7yqP4j7mgCvYaBb6XPJ4g8RmN75F3Q27H5LYdvqa2rfUFfSJ9e1RjFCVLwK/DFR0wPU9hXOaPZal401UalqkMtv4atZN8MMi8zsOme5FdnqtvYZhvtVMckUB3W9qvQt2GO9AGTpEeveII1u7+Y6XpUnMcGMzzL2/3Qa6C5juoLZbbTJIrCIjG9/mc/h3NR397efZY0t4S2ozj5Ub7sI9W9MU2ztxp2JL29+13p6zuMAH0Re9ABZ6VY6G5u5n829b711ctlv+Ar2q29ra3Km7u4jIRyok5J/CmSWcUzi8ni82VeUEnJH4VZjl3KCwYOeNnpQBPa3VzdxhvLeGIcAswUflUiwxRzhj/pDnoAxqGGMNIS6vKewHAFWlGHXCeX6hTzQBYkluEh4CQqewHSqe6LJK32G75WnTlQcAv16vzUcrllIKwOMfw8GgDDvvD+j3127y3sscjfxQv1/Cg6P4et7byXukSTszuUYn61pxqFQGKK2J9GHP51UuQLtyLjTLe4A4I4P8/6UAUE0S7tXEmmap9tt5RiSyu2+Yj/AGH71FOfEWjnfpyfbNPx+90i5XLgd9pPWrrQaZ5X2dpJLTA/dRyZwh/2W7UkEWu2yrm+GqW45QrhZoR9f4qAKen+Jba8t5xpmniKRBifSrpcOfZQapaT/wAIudSkvdHDaPqZU+fp0hwJPwNXdY1G3tLiG617S3nRTldRtk2ywf7+OTVfV/Dvh/xVZrNDfqlzKmbXUF+Vi3oaAOht9aWZFCnDfxAdjVg3skjbRwPWud0WyfT9Oht5iHuIxtkfOdxHetmMg9elAGpaQ7mBPJPc1vW9qNg45rK0xPNkVV6Ac+1dNGgRcAUAVvsMZ+/z7Ux7OADAhTHuKvY9aY/egDEutLtZQQ1un4DFcpqvh/YrPaOQR/A3T867ubpWXeLuUigDya+3KWSUbGHVTXJX19caPqVvqtqSs9rIHGOuwfeH0r0fxTYq8TTKvzqck15frMvmQSSEHIyKAPeLmS11rSIb6MB7a8hD7SOORzXifjLQjY3D+Xyo+ZFXtzzXffCvVv7R8AC2d9z2MzRgk/w54qr4lMUN/azyxiSMSbXHqDQB4ojfO23OM8qeopdue3HWt3xZoEuh6uJlI+z3JMqkA4AJ4FYYkBZsZPtQAN8xUHJwa6q5vJRYjDHIiGPyrlAGL5Bx9a6Gdj9lG1toaIcH6UAYhQMdzMSTydrYpdx3/IpAYYNCYCfdPuaQFtxIbC9qAPVPhx4nE0P9j3TnfFkxu3AK+me5rS+IHhYazYnU7RR9ut1znP3lHbFeQWdzPbzxyQy+W0J3xj3r3bwr4ht/EOlCWMbJVG2VCwzmgDwYgMdyIVPRlPVTTh90HFdv4+8Mf2TqD6lZxYsp/wDWKoJ2H1Jri9vygdj0bsaAFBKoGBHNPGTj3qJchWDdumO9TIhLxKxCBu5PAoA6zwHAG1y5ugPlgi2j6mtjxTOsPh27yTl2CgDqc1W8CxKmmalceYoUzABs8EAVpve6J9tRtVMkscB3pFGu7ewoAw/DfgG+1hIrq9zb2ePlX+JxXoNn4S0+yi2Q24AHcjk1gXfxPvVITTNBjRAMK07dvoKypvih4rRs/YdPx6AGgDs7jw/AVx5QFc3qXhWNlJiTYw6NWM3xl1mKTbd6JayD1QkVfh+LOj322O606aBz78UAY91oflk5bfIeM9MVjzW8sBPO5RwTiuzvNW0u+jElsH3H7rAZH41iXCFy7soIIxx3oAwhhxuHIoDMh9VbtUs8P2ecouNpGc1ECeh5/pQBt+Gtak0TUFJc/ZJTgr1IP1r163uY7mFHiYMGXIwc14T8kcTBhlWH/fNek+EY7qx8PR3FxOGLDciYxhaAOz4IornDrkzEkJtFFAHn2qnybm8/uxA49q86LtJcH5WYyMcKByx7CvR9QAubqbA3RzscMeuK6j4X+DNNtZbnxLcQtcGI+XaxMuSCO4FAFnwb4F1XQPBpmt7Rf7W1FczySuF8qPso9K4nxJ4O8S6prVtpcFiGSQ43o+5F9ScV7XfJql+xkvIXWIn5IxwAPeoooZtNuortIyqp94eooAreEvhJougaSLe8DXtw5DSs5+Xd7D0p/iD4T+FNUtZAtgLW4YfLNCcEGu5iuo5IllQ5RhkGoZ7hWQ9iKAPC9YtbTwJ4Xj0WIFishknnPDStngVWOonRNFnvpF2CaMNIg4Zs9s1tfFO1TU30+3U/O9yucelcr44t5b8WOiWalri8nVAo7AY5oAp+FLC68c62dV1GMpotiRtj7M3Zfc17RpGjwaneGfUIVeCIgxRMPl9uPaudaG28M6fpPhqxALBwjkdZJMfM34Vfh8QSWOu3OmwAs8cYdmPRc9qAPSGFtDb7XWJIlHCkAAfhXBazpmj3HiG31KO43yQD91Bn90rf3z71bsoptWnzczs5PXngV0K+HNM8ko8G7I5J60AcdDfR3d5LFZ5KxHE0v99v7uake3Vp/Pwskq8LxkJ7Cr1/4eexcDT5MQHJ8s/w+tVIAUTdglSMYPXNAD4OAQcs2fm9BUykBiFwueppAAF4G0enrT0AOP5UASQqdwPI59asNhXyB+RpqKOtNlcCgCORt02MkfjUTNukxgZ9cYNRNKvmcmh5gvCsuT3JoAWVsjGASf8AZ5qIqoXey/SSPgg+4pxkwN2MelLnePmAJ9/60AQqZZ8eYIpyvASVcHFVpTZRlbd5JbG4bhMHgH2NXJNzjYqg4/vdvoag8kskpcGaJl5hkHIPsaAIo77U7C4FvqJhv4nXFvcY4l9Uf3rGi0O3Md4mlK8umXD/AL+x/wCWlnJ1JX0FapeWNIDpyfbVJxPav9/Hr7EV3Oj+H7TTfOnWMfarofvnPU+1AHntgxS0VBnavyjceePWr0cuOT2rMkWWw1S8s5x88UpIx0KnkVOJlaNj70Ad7oEXl2Idvvycn6VuKRisjT3C2sIH9wVoLJ70AWMg8VFIcHFMaT/9dQvLx/WgBkzVmXT8GrU0vHWsi7nwp5oA5/W2zbyHIx3FeF+Ip5ILuYJzG5Kgehr2LXrxVhbJwAMmvHtdy+nyTMuC11lW9qAOt+Dd6LaXVrIn5ZQrAe4rZ8XSvPHsjzuVsnHauM8CSNaxNfJ8uJtv1FdLf3nmR3ExPLEkCgDRmgs/GvhTyFZDdQKEBzuKsPpXkk9vLa3EtvNE0csB2spGCfetvwj4jOh+IJJst9jmkw65wAT3rrPGnhSXV5Y9T0sDzWALbVyHHvQB5oAWjLbSwBrbnINorbt37rtWnB8PdanlzPMbVSvZOKfeeG7qGZbSHdO6x43KvFAHKZ2xgB92R0FMXkbc8g1MbWRXMcnySxHBWhoM/OoAzwaAI2B3BlHSt7wzr7eHtZ+0QI32aTAmRT1561kmF0UEDOeDUy274XaPvHDAdxQB77NHZ+IdFaNtstvcIeM5HNeeL8Jrxn2HWUWBSdi+UeB6VpeCb27tvD7rJISquQi/3RVq98U30chSC2kkH99WoAp2nwptIWIutTM4/uhcVrDwZ4S02Am5s4pj2DucmsO48U3qLmaOWLJA3FulakNvJMsc9xP9pDDI3dqAKckcD5t9PtBZWQOfKTnfVUWKxYIjKkHsa3hb7Tn7o9KDCxXhBgcmgDnnsFLs54J54rPuLJdxIb8MV2VtpE1+21F2Q5+8a1k8OwRgAplh3NAHkF9p/fymb3ArmLvTLp5eLY4Hqea+g59GjxgIuPpXO6p4bglUkIQfUUAeNW9/qOhTB0E0a943GQ1dppGsW2sxbkAS4Ay0VOvLA6YjLPH59ueMEZK1iXGgJGRqWhXG1l58vPf0NAG5fwh7fA+9ndmsvOBn+90q/ZX66rYlmHlzoNssfcN/hVDbvCL/AHWNAE9nZNf3dtY7STcuAMCvUNQ22tnBZxYGxAmB7VyfgWwNxqz6i4/d2PC8dzXQ3cvmXckpPyhiRQBm3t/FaypGzANsBOTRXIajczXl/NMcgbiFzzwKKAMbU9Su9U1aO3sZTnzRHEqnqx4z9K+o/Bfh5fDXhm0055WmmRd8rsckseTXyp4Wmis/FmjyyYMcd0u7NfXsd6jIjKwIYZBoAtzbdp3dKyruWE2zxyAbh096luL4BSSa4/W9YWOZYw4DtnvQA6DXjpUzwyH/AEVjwf7pqtqvjKzsyrG4XJPrzXM6hfjyyWYH1z3rzTxDfGbULeOIEXDOAozwM8DPtQB6FDNc+I/Ek90i7rayjLyMTwuRxj3rW0Wwgg1yfXLpg0kVvss0YcKT956y9Rmg8EeDPsYkE1xgS3Mi/wDLWVvuj6DNQ6lNdaZ8N0BLNqF4oQc/Nuc8AfTNAC+FdRfxL441TVFIe0sYzDB3Bc9SPc1s6vptx4dvFvrpi41M8seisPur+VT6FpVt4L0DTNIVQ15MVmum77yM4z7V3l3baf4g0d7O6Ae3kXhu6n1FAHO+HNRiilaNmAI6f4V1y6iuzO7g14b4mh1fwjKLe4dvKQ7ra+UfLIB/C3oahsPiLrt7H5dvpxldcAkHC/nQB7BqmqIskChwGaQYGaz0dZZZZlYlSxxXKafpGq6lcx3+sSyQuw3RwJghPrXWIqxIqKPlUYxj9aAAsHz7VPEDgVCBluMDNWo1wOe3WgBxbaM1mX15sUkHp0q7OwUGuU1i5CrkZODzg9qAK9zryRy8yLjoDnj6VZ0++n1UNPbWTXNtAf3kgbCg+ma891qd9T1oW+lKEMw2rGzYG71zXQeHfHMdh4XTwvNGE1SCfy3jXnzDnt60AejyaVLBYfbJrpEm27/Kz8o/GqdtMs8KzZHPcdK4fxtqHihNMaU2V3b27Lhlxn+VX/BV7eSaFCl6ribBwGGDjtQB1/VScZDdqjkiL4y5GzpjqtOQtsX9KVo3bkN+NAF3QLKOXVjclQHiXBdejk9z712SniuV8NbI7ac9GaT5ueK6WOT3oA4z4gaRIsS6zaoS0Y23CqOSvr+FcZHcq8WUYYIyD617PKEliZHAZGBUqe4rx3xTocvhbUfOiG7SZifLb/nix/hNAHfaVeiaxt3B4KCtRbgetea+GdbCo1lI/wA6Hchzxg9q62K/Vu/60AbrT8VBJOKzGvlA+9Vaa/UfxUAXbi5GOtYV/ehVbPpUF5qiKD81cXr/AIiit0bdIST0waAM7xhrQjt5IQx3yLhcdq5PxOTHomn25J3uMkepqa1SXXdU8xxuijG4k9PoPempGuu+IftTOqWVr8qhh98jtQBvaPZ/YNHtrfYM7dx+pqrrVyI7UQxZ8yQHvytdBaWcl5cRb1ZLUsNx74rU1/wbCLiG6tFYxlME4oA8khtZGiMZRef1rttK1fUYtCVWlkcoMZLVqJ4XGQfK6D061pW3h8x2hiEfB9qAOFbVNeuQ268nRM/89K6Lwfqc1rfm21I+YJvuSyHOPatdPDIHVSQe2KmTw6chihDL90+lAGJ4z8LAXA1O3TYrDEiKuAPeubGjk4BX9K9hgtGubI29yNxxjnnNZj+HRFIQEO3txQB50ujkDhS3tWlp3hq4vZxDBCT/AHmPQV3K6EMgBOTxwK67SdFjsbcBU+dupxzQBzek+FE02zWHezE8kdqvto0YGNq/lXUfZgBgDFI1uM9KAOA1XRY5YjHtXB68UWttstkjI+6MV1N1bBmJ29TWYYNkhXtnNAFE24OOBUtrprXtysR4Qcuw/lV5IMit/SLAQ2m4r8znk0ANhsI4owiKAo9qVrbnGK1fK4qN4qAMWW2yOlZV3aZB4rpZYuOlZ9xDkHigDgtV00SI2VHPtXmeqWsuh35uYARET86DoRXtl9bjaeK4LxLpwmgkXHNAHKyxobiLVrI8SriQf3vrUHKOZQOMk4p2iSENc2UnSP7g9K1tL05r7X7W3x+7Zw0nHRRQB2Gj2w0jwrCoG2S7XzGPQ5rI1+8NlpjYJEk3Cc8/Wul1R1eZLYABVO1MelcD4guvP1XyuClqCmPUmgDKG+NQpJPGaKDIQeVB/GigDjgT95SQ+4bSOoOa940vxZd6RZRWeoRSkpEpEjDnpXjPhvTX1XxTpenqcCe4UH8DmvUPiTqrxaleTRFSYAIYwRwegoAt6r8TLeBCiLI0h6AggH8a4y38XPqOsXNxczBY0X5FznP0qlo1wNctbiK/jQyxsBhB2pNG8K6dqXiVNMkuZII3fLkH7ijtQBJc65c6pcLY6ZBJc3LnHlxDJP8AhXdeGvhHDpsJ1XxTIZr2QZW1Vvlj+p9a7vQ9N8O+ErTytHtYoz/FO2DI3uTWD4k8VLKXtbVxJK/fNAHlGuPPq3jOy0GAN9nW4XaASSRnvXr/ANgiutZt57oAWmnrvjjI4aQDAP4YrzX4bQjUfi09zL0s43cn1OK7jT9SbUdf1u03ZEUZYAepzQBW0DUj4l8X6tqSOXtbRDAhxwZG6mtK7vJtI1ay0XSbpp7iYb5I5BkIuMlqxPBCL4f+G1zeu3zXOoNn6BsVv2kKweONT1Fl+WPTOvoc0AM1JLm9mtLC/uhcrKwkaFU+Vceua0kNklxJZ28ESx2wDSlYwBk1DZBTNPqg+6bZUH1JqxBbpHDKCcfbJiw+mAKALIkJHmAEB8c+gp27LE888dKexU7gOgYdPapQGZiFHG4kZ9KAGwqA4cgkg5xVqQ5Bcj7x6ChEbHUCnXgEXKNkEc0AZN/NtU81wWv3R2E/1rrtRkkkkEEQ/eOdox1x61w/jy3TSr9LWMyf6vMjt/GfagDj77S9UudHu9chi22Nm4VpAcMCe4qnp+g63p2jxeORGotrW4UoJDlpDnrSv4juIPDt7op3tHdSAhy3CAHoRWJFq2pwWQg864msYZAzwEkxHHTNAHqF58Vx4oWGyPmQtMwDRgEkn2rq7ed42Cz7llUBSGXB4rw7T/El9Z+KW8SWlhCn7wfKI8xrnHFe4LcPemPUrlmWa4AZhjgUAbkMoeLdkkDvjrVy2tpr+Y20KOjbQWZ1wAtVNN5m+0qjSQW4Ltxw2PSqM3jgT3l29gs00rcYCHCAdqAOisIJdJnltZZUcE7lK1uxz5714Np/jnVpfH6JdoxV0KtHtI2D1r1q01OORFKNlccGgDpfP496pajBb31pLbXMSywSLh0P8x71UF4MZzTHvVHQ0AeO+KdFvfB12J4Hkn0xn3QzDkxf7LVY0vxok0YDyoHPTng16LqEsF1byw3CK8UgwyMMhq8O8WeDJdLvPtWjfvbckkQA8oaAPQW8UQ4+aRVPfNUbrxXCqkrMh+hry+DWL61XytQs5JFB5crzV2LUdIuHG3T7iSQ/dG04zQBs6h4vecEWw3nkcdqzLXS77U5ftNy5ihA3HceCK1dLgm1G+FnpOkD7XIeBN8oFbVvoavOIvEV4CYGw1rAcLn39aAKejeH73xAPsOko0GnLxcXuP0T1Neg6X4G0TSrZIra2Zip+9LyWPqau2mqwWWnQw2qxwwDhETgVp6dqEeoQ3AGPOjXcKAK40yI/KUUDsAOlXoLUNAbeTle1VI9RiYjnHrViK8RiMN0oAYdOVGxtOO1SJYoFORipvtgz/LmpIp0lfa3BxQBWFigHNO+yL1x+lTiVQ7L6UolXH3hQBEtoF5H51M1qrryKcJFPAp6yYGc96AGWtopmBI6VsrF+NVbFhI7e1aajmgCEx+1RSRjB9hV0rUMq/KeO1AGNNH8prLniHnD3rclXis24UeYpoAdb2wI6VvwR4hQdhWfZqCBxWrH9ygBcdqjZcfSp8elNyFzmgCjKlUJ04NacmMniqU2MGgDBvIuDXI61b5Rj6V2t2Rg1y2sEeW9AHlCRNb+JQAmPMzmu68JwLGl/cOPmUBFPpXJXZU+JYcDs1dl4Ss5r21ujE4VfMxyaAE1G7EVrLcykqYxlPc1wLObgvKfvyMS1ej+I/D8qaDeP5hd1XdivOUcMMqePT0oANi4GSc4opCeetFAFv4P2Mdx44kvZVJjsLZ5s9g3aqXj29aUiIn5p5Wc/Sun+GNvJp3gnX9YwD9qkW3iJ7gda4DxddG41xkYcQrtx7mgBfCEoi1WSDvIn54o8SPc2Gqx3Ns7RyNHnKn3qn4eWT/hIbMQxmR2Yx7F5JJrrNf0RL66iS8d7d4OCoHXnpQBtapDJpPgrSb+Wa4bULi382UM1c74S1a51HUp1uSi5Tcqirvj3XH1PSoikRijt4lhUZ6gd6qfC3Ro9R8Q3ss+77PbWRckHHzdqAOy+G+nLaa14o1JkKssQjT3yM1k/D3UWvfGviILlvMjbHHTGRW14f1Vb2e+tYSUMKkPj+IkcZqh8ILNba28Wak4xIpMSsfqTQBoeLFXR/h3pGm2z7pWvFEn1Zga6vWv9B0bVw0Y+0yWwBI64xXKS7/Evhrw65AM02pKScdlP/wBaukmuDqXjDW9OLArGqcH0NADLazkg8NWGmK5YyRxGT155rVNsjBGJ3JbqQvPfpVO0vVfxhqVmFyllFH/SpLMyNYy7z1mZWA+uf60AaaqEcA/88ufqatxKzYO3tUEMGGfJztwOfStFI8kgUAMl29SNvsKzr18LgAkn7qgZJrZmWNYSFU9PvH1rJ89Le5WSQNnPBAzigDiNcu5IGMgYxuvcdRXEX8Os+I5bqWLfdLaR75Wb+FfavQPEemtJeNuLeVOCycV55cajrnhz7Vb2ruttMCJCqZ3j0zQBxMiGbLoFK5zuNd14a0q9l+FmsGKe0ihncmOFgDJIR157VJ4b0PwldabE19HdahqTFnmgt2KrGnue1U/C3gi88X6pdW+iTS22lxSnM7sdqj+6PU0AZOk69fTeHLfwpDa2xtrq5XMoX94CDzmvZ7ezjS5gtlcIVwuXPyiqemfCS28KagNSm1F7qJRhlEYBX3rq73SbGfTmvtOuc7T84b0/pQBnENZwO895JHMk/lGCNcjB7n6irCajJo0Tiys1mWQknYo3fWk1K7giW2t7SGRIrrBkn25EhHqam+2yxW9xcQx20c9unlwxt1c9zQBgWQlnvbrVb6ziW5Yjydq84Xrmqt6LywuGvLF/OtpkNx5R69egrbDSBohOAC8hQlR3YVWhVFuLAnkW2+HHrz0NAGRB4wtpTsMuyTHKtxg+lSS+JoAmfM+buKp6xpFtL4VvpWt1+3QzAwlOuGbvWfrPh2y0uz0i7gnkKXk6W8qnkoT1NAEt14hecERZxWTPcuX3yyNz90L/ABVe8R6BH4VS0nurkzWk92sTMox8h/rS65o40hvEdrGpeBYFls3fsDzwaAOf1zUJtD1XT7G/tjCZ3R2yMgxE811GpeGJtM8fR32nW5OhNCsm5eQGIFYfjsr4h+HvhjxMi7poyLWY/T1rV1LxRc6B4t8OWv2g/wBnzLGk8LDIwcCgDirnWptM8f8A26Kd8W9wpOO6E8iui+KM8mmeJRqVucW1/CsiMvckVzvxT0v+yPHt4sQKRTqJYiOnPNdZceJrSx8H6OdbsheRlAqkjJHFAFDUdaks/B+lzn/WSVY8FeMHi8VWMU52w3R8h8n+90qr46tIrvwPpWsaYT9jdyRGB9z2NeeLfS2s0E8XLxsJFYdsUAeweJdTn0DxHNbSN+7Y5j+lTaH4ha91FkB4VMml8S6Qnj3StL1G2uo7W68gMxc4BJ//AFVnaL4V1Dw1JPc3txFOsmFBiOcAUAbEviYR3cqBh8nHWrUPihVkR9wwCAea8ju9Rll1O6kR8o0rZHTjPFLFq8hTbuOT0oA951HU/s6pcA5iYDn61XTXUI+8K5jRb9vEfgI+Y2biFiPk9R0rjIdeZH2vJ86kq6k4waAPY4tZRl3bh6VaOqKqrlhnGa8lsNaluLiKJOdzcDNa+o64qXOA+ARg80AeuaBfLPcyxZBJG7FdIp4z2rwnQvFwsNatrh3/AHWQsn0Ne4JKsiq6EMjDKkHgigCwT3pjnNJvGKYz80AUpuprMu+AT6Vp3BHJHesm8ceW30oAt2k4BHNatvMr7hkVyUNyQBk1cj1EwssnUDqKAOpDZGaaxGKq290kyB42BUjP0p7SgigBshxVGcjFWJXzVC4kwpzQBn3bDbXJazIBG3PIror2cbSNwFcJ4ivR5bqp+poA4+UhdSubuQgIo4NdR8O9V8ieW0nbH2o+ZFXnuo3bXd0ml2oLeYQZGHYVuRTnSbiCeH79qwK574oA9wmjSaMq/KuNrCvFfEGnPpOuT2m0rCWLRHHUGvYNMvY9S06G5Q5EyB+PWuY+IGlfatLGoRg+baKQwA6qTzQB5wMY60UzygVVomOxhkUUAb9rf4sI7W0l22u7cY1+6D6153rqE65el24J4z6Vv+D2Cx3sJJwAGUE81meKrbZqCT4wJV5oA2PhVZG7+IFhMygx2kTzufoOKi8fanNdas7K7KZHZztOO9dB8J7cwWHiXV84CQrbpnsTzXC+InNzrbqTwq7fxoA3tTxd+GN5wWaNTit34axGx8C69qjMN07iJSPQCud0rN34diTKlgDGCfWuhjlXSfhoNHib/TEkaabbzuzQBR+G98JvFWqo7ArIpb8q7LTVXQvhnrUuNktxcySe+K8++EqQSeO4oZjlLiF1P1r0FbldV1nVfDF2oVRCTF2yOaAH/DyUR+AtI1GXayQ3LgZ/hY9P51Z0USp8SfEyyrlpbJZoz2OPSsTwHaXCeAPEmjTZE1hOZEU9h2I/Kug8J3i6za6JrhI87a9vcgemO/40AXtLgV9RutVhOTf2pVv95P8A9VX7IrNpvnqcGWUOR+h/lVDw6JoJ9XtWZdlnL+7BH8LVuWVsIbBYgowspwfY0AX4oyZJCeDgZq393pTVX5mA7rUphbyPMyPpQBVmcgEbuM81QvZo5bQW67lmV8rx2q1M/lvum/h+YYqhI/2rUpPIk+RyBvcY20AZ0mnT3MiqN88ijCKWqBdDubiYWL2/kozYlLgNjNaV/FBBItr58z3XVLm358s9siuejeXRka/1/XL2e6u5cQwW6/fC9OPWgB1r4c0myn1GONJoYk/dzsh2mX2rq9OvNM8P29vZ2scdpBPHvjTGCcdfxrLjigukef8AemKU7gJOGH1qnrtncXVhDEkUb/Z2zGxPzY7igDZ1bxFFcp9nt3Ds/Ur0H1rmRdSjURZ2TEi7HlzY6L71c8N6E+oGQXkRsbVesY+/L759K627NlpGn5s7eKN14jGMkmgDMljuDa2cDzxvFGMBUHQiiPTrjU3cQRANGT+8bpmq6IPvAbZSct6CrMGuTaSrReS0kbNzIvQH3oAq3SXdqzpcxgMrrtYHqazXVTFuhORDehpGz0yOa7G0lsNUmjkmQM6LliTwa57xJpltb21+mnDbJfOuRngMOSf0oAp2MC3HiDVrST/Ub43hPrhckVmaXD/bWj6ddyDdFb380smf4dvT+VaNzKYPFGjW8R+aeCSRseoXAqraj+zk1PS1OIl0155EH99iaAOa8QrNr/w+0qPeWe61ghT1wobtWvquqjUdC8T2GxJF0u3SON++cc5NSeE4raHQtG0W9jY3aQyXlufTAzzXK+Czcap4e8crGpku7mX5V9aAIvAptbz4X3Wm65N5GnSXa+RKOoesz4rW0tprunW/O6O3DRv/AHgMYNO8T7tB8K6H4cVVWUyLNP7HNWvjKW/4SXSSiku+nIB9SBQBP4+RvEvgbw94htUaecR/Z5yoyQRgVj+Ncx+F9FtcHem3dj6c1uXWt3Xgbw1pGn2qxtK2HlikGQd2M1U+LUcdvJpEkWUW5gWRgP4SRzQBY8CzjXPh/rWgE5ltczQ59DXmKxOmYHGJN/lkY6Guq+GWqf2X42igYM1vdRmKQAZ47GtfXvAGqDxK19amKaxe4D8NyooAZ4vuX03RtMgiZo2KhTsOOBVz4ZeJZn8S/wBlahIZ4LmPahk5wwrE8fTI1zYIhOYwxbPTtXP2V8dNvLS/TIa3mVxjvzzQBqeK9NfR/FN/GRiOVi6/nWIXLShFHKrXpPxUtxeRabrkIzBJCGfb/tc/zNeZ42Pu7sMkigDvfh9qv9lR30koJtSQCFGfmrVmtvB+pO882UmZuTuC1z+gf6P4QmY8PLIxya5ONWd3ZsEnnOeKAPVoPD2iWsv2rTZXlnCYVd4bGfauH1lrmz1VoJFKnG8A+9ReFtTbRfEFteZIWRvKcZyOa7D4m6cfKt9XUbmjwrY/umgDivtZaMo/GR1zXrXwv+I0bpF4e1icJIB/os7nhh/dJrxb5suQu4KO9AwyIpIYZyvYofrQB9i+bjimNLkV8/eF/irqeiLFZ6mG1GxXgSD/AFkQ/rXpWl/EDQtbz9iu2LKMsjKcr9aAOsnlBUjNYl7cbQwzUE2vWjA4nU+wrMupp79T9lXB9TQBOsuUBpxnIHWs8u8S+VNuVx37UCXC5ByKANK31Gexk8yI5B6oTxWzbeIbW6UBpPKk7huK5B5yx9B61UmlDKd+1j2oA9Ce7BTKsGHqDWbdXnUZrg5Ll0/1c8iD2bise+1SViEFzcSMOBHGdzGgDqNb1uC2ibfKobsM8mvJ9e8Q3F/cG1tgzMxxtT71djaeBtZ1w+bc5sbQ8lpTl2Ht6V1Nh4Q0vQLUrbwB5OpmlGXNAHmGg6HLpkTT3SkXco79hU94MPvY/Ko/M10murtvN+COMVzmogPAhH8J5FAHafDvU3CXGnTuN2Q8PPbuK7u4gjuYXhlGY5V2sK8M07UX07UYdRjJH2d+R7V7haTrdWkU6HKyoHBFAHiOtW02j6tcWRjYqjHy9vTaTxRXr+o6Pa6hcLNMmXCBc/5+tFAHgGhz+XrcKdpQUNbPiixnvoLVbaMySo5G0d65u2cQXdvOBykq8+gJr1PxNZR+HIftUUhmjMIl9DyKAIfD0cWi/D2TTZSF1G4n8+dM9AOleT3UxmvbqUn5ncj8M11Wm+I31C+8meMxxv8AdZu/tmsjxHpQ0++SeNMQS/ex2NAHYfDq3tr3wTrcLQq81vLvVj1Fc7oWryf2xLaXUm7eSEJ7e1b/AMIpF+363p/UT229ffFcNqStY67PsIDRybxkdKANzQgPD/xL0yTpEbgAH/erf+Id5J4c+KVvqMXyowAbHOQev86z4oYNZt7DU3Z1SGVX84L0I7Vb+Is41+1j1iONWWH5Dt5JGAM0Aem6dHDFd3ep78R6tbKgQ9zjg/rWF8PLOTSbTxLpRQie3fzo2PcVFeXst18K/DWqQZ820dVY/TFdbo0UU+uPqqHEd/a+W496ALOjRLebrsdbu22yf7wrYsUL2IBHI4PsRWfoNuYo5rbkMpLIDW1bqM5xhX4Yeh9aAH9ArYx6j3pTLFvcSkiMDIApGBEcik8CqN1OYgkrY2H5WPp70AU7mYGZlQ7h95c9x6VWmHnBYFyxf7oBwcelNnLq7W25A4+aEnv7VVkuQYhLI7QK7APIBzC3rQA6ysbnQ2ns7ZDCtyS8rysWdv8AdNPFrGUTc+4xnKPv5U+1Y0cviJ9fuJ7nU1urRI9kMQiwZV9c+taSOhtgQDjPJI6H0NAGiGVMYyQBye9QzXlpbGKCO5eS8k58hkwQPX6VGZmjKKobYf4k+Yf4imOEvL1rmZUkulj2LKGAIX0xQBYAvr6SFILxpr5Acoq7VRfeojaSi6YXjsZo+cMeM+1X4dRW31Kzt9OHnTSwnzAMZBHrVHUItRt9Xf7aYQJl3h2bhcdqAJDIJEywy69u1TWt+LUy28kS3Fuw/erjjNUPtCIGczGXI+WOJc7jU8FvPcPBbKrIjHdJGBkn2NAFY2cH9sK1tJOkfllvJVuFFJPGyaPHDuL3M03lBs5wCfmNbTaPqNtFPJFHGsjjAz1PvVGeJbaOwtFbfdO3lKcdD1ZqAK0kC2/iK1QD/SZyEiI/5ZxKMk/jWZp0ZvPEOt6jdsVtr8iwgXuwB61uIiNr8l3Jk7/9EgXvt7mqduEfxFJKqYtNJibYB3c/zoAyLCRZfihPGhPl2OmvAAemcHpXI273PhzwcGt5HivL7Ug2QMELurrbWKXSojqIUHVtQnxEGGQqk9D+FUfG9r9p1yCCNTsgKNhB1fPIoA5r4qWktx4/iSGMF2gi2jsTx+tdX4k8OW3inXNKuVvEFzp8CebaZ+ZgoFWPEWifbfiBa6lLGfskNsG8zPG4DpWR4Ske7+KT6hIG/eQyIpI6gCgDgPHNzJqfiWedWAiiARF9MEZrp/i2m/TfDDkEq1onA/3a5rWrB5tYvVU/M85VRjqxavRfEWm6Z4g0vTtH1HUY7TUrKBUjJbGcDuKAOI8BWi2tvqGszrhUTZDnj60zw/4u1SXxdYqLn/QLm7VDAw/hJxWr4rgk8M+D7PRVy8rZVnA+9nnNcJpuYNY06RVKhbiM59OaAOy+LltHaeLtkaLHGwIRQO3FcQyqYgPUYr0b4zRf8VTaMV+/CSPyFecxxSXDpbwrvmkIRQoyQfWgD1DQnPin4ZNpakxzQkRK79ODmuH1Pwrq+lh0ktDdkqMPADgfWuq1m/8A+EQ8N2tjpzeTdSqCWHPzdzzWdp3xE1G0h26gDdKxAymBtoANXiOn+GIoCNh2qu09cmuQjO4mP1FeifE2yFvDYSRszJKVYg9sivPYwA27HNACYIjVE+8o3j6ivZbFx4p8AhtwErxbGB7ECvHVJWXd3HSu/wDhZqZ+33mlSPhHBlQHjnvigDgZFki/cuCDG5Uj6VINqMxxkHjiug8c6N/ZvimVQwWCdPMU9ge4rnAPLyCS49RQA9T2boelei/D2yfT9FvtQlwGvMLHx1UZrz1LdrqeCzj4klkWNG64JPWvWNVePRPDdnZjrYR4PPU0AcR4g1ac6yUt5HQwcZX+9Rb+MPEcBURX68dA61gNO91NLcMdrySFyT3zUgKuvIyfWgDrv+E71R4lXUAtxj+5xXSeDrybxi13BaMtvdWoB8mXjeDXleAG64/Gt7wl4ifwz4rstSYt5APk3Hup7/hQB6nN4Y8RAkfYVY+qvxSw+CvEUxGfIgz1LtnFemQXMc8Ec8ThopFDKwOQQak3jPPWgDgLf4bRk7tT1GSY/wByIYFb1j4b0rSV/wBCsYY27yMMt+dbrHHNVZWGKAKM6r1JyfU1hah91q2rl/lrndSmCq3PagDg/EDhZxzXK3T8+X681ta7dCW8x1A61z8r+ZIWzkrQA1Du85SeGGDXpPw71Qy6fLp8rDfbsBGPVa8zUbgdvAPJrV0K+k0vW7W8V+jiMoBy4PYUAe2EZORRSRyfu1OOoziigD5buGxbEgYKYb617H4uxf8AgvS7kkAy2S7vfivHZR8rI4wCCDmvYo9uofC3SnbBaOFoueeRQB4tCzBI2RmWSJ8oTzXawSReIdI8uQrvYYIJztNcYysjMhGMMQa6HwJEbjxZb6cZwkVzkk4746UAaXw0hutL8VveXETpaRwvEznoawvFUITXpp0BEcp3I3r7V0HjG8udAuhYWzN8xOWBx07VRvBHrfhwzxf66PkDHOe4oA3fBsou/hhqtsBgwSkj15BrH8JXaXVpcaRcDgliu49a1fhkUms9d0/A/eW/mbfcCuf0uBrfUDMATskwxHUDNAHpPhu0f/hXN3pE6ndDcExhu6k11HhKIS6TJYnKSoN0Z9PaqD2zWyWdxaOZLOQBmB9a6KwgETJcwDGDkgUAaNonmBXA2zxn86vtsSQOPut9761G0YWXzU/jGallITBxmNh+tAEUreXLg8kdPQg1j3EiJLJbTNthl/1cx6KfQ1o3297ddjASocoT0b2NYd7PJqEEjW8a/boh++spPuzL7UAUWD3bTabu+x6hB88JPJx6r6ioLi8lEBuzAbtF/d3kEY6/7Q/wqK5vbXVNKt9RhjkSayfY/wAp820Pr/tLWjevc2Og3F1ZQWysHDyyzKV+0jHJA7UAUFlW3tl8nzZbBznzv4rf8OtXbKxv9TBS1feByl4uNrD3FY8Us0if2lp7ZjC4uNPlbcjA91YVqaV4yi0m0S0S1lUSN8ueVUn3oAS8e909j9ttCyq2GuLd+fxWkMqyMHhntSSM7phsY+1dFZDS9YvDK+7zYlzKM4BJ9q5/xJbw2uqCNNAOqxY3CWIgNCfegAh88T/bLfTEhnXjzkl35H0psk19dzNLdafK4UcyOc7/AGA7VlXF3osDj7fPdrNj5I0ZpAD9ABT91k0X2i+166tbQDKwTfIjfUcmgDWX7SqpcvLa24kYJFGGHyH3Pf6Cu80fT1sbNFeTzbhhmSUjljXl1pf6NCU1K/Z5LYOBavMMKW/6Zp1P1r0y31KOS2SQMCGUMKANGfG05x061xniC6j0+RL6MLvjYZ45298Vsz3zT5WJS7e3Sufv7OeU7pY/MPpjigCKyna8vrjUY4swwwnyFHJ3H2pbENBdW1qhBklzJcsR264rnruW4sbnzrK4a3nXjyz90/UVp+HNQj1Cxv8AUY3Y3YHlSwkf6tu5/GgCzaRLeeJRPIMpCSyjsMdKrRWqpdXWqXaHfvPlo3r61ZUG1gitYWIupWG5h2zU+sDzL3yw2UiXBHbdQBmobr/hFb6a4l8x5pNsIP8ADWX4YsxaeJ7Z2ByqtnPbIrp9QhEem2dqqfLjecf3qqeR9gtTjm4k6t3FAHIx6AW8VTTTRlUjdpeR154rm/EsZ1TWZ76QEMjKEbvkHrXqsglPh0zTtunL7EcDqtcjeaUDDINueM9KAK3xRtnmbRnHJMCluOvy15yts5ubcbMlGVifQA17J41szcQaP1LC3UfpXIppMMSRTufma42n2AoA7TUPCeneP9Tt9RuxMLaKNUVAcZ4GT+la1t8I/DUNzDd2sMsFxCPlcN1PvW1oTwrbxKrA/KMbRwBXUQkMgx/KgD5i+JnhvWNG16N7/wDe2LZFvP8Aw59D6VwchYQSfIOMdOuc19c+O9Et9d8IahaTxq5EReMkfdYcg18m+UfIKuSZGyD+FAHp3jnN34I028PJ2R8Hr0NeYgYXOa9N15/tHwo06Uc7VTP4ZrzMIGfY3yqeQxoAFyQSVwAcA+tdJ4Itbi48VwSQP5S26sZXxkYx0rmgcKYC3zA/IfU+lem6fbW/hLwsDPtW/nHmSMww2COBQB1V9beHfET+Rf8A2aaVOm98EVz178J7e5lMun6okEf9xoyw/nXnDalcTXkt0tw8ZzwQ3JrVsPGmvWBXGpzXCZ+4zY/CgDptE8B3mla6Lu9dJIbT50YIR5h9vSqfjzUzMkaRHDzMTIuckAetdl4T8TDxfFcwT2zwSwL8wEmc+9ed+OYGsvFNxHgmMRgrmgDn0QBQWw2R09KmAAHyjFRhcD3IFSDpQA0qDnI5pdquGRvmVhggelFIoO7cmcjrigD2D4SeKJhpkmi303mC3bEBblgvavVRMCAQ2cjrXzL4W1Y6N4gtr1z+5dvJlUnHXoa90M9xEgktXBUrnae/0oA6RpaqTTYByRXBRfE/TBNNBewz2txC2xwV4om+IehlSUvd2fY0AdPd3QCZzXE+I9YjtoH+bJ7DNZeq+PoXVo7VHZ/7xrjby9uL6YyzsTn+EUAE87yMfm3M3zZqDZtCsMkH7w/u/Wkzg7unHSlLhYsjnzOG9qADkEY4HUn2rs/Anh/7bcnV72P9xAcQq4++f7w+lc/oWiS63qMdlGGMRwZZQOIwK9WuJYNNs47K3CqiLt+Xj8aAHzah5cpXPA6UVwWo+JlgvHjUNJt43K1FAHmAV5W8hYjNOeBGOpr1bRpP7N8B2ukXo23hZmVevXtXMy3A8PyXPnWsKOeNxHzD6VmQ+JJm1BDNCRBn/WMxOB7UAc9qETW2pXMLjksSBV/wpcNbeLtHm6bbgK30NbXiHTo7+y+2QYEka5JUfeHqa5S1nMVzb3QIHlSo315oA7r4uW23VkcDAEn3vY1yvh7URa332VnUwSnAz0Br0H4sWxlsoLsA4eNGHvkV5fbRCQqu3aV+YEeooA9I0yK28K3U+oq7faLhPL2uMLtNOtdMElwLuJVaOTJYDpWzN5fi3wJa3yIouYBslVR6cU7w7bmMKoyUOBj0oA6zw5D52mPYvghOYs1v2MXlnBGBnBFU9MtVjkSVOgFbSJu5FAEx+RufukVGceW8R6dQaefnhI7iqb3EYJjk4VhgN6GgB9hbi6ikS8G6EN8nrmotVhtrN0u440SaL7knt6VU1HUDo0MPDSRsPmI9a5zU9dluoleSIi0HBQcux9hQBtXGv28thcvNGlveQDJfAxIKxvF9xqEVlp+sNqdvaw8AoV3pgjuKzE8PX+pM0+pWskOjvGQvXzufaud0h5NGuZLfSNdi1GBfll07VFwdvoM0AaklutzaDXdCma3uYji4Fgd8L+5Stbw5rumarFdWFxBZzib/AFnkNsYt64PQ1z2r6VaaBdw63plxeaCJ13P5Cl7fd33CpG03TPGdi1wttZTarAc+ZZS+UZx6n3oAddfa/DmrvJcR67/ZDfKjhVYgf7w6itLSJJLy+Mmj68/nP96O6tdpI+vesMX2teEjtuPDerPasNsgaYyrt9ql0f8AsvW9RjexvNe01wciOWPKH2yaAOr1KTXtPCy2mmy6lJ0aNtscdc4+sW6XStr2maVYTKcm3MbTSn/Cuq8QaTqCWata2lxqF0gyu6bYufU1xlxq3iyylaXWX0nRkUf6zaskj/Q9zQBOfEKX9zLfRadHYWNt/wAv18OQPSNPWui0fVF1OA3cTyi3k+6X43e+KyvCupWXjjWrfT/J/tGOzHmz3c0e0e3HSui8UwjRdayECWlzH+62jChh1HtxQB1/h+FWtROVxu6VryBdvQVk6LdodKttuMFBVqe8AUYNAHPeJNPgvLZ9ygOASpHr2ryjwhq7af8AEd9NlceTexNHMM8b16GvS/EWrx21tLI7gBFLE+1eFxtJN46tb+J+VBmyOntQB67oTmbxDPCwZ1tJGLOf0FXLeQzTz3M3yxq5OD3NcfpWp3k+qC2tHMVxeS+ZJ/sqOpNbt/rEVxqRt0YeVF95l/iIoA6OwuGuhOZADEi7gT2PpVNiJNzMPmPI9qitLgxeGZJ2G2S5l2r9BT7MmdwB0TkmgC9fRrHZ2lqFyAu4/U1nDTvtLeVt+U8sfSteULfEyQuDIg27aoazqMeiaU8qDM7kIg9WNABdw2t8ospi+6MYUr1FcR4g8Ja/LqHnxWx/smE7hsOWY9yRXf8Ah2xMNmsk53zv8zsfU119uihfbHIoA8m0iW5ijj8i7dUI4I/lXUW2o6qgG26JH+0uaq6ppkWmeIpEjTbDcfvFx2Peur0yxhktgSB0oAwb3V9UuNNurXEbtJEyg4x1FeA3OlSWErRTDEqMQR1BzX0tJo6XN2RuxEPTrXM+KPAMMlymp2h+WPmWIjO6gDj7DSvtvgm10S4YxyFc7guSK4zU/A2t6dGxis2vIUORIcA4ro9ZNxNOHhkkjRRgbGIx9aZZ+I9T0uHyp0W7izkl2OQKAMHwl4efUNWN3eQeXaWvIDDId/Sq/jHWZdS1B4Yz+7TggHjivSNaBufDB1CyRYlZC22MYya8gltpBIxyWLfMSe5NAFQYwAEGMdcU7b+6DBRntTvLZSeOPSkYELQB33wnuFj8QXsJbJltx19c0fFG1Eeo2k+PmmDJ+VY3w+u1tfGVqW485dv1rq/i9AfsumSKMlZ3B/HFAHmyKQgJ7jinDrTV3kEMMY4FLzmgBaTIU/Kck9qXpT027xFgHdzu7igB3lF0yTgDkfUV7T4K1g6z4ahlc/vYgI2Gc9K8VfEbgsGKdAR3PYYr1vwLotxoeiyXd+5SS5IfyeyDt+NAHOfELTF0/WU1JYCba4TbLheFb1rh4mjY4Uqe/FfQC3FlfjyiiSg/wuuazdS8GaHqMZV7Fbdv70I2mgDxjjfmnluB0rv7v4ZCGAjTr95D2jmHT8etcxd+D9fsFZp7Teg6NEcigDHAyfWiJJjMqRR+bLM+xYz2pjOsZZZw8W3725SDXoPgPQCI21q9jBBH7hWGQR6/WgDe8P6PH4X0RQ/NxKN0pYcg+lc74n17yI2EeDK4+UZOcVseINYWBSzv8vUA5wa81nuJLy4kuZc/MflBOdo9qAIvJZ8u8mWbk5opetFAGz8TI1N43yj7/p1rz9Q0+5WJPGAM16X8R9vlGUjhz8pxXmKkphs4BNAHU+GtQ3xmwuceYD8nfePehPBx1DXfJWRYrKQ+ZIw6qeuBXNiR7eX7TAcuvIzXrEWnw33gYalpUjS3Esfz7jgI/egCtr11Frca6Szk+UgjU/xYHeuHk0i4sbkRzDaCflYenvVC0a5jvBN5zfaAfnJJ613mmXUGq2wjvUxL0OF4oA0/ArfYL57STm2u1wy9gfWuys9M+yXbRkcA8VgaLo2ydOdqIchs13dvH5rknr60AXbCNUUrjg1cUbc9qjiTAGO1TPjG6gBjEgMy+nSsO9ljkVlztPp71pTXDQncPxWsHW0Elo93bjeoBLqvUUAZ00rSWtzBqEuyKL5o5UNReFGsNJmmu72bz5nYmN5DlVX2rDsvEUFpdvbaigmsLobHbGTEPeuZ8TWep+B75LyxlFzo05LQh/nXnsfSgD0zxV4klvLB49DY3F4w3RlTgKRXENqFr4oddL8aaFJp2pthYtSs0wS3bOKg03V/D/i6wisJdQm0TW4yfKkjOI3J/pWTq0njjwNIsmoKl9a7sx3BXzFb8e1AG1pdp4m8L3VzaabfW2t6aG2vZ3TDJH49KdqfhPR761GuxWmp6PLnbcWlllgD6jHaqKav4T8fBVuZ5dB19gFWaMlY3btmo0sviR4Vv/s1rcpOjjKybwyOvagCTS/F2g+H7nDa5rNxEAUeG4QkD35rQtp/D2r3kcml+ObmBy/EF1HgE+grS06917VSlr4o0HRntpcgzAKrg9qz59N17RbxVt/BtlPaBuJodshA7GgD0TVbHdoXlXl1M+Ez+4JG6vL28W61FMum6Z4TW4gjbbDJexFse+TXsFjeXk+howjCyhMBWTpXA6nrkunPdxeLdWSO0mBSJLRAJF98igDovh/qOplrmPWLXT7S4YArDaqAce+K6/WrC017SpLG5IG4ZSQdUbsa8F0/xB4B0HUmvtOv9cuLsDGZGLA/UV3MXjsvp0V1LbTxpIPkYjrQBUt/FE/hG8/sTXiYtrf6Pc/wSr9exq3qHj6xhty3nHJ6KBkmuc8RaxD4ohTTp7ZGErYiMh+YH29KyI/AcmlTM+o6stpYL0USB3b6elAEesazqPiqf7LbQyR23Vj/ABP7Y7CsQ3lvo08sbZlvJMLsj5CgdFHvXX6Hqvhd7+TStC+1fbZoyouZhkE/XtWSLXR/ABlu71xfa/KxaFSNyLQBr6a9z4X8J3GvXsZN/eERorD/AFSHoKb4fsbrVY/tBYwaeTuknfhmP+zR4M1u91u11W61tYZNJjGXyv8Ay0/ur9K5rWPGdxqxa3hRbexiJ2IgxkCgD1CG+sdbtl0fT7kiW3+ZAwxuHc1NNqEVigsoXywHzt71yvhVxofhS48T3w2S3WYrVSOVX1/Gsa11cyIXkJ8yRiTnsKAPWfDsqSXsrg8QxFmPqa5nxjM8lpZShvlW5yQau+G7ryfCGpagTjzpPKVj7Vn+fb6nYSWk7DDr970b2oA7PRbtHsFYNxXUWtwNvWvH9K1O68OSLY6kjrA33JsZBHvXXWXimyI2/a4tv98nAoAt+N5ljutOkBwTu/EUzTdZcbIV+81cN4m8ZWes69HbW0yyR2a4L54LHrRYa/Ba6lCryAGXgZNAHsVnIMfNyT3q8drKQeVPFcxpuorKoXd82K1n1BIowNwzjpQB55rWixJql0EXCM2eK5660j73y54xXoVxAZpXkcfMxzVCfTwx4FAGNp9mz+DZIGzlQwFec3GnMrHj2r2OzswthcRfXiuTudIB3fKOtAHnE9iVbiqT2x3dPrXe3GjncfkqCDQd7HclAHLaFaSxeItNmRG2rcJk+gzXqnxHsHvNCYxLukjYSKMdag0zw6FkjwozkEV21zYJe24hkGfk2k0AfOEtpc224zQuFJznHSoAe45B9O1e7X3g9GjbCh1xjBrzvxF4Imsy09mh9SnrQBxuKeiYOM8HnPpSbHGcqQVOCD2NdF4N8LP4j1HfIGGm27gySZxvb0HtQBteA/ChvZV1rUU/0aI5t4z/ABn1IroPF/iRLC3KJguflCYq94j1mz0jTjGD5aKu1FQdPSvIr28lv7v7Tc/fPKqOgFACG6umEly15NFMzcbHOBW5p3i/XLCNWVkuUH/PQnJrntpfJzx6U5QAv3jtNAHpGnfEm3lQNqEXkZPJSMkV1Fj4k0nU1xaXXm+xXFeJIAnyhWZPQ9KcFkLlo42jHYx5FAHus1jY3kR860gfI6lBWfqF2lpbi2gUAIMYxjArzvwtrl7Ya5aWrztJbzOEYyAkgnpXsN7bxyxIdiksChOO9AHiOr6i9/cgE/uomwCP4qzudzk9Cflq3qEIttdvrJ+PLmYD6VVJO4qRgKePpQAZoowaKAOr8bsreG4D1JjznHtXlH3tmegr1HWtQtRokemOPMkSLYSOQDXm81tNaYG3ep6Y7UAQb+celejfCvVhHPceH7hv3NxmWLPr3FedGLA3D7xrS0uaa1ura/hB8yFweO470AdF4h0U6b4ilKphZW3Vr6Lp5eQE8AnNdLr1tHrWm22pwgHKAn2NLpFjna3T2oA6LQ7MNbOrf61eRXQ2sIUAd6p6bCImDYrZWPaxPY0AOUACo5m2jHapW4FV5HEibD1oAzL2VGHBwa50XU9tey9TGyHCKMlj9Ku6vcNGTHj96TtT3Pauk8P6HDplosko8y7cZd25x7UAeUav4Vn1SCW5h026hmcHCNgKT71S8MnWLa1uvDuvWguNMKEq78mM+gr2rXLr7DYs6H94/wAsefWsLRNIW7la5ugGQHG3HDn1oA8bufh3ZskjWi3rMR8hVchfxrrfDfh/xXpGg3VvdEanaMmbeGQ7mB9Oa9g+zQpHtiRYwB90CsTUYXgzLAxSQc57UAfPF1q+jSXrW2uaG1pchtrqibWHuK6aDVPCWraLHpH/AAkWoadJCf3ckhycV1PiddC16wF1rVsv7ttk0iYEiHsa831L4bW0F0XXVU+xt80bOQGKmgC7d/DbV7wGXRvE9vqUBGQHnKt+VGi6R450e5ATV0hjB+ZZZ8/1qlp9t4Z8N3S3TahcSSxHPyPwa130Hwt4oujf6Z4nltrhzv8AIuThN1AHtujSy3ejp9quUafb87oODXlPjHwp4TuNbL6nrdzFPI2FjVeCTXpnhXT5bLSEhknhmULjfC2Qa4vx7a2Fpex3UtncXtwh3JHCm6gDg786b4KeS20XSZb2+wP3s0JdcdQelc7cXPirxFcpvtbpNp+VUjKID716V4b1bxbqmoRC4ljsdND4EbRjzceh9K9jtYomtvKZA6EYO4DmgD5yJs/BdilxLIL3W51wpLbkjPp7VyUEOseJNZAQvPcXDHO7Jjj/AKV7r408AeFNOE/id9PlmWD55rVG+VvfFcZovxBivNcs9K0vS44NPlbBiSMbl9yRQBn3Mth4H0o6ZppWbV7gfPKQCFPfntXAwx3uqauLRT595cyCP1xk9R6V6bd+BfDdhf3d/r2umWJ5C4toGG76E0y18e+FtCYW+h6II0RgDKwDOR9aAKvja5t/D+g2nhDTSBtQPO46s/8AESa5/wAMeGrrxPfRpDE8dkjjz7k8BQOw9c12mq+B9JvNY/4SHUb4ppc0YmMJbDseuKwvEfj5poo9O8OItpp8fy7wAMEUAX/iZqUseqwaNDGIbC2hBjU8BgPSqnhbwxqXiFFu5max0wf6yZ+GkA7LXUaZeWWueAbXXvFVmrm1lxEcY8zHf6VyPiPx9eayksFky2+nL8qjADEegoA9Agu9Av8AT28K6ddtD5C7o8t1b1J71R06xudPMk+r+WFg4iCfx+5rzjwzplzq+v2FhbsAfMErv3WNeTk11XjzxIbnWpLG3IW1gC/N6kUAdA+vC8lywVojwFcZ4q3Bomj+JYpNPu4PLhWNpC8J2lTXnNvftsLcBs8Ae9dx4OvWbSdbvm+5GgiU+/egDBT4VpBdObDXWSMNlRIueK04fhf9puFn1LxBMzoP3Xkrt2mpbXVg6qc9a3LXVF+QEigC7o3h7VbJ1gj1hZIgv3pEy1dFa2whGZJXmkHG5qoaZdiQXEgPCJj86nhuwyZz3oA0doPFNaME9KYkoI68VMGHQctQAyGEKJBjrWdNYq2Rgda3AAg69aaYUkBx19aAOVm0xS3Aqe10xU52itt7bB5HHrU9vCDzjj0oAZaWKwru2jc1WfK29BVhQMZpGPSgCq77Rgis29SGZSGVW49Kv3DYyKx7w9cdaAOD1vwJFqF2r2k/2fLZkX1FdFLJY+GtAEFvtSO3Ttj5jQxMkhRjzXJ+KLWWcCJWOwHJHrQBx+s6rNrF60rkiEcoKzwc4B6irs1m3VUIA4JqER74+BnBxuoAYhwKv2ljJclcdM1BZWbzz4IwBXeaHosl3MtvBEQxHLeg9aAMuz0TLqojZ5D0VRnNdPa+B7+dAzRpBkdG616DpGhW2mwgRorS4+aQ9TWwLbpmgDy1vh/PFLFOk6GSJw4+XuK6keZHa4mHzhs5FdO9uoqhcW6FCNvWgDwvxtYrb+I2mQ8XSl/fIrnfx7V6p4z8Mi/RbiA7bmHOweory1ongnlSVdsoPzD0oAB0opy4x0ooAwJr27mlZxJhRyR61ZtdRhmj8uYHd0qjLLiVsfc7VGf3hyBg0Aak+luGWSHLKecZq/pVpLNOkMURaVuAOy+5pmlXM0DIHYMnp3rtNHs50Q3tvHjceWI5oA2bCNrGwj0xH3qB8/fmuj0602quFrL0u03PllOSep6muttLbYooAt20OFq8B+75qONMAVITgYoAikOF5rKvJcA4OD2rQnfCmsG/mXDAtj0oArtPBeXEJmAV4ZFJPqa7NJwe/vXk2t3U1rpLSRK4Yt/rccZq/oPxCtJrRYL2YRXMY2nceG+lAHRa3fm51byTzHEP1rd0wqtnGi4wBXny36XNy04kDCRsgjvW5Zat9nJSVuOxHSgDsJJsJisXVLkCI7sfjVaTWEKZDjH1rjPE3jW10+3YSMsjdAM80Acl4m1O0j1S+E7k220CRFP3qc1x4G8Y2Fst9d3dndxII0kU4UAeorAj8Oaj4wtbzVNLuo5AHy1u5wx+lY0OgahJI0TafIgDbXB4AP1oA6q4+FPnSPJoniXT71CMiN3AbFZVt8OdWkuCZr2yiKHkNKBxVrSvC13YX1vcGaNFjbcQrnP0rpdX8MXOsXQuoZ1aNhzGhwaAPSPAFuLLSVt3mSQKMZRsiuyjtraJjJ5Y3H+IjJrznwOzaLELW6VkQ8Amu31C9NnB5+N8OM5FAHL+ILe3s/EzSINvnoJG9D2rbju4ksllhuQwA5UmvNPGHj3Tjq1okLlpY8q4x+QrpNEsdY1eFZmENlbOAVLDLEfSgBni7W5r3w/e2Nov764j8sF+nNebF9O+HGjrFalZ9duU5lyCEP8AQV7ZP4Ps5oSs1zI0gB2uBgA14a/wu1691a9uNRvYLW380/6RO/JX2FAHATTy3N9JdXjmWWRsvk/LzXdeEPCtnYWp8TeIU2WMR3W8DHDMfUj0rattC8AeHJIVu719UuGcBWLfIp9cVk/E6e/XVLe03N9hliV4lRchvQcUAc/4m8U3XiG4klLbNPR8QRjj8xVHRtIuNf1W00mJSZrmT5sDhU7mtTSPAniHXMvbaY8ScYluDsQD8a9F8LeEx4PivrwXkF/qjQlEMJyIRjn8aAOf+JOrwhrXwvpxxZWaqDg4DAVwC+XcSAKmBtLc8AAU6/uLm7vnklYvPI5zxz9K6vQfAragIbzUG+zWmc+RuPmyfh2oA1fCkaeGfBt5r90wF1fKY4T3VB3/ABrgZrqe4neaZtzSHLfWvUPGGiXGseG4Rp0EkUVqOIXBHyivLba3ubidLO1hkluXbakSqck/0oAnhlkChyRtB4LHA4r0fRG+w/CeeZpFVrp5JCWODjtW74P+CMXlR3vimVppT8y2iHCJ9fWvR5/BWhy2H2GSwR7bGAhPAFAHzjbajtSMglm4AxzW9p95JPcR26HzJnPAB+79a7PxH8IdOEck+hSvY3IGVTqh9q5tXtvBlgyyIW1Qr8zE53GgDqrS7ttLRLSebdLKAZMHpV2SJ4V82EeZCeQA3NeRJrEl3cu87N5kpJJHaum0TxfLprrFKWktQcHnJFAHfW18ZCqKQxPUDtWvHOsKBSfnPesS8uINNsxeRx7TIAwP1rNt9WMzb2egDskm3N1qwj5PWucttQDAHdWjFdDruzQBrg71A79qaG2Pt6VBbzb5IgOctRfkpKXX16UAXlcY60x2yKz4rrcOtWI5N1ADZgSKzLmI9cVurGGFI9mGHSgDjJISkyvg9aztXtQwLd67e405WA+UcVj6rpZMJKigDzq6tlhnErJujHDD2qK/8M5gF7YfPE/JC/w1v3tt8rKRg9KXw/ObSVrdhmJuqmgDm9LsW8xm29B0969e8LaYLLTldl/ey8k+grnH0iEXkckQwrtkgV3loAFAHoBQBowxgKOBUp9qjDcY7UGXaPagBsh61RnIwammm9Kzbibg80AZupAMmK8p8VacovXmThiO3evTL+Qkda5i9sUmbdJ83pQB5uuAozkGiupn0ON5SQoAooA8uI2jYVOV4NWYo1ITAzmtbxTpbabq7LGuI5RyB61W0+35BH8JoA1NOtA0kf8AKvSvDMbrZPZyHIJ3A+1cno9kHdW2816DpFoVVGA5zzQBp2NmEI963IosAcVHDCM5xV5VwKAEAwKRzlSakPAqtM20cUAULuUhSK5HVrpfmyDiul1Bt8ZaM8gc1wOsXZwwJ2nOMGgBdP1uC4L6PqQHlS8RuTxzXB+MvDc+iX/3RJaycxyj+D8aZqUxIGGxg5U+h9a6nw14gtvFGnNoOuLvfG1HY4D/AEoAwvCGs3E8L6csUkslsN4KDJ210f8Ab8UY+eQKD1RwQc0zwHpZ8J/Ei5QzxNbTRmKMentzXsE2m6ReDNxp1pI3XmMZoA8Q1LU7We3JttUaB+65PFee3cNxqOprFBcNcsW+84OK+nrjw/4diJkGj2u7HXZXmHxD1KzsLMwadb21tLn70aDcKAOL0K31zSddhlhje1hdwJCDwRXU61d6jLrpgR5UtSoYErgMfrXD2/ibWXTynu2dRjkrXomh+JNQ1G3jtrtopkUYUFP60AXNL01rgLvyx7k11dloyxj5RjHpUmmW6GNSI1UnqBXS2tsNo4oAzBppKYJyO4NVr2S5tLGS2lLNbOCAf7tdWtuNvNUb+1WWMoRxQB87634f1GbUmaCzuWUPuSRY8jPrXo3hTxnPZWaQa5ZvbNGAolboR647VS1251zTbxhBeSfZc/dHYU1rSTVrNHcF94wxPU0AdfqnxL8PadZPO1/E+BwinJY+lfP+teL9W1q8nluZ5RazsdkCnkLngV12qfDpXVmgiVR1HHeuQXwvrLXMluNLuXJYIs4U7F9yaAM6w0W71S/j06yVi8xyzHJCDPUmvWdT8YWnhG3sNPmgh1O8jjC+btDeWRWPPe6d4C0sWVkA+qTrtklDZ2n/AArz2SSSaSSaZmeV2LO56UAdVrnxA8Q6jL8t4YYP+eSnoPpVXw1ruo2niOCS1MtwJTtlixkkHvWAsZNxDHBbtI7jGwDJPvXeWkdt4D0g38rpLq064QIcMA3QYPpQB2+keDtN1HxNLc2Vr+9PzTSlsqh+nrXdSf2P4dAijgW4vW9RlvxPaq3hm0u9L8GWqWqLJqFynmO7ep7n6U+HwxcxqXlug87Hc7kfeNAFS61W/vBhjHCv9xFz+tQ+GdN0638QtcG0hW5kU7ZQoyT3rRXSJUYrJ19R3qGezmtmE0f+sjO5TQB2in5felP61nWOoJeWazLwcYde4NPkuONwODQAl3gg15F8UdHjurH7dEgFxAc7vavU57oNFkNzXm/jy9QaZJGW5bigDxhJdsqPnOeTirEM5kdYAG/fyKn05rP6GQcYBxWx4etWuPE2k22ch51Yj2FAHqnjm5Wz0O3gGRgxqPyrjbTVMfKT1rV+K92Y76ztQcAnePwrhIrkgfeoA9Cs9VGAM/rW5aaoNoBavL7a/ZFzurXttWKgAnqRzQB63o14LjUIUHbk1bvLoC5cZ4ya5nwLO1zqruTkIhrT1TzUufMTle9AE/mBXyp61pWjE1zUV3k4PHNbthIDjmgDoYFBFWdox0qpAw2g1aEgPGaAI5EHpVO5iBU8Airkje9VZWGDQByWs6crLuQYNc3FEYrwbuMV299goRXL3UWJtw65oA1rV8omecGujs5wUzmuV04722mtKK5a2nMTjAP3TQB0/nfLnNRPPnvWUL7I+9xR9p3nAoAuSzHHWs+4ZjnGauRRGQc1Y+yAj7tAHMTo3U5NZsq53V2Mumsw4GM1mXWjSYJDLmgDk3T5ulFaM2l3KyEBCfeigDmPHGjrc2bXCY80H5cda43Tbc7lV12MOoPeuv1fWLe41NopLlETdwmeMUyOygmfdHGnPRloA09DtMla7zT7bYo4rn9FtNoTtgeldlaRhVAxQBYiTCip8UIuBTiKAI36Vn3T4U4NXpDxWRfSbVNAGRcTkSsAflAya8/1y6hnuHYkDnFdVq94IbRyvVjhj6V5vrEoaRsEc9DQBm3dm8ylo23AdABUnhGxZfEUVzdqI0tRvAY9TWPLeXEBCpM23PIHGa0fD3iC3tNYhOoQr9nY4Znbj8aAINb1vUrjxRd3FnPs8uctFnGBiu40P4vp9lWDVozHcoMM4/i96q6t4N0nxEkmoaBeRo7ZYxRrkMfSvO7/AE270uUx6hbNC4OA8q4DUAenap8VbeWFjYBpG6ZNV49I8OeOtNDwX6W+rY5Ltnn6V5iI/KVRgJnncvQ0+3nntpDNaymGYdJIzg0AaeveGdU0CXyr23bZ2uUU7W+tdH4KvEnlRP7p4PatXwp4nuNftpdG1a3W68uPd50pyT7YrkJNVeG8JsI1t/KmIKqOMA0AfQWkqGQE9a6S3AAFeW+EvFcN9aqJZNkg4Kmu7g1OJlGJOKAN93XbhevpWbfTrEhJPzY4HpUX9ol+Ihj3NUbpmbLN8xoA5/UYVkY7hndnOataRYBIVCjAPaoLhGeQEjgGug0eIEEflQA/+ywwxgdKydTs7u0KPBcSCHP7yLsRXaxwDaM+lZ+p2yupBHagD5t8X6Pev4kne2tJbr7SAU8tC22mad8PNfu4y10q6fEevnjBx9K7nxT4iudDE8Vpbgns+cEV5tceKtevZjJJfzhOm0GgDufD3hbStJnaeC9XUr+JSBjI28dBXOaBpF58QvHX2O6LrHDIWlJH+rQHpWR4d1+fRdZjvXMksLPtm3NgnNe++BNJs9P1PUr63VFN4qMcD2oA761gjt4I4ohhI1CL9BUpAqNZAOKHlG3rzQBWuDsO9e1VNQeKS3DLjkZ/Gn3UwxnNc3e3/llk3cUAVf7Rk027M0OWiJ/eJ6+9aZ1iGaHzI5MqfzFcneXO5i2cHtWBe3rwBvIYofQHrQB2d1r8EMrKZMZHTNea+LNYW7WR3JCjOwe9cxc6xdP4hRLq4LKvzgDjPtVLUL2S7lZ5x5cY+4rHqaAKgMj8Eg5OSR/Wus+Hdu9149sgw3iGJnJHbiq2h+DNY1xoxHBJaWjjLXDJn8q9J0TRtA8EyDzLyL7W42tM42k0Acd8Urj7R4ntlGf3UPI7c1ximvS/H3hCfU2GuaW7XDbArwovVR3BrzEEbfRg20qeoPvQBaR+2fwq3bTo0oWR9oTkkmswlY03s3y5wMdz6Cu98JeA5tQaPUtZQ29rH80cLrzIPU0Adt8OIWSO5uXGEdcI3Yiur+yiYFJB16VjR6nZ28qWtmqbFH3UOAK6a1kjlQHjPpQBwerRyabebGGMnitTS70Pgg1q+I9HXVLBgoHmoMq1edWOpSWF0beckSI211/u0Aer29wNoq19oHc1yllqSNEDvHT161fju9/JOF780AbRn3DHaq0swA61ny6giDAYfnVCfUNx4P60AWLmYHNY0w3ueKsGQy96sW9rnBPP4UAJp1uRz0NaGoW8clmWY7XX7rCrVpaYUVBqzFLRRjq+KAMeJ3X5XySK0rUk4z3rKZyz+hzWnZ5ZkHc0AdDZJvXPatJYwB71Wtl2oAKuA8UARtGKrSxLg8VccgCq0p4oAy5YEL0VM5+aigD5kg8+4umnnyXc/MD/AAiu30ONwVCuxHdT2q7f+E4EYyRBhz0FJphWxuvLmyqtxuPagDudJi+Vc9a6WBNqisbTIv3aEHKnoa3YsAYNAEq+9DYo3DjBFI7cZzQBXmOBXP6nLgH6dK27lwFNctq8+VYDrQBkiW2vd9pKAH5wCM5rzfxPp0+k3ZWQN5Tn5Hb19K6DU7meNzLCxEqHPB5PtWnFPZ+LtF+zzoq3CDLYXJU/U0AeOXDEykHnmoDnJOAV7A960tc0ybSL5rOb7mcox6msxd7HGKANDS9Zv9Kn862uWjRefI3Haa9B0rxRo3i6KPT9WsoIrmQbVDjcSfUV5cysflI2461v+CoEuPGulqJCfKy7ce1AEut+FbSw1Z4Fv5/JBJVSnC1QXQrPOF1J/wAIqf4qvHuPFGobZ3CpIVUAnpWOGkwdsr5+tAHceDrSK01OZEu5JHuV2ZdcbBVDVvC2paLcs0oWeDzCyyIRyD61zMVxcBl8u4lSRf4lY5rSgvL+dghupJhnrIxOKAOo0ddxWSMBWHp2ru9Nup8AFSR61xfh7zC+2RPn9RXo2n2W5VOMUAbNhI0wGa1jZB05FUbW1aLBArZjYiPp060Ac9e2QTOBVzSztlC+oqS/kQqSDzWNBqflXyKSByRQB3SuBEPpWRqc4jhkkZgAAeag/tWJbYu0g+XsK5HXfEaTqyoxCAenWgDgfG8olilbOGY9K80Qs0rIpPTkZrrfFOpNdSlFRjEepC5NUvDvh641y/ja4gMFkhyZR9447YoAs+FdAjuQ2samfJsIPuhhlZD616D4A8YxXviK/tA6+SVXyME4YD0rz/xPriXLnT7ACOxgOxmTK7mHYisGyvp9PvYbu3fyZYBjA/ioA+sxejAOetNkvAAeRXlOi/EOC9t1iuDsmC5JqxeeOrO3IWaba+OMnrQB299qKqp+YVxNzrAur6VFYHy/vY7Vxut+PnuMx2QbB4LVT0TUgthLO8pZpXILfSgDrbq+wpLHGOTzXJ61q3lwSMDkY656VTv9fjUH94uRnGfSoPD3hrXvHV4yWEBFpnD3Uowij+tAGNpgN/qbzzZ2Fdu89jXreieCtB0G0W+1S7W8DrvAuI8qn0roNO8C6J4T0drdIlvboqTLPKM5Pt6V5Br97dS6jJa/a5vs4Y4j3nbj0oA7TWPiRBCPsmjwRMi/KHiYqBXn9/qd1qF0Zb65mmz0Td92quF27RhQPSk2gd8n3oA7/wAF+N205o9K1Zt1m4+S5kYnZ6KRWr4y8CJdIdW0SBWnYDNqihVkB75rzBFUjbKzYz0r1j4W3l/eaNereO01vbPtikdiWb2oAq+EfACWCrquvIGuRytoyhkj9/rTfFvjyNM6fppWQgYLxsRs9qz/ABx4r1CS+l020Bh8sYaRGINcOEUDILMx5JbqTQB2XhPWmF0YrmUyTE5yx7V6zZ3eVBU44r52hupLaQPD/rBXpXhvxUtzarHK2JV680AeoJepINpOD/OuR8ZeGF1SP7bp58q+Tkheko9DSjWI2Gd2DVqx1E3U/kl8gAnJoA4vRLm6slK6kDHKp4jPRRW3J4ijAwGB47GsnxWqXGdpMcvONp61wiS3Fs213cnPUmgD0eTWvM/jxRFf72+9xXDW9+x+81aVtdsBnNAHoFlOHI54rpLPaQMEV55Y34THJrp9O1MMnWgDtbbBIWs7xLbMtgkqg/I+TV3TDuhVmPLdK0prZLq0khkGVcYoA8yWY+byec1uaTJvuRz90ZxXN6tBJpmotbyAgj7p9q09Duh9oXnOVoA723f5as7/AHrKt5xsHNWPO460AW3lyu04qpNJTGm96qTXAHegAeX5utFZsl0N55ooAjuLfrXO6lYLKrBlByK66dRg5rFvAGzgCgDndF8RXOgXSQXu6Wwkbar9469B/tqyEYdJC6kZG0VwMtiJ5v3g3ID0q3bh7dSsfC+lAHWP4jhXpC5+pqs/ilFz/oz/AJ1zsjPwR+NVZS/ZjQB0E/iq2IO5XWsO+1u3mIAdW3cDccVlXCuOpJFZN3Bv4I4HT2oA6JvDt1fqGURhTzknNQw+EryzuluILgKB1UdDXMWmrano9xutrtyo52Ociu48P+PtL1R0tNRK2ty3Ac8KTQBn+IdGfUtL2SW8LSZzu28/nXAXGipYqRNYlePvLk17zcWS4+6GHbB4I9axNQ0uOSNgUyD2oA8OSfToy6GEbs9SDWr4e1e2g1SOBYooBI2POUcitfxJ4STDSwRYOc8VwVzatbShWyNpz+NAHaeJfAVwFkv9KYziU75FkYZ/CuFlQwTNG+RMnVCOK6Tw94tv9HIjkP2i2LfMWGWUe1dpNp/h3xrYma2lZbgDIKgKc+9AHkihXbcWKt6CtLS5N92mQAucZrQ1DwhrOn3RjNukkZ+5Irdvepo/Db2jxyancpFt+YJAefxoA7/w9pwwsg5Br0HT7XCiuC8FatZXTG3gk3MnADHmvT7JAQpH40AXIYAVGBUzR7UJx+FSREKM5plxICpwRQBzGuqY4nmQ/dHzewrzu/vJb+dktm2QD70rcEfSu68R3MKKRK5CjnA7+xrxjxPrzXMz2sO1IR12jBoA34vGsGhM1nCzzSg/MZVzUNz8VjuwlrAxHGDHXm8jGRuDnHc9TTGABGPvGgDv/wDhaErH5rC1Vs/KPJGDWxZaw3jPwxqUUUSW96DtAiGzFeUmUqVDKGJ4Ax+tdN4AupdO8YxRyECC6BBA5FAHMmOaFHWQfPE5RwT3pELoxYAH616Lq3w51O91+e5tZIEtJm3ne3f6VfT4deHLLZNql7M0q8lVcBaAPKzK6uNu4y5+VF/ir0aHw/b2PhB7vxCT9qcEqAM7BjgVrjXPBugsIUjXfkAN5YY/nVf4n6dPdaRb6pakvboR5ig8EHvgUAeVtYvdHzo5iYjnao/SpNO0PWtQnSwsLdnlkOVjDYwe5qQNsAkfIAGUCd67DwV4hg0jWEu5wUeRCqjrjNAHTeFPgnBA0d74ruVuZB8y2kZ4z7mvVBJa2FmttZwxwQIMBIxgCuPXxrZurFZee4NY2peM4mzFCGeQ9Nq5AoA0/FesrBbPErfOwwMGvF9TZJtQkyf9Wc/WtvW9ZZpWDSF7gr93stcyDySxJJ6k96AEU43AVJCuwEnmgRjtmnDHc0AI8m2N3GBgHH1r2rwtbJ4a+HVu8w2u8bTSZ9TmvJ9I0s6rrVjpyjPnSqWH+yOpr1D4mX6Wfh02ERwZMRoPYCgDyN5nuLq4uXZj5rsRk9s8UxRjjJNN+8E4+6OlPUYBoAUKDnpwKkgkaBvMQkN7UxRzUnQ5xQBtWmuuExL1+tdp4Duf7Qvr0/wxx8V5gB8w+tem/CWENFq0x7fKKAMXxbO9vqMSc8qe9cvLIZOuMV0Xj1s+IwgPCx1zAz3JNADgBj0q1HMwAFVaOQepoA1oLx1OMnFdDo+o7iqknk4riVkKHrV+xvDbzo2eAcmgD6I01gIYgOyitdH+WuS0HUEubKKVWBDKK6BZwRQBk+MNA/tnTzLbYS+hG5D/AHvavMNP1U210N4KPG+2WM8FD6GvaGmG3rz6+lefeOvCjaismp6UqpfqMyR9px/jQBtWOoJJErKwKtyOavi8BHWvGdG8W/Y7lrS6DRuh2sr8bT6V2MPiCJ4w3mAj2NAHYyXnvVC4vgAea519bUjO4fnWVe67Goy0mM9s0AdBLqGJDyKK4GbXHeQlFJWigD2a4PU1kXK7ge1a9x0NZU/egCgIuo9aNmO1T9qRu1AFWRfQVWkTrjFXX6GqkvQ0AZ8ykntWdNGcnOK1JPvVnT/eoAxruJSrZUH05rndTskdeAR7A811Fx9z8axb3q31oA0PB3xIu/Dk6aZrjvdaU5ASY8vF9favYmaG7tkubWVJreVdySIchhXzLrH/AB7v9DXuHwr/AOSYW/8A10P86AL2oWysjZGQa828Q6SisXCDHOeK9Tv+lcRr/wB1/wAaAPLpoDBKN2QD92mQTTWU6y28pW4ByNvC/jWlrH3lrHT/AFtAHqN/q8tx8Pf7TmwHKgZA5zXmTyyzPveZySM4Nd9qX/JIof8AgP8AM156eo+goAtaff3OkXcd1bNtdTk44zXtHhP4jWmowpHO/lXA+8pNeHjtVnRv+QkaAPp9PEVq8e4Trj2NZ2oeKIUiIgbLdM1wen/6ii5/1ZoA1PF1+/8AwjUN6hDZJya8YvbkzymRsBzkEV61rv8AyTZP91v5148/WKgBoYsCAPmHWlUF2GVIfGeelPj/AOWtSJ/qH/3aAJdLsLzU7wWlnGXuHB2nHyr9T2rvLbTNJ8B6et5MTNqjDGQQwBPoKj+Fv/Hnc/79YfjX/kLt9aAINS8ZazeO+2YRIT8oArHe5uZVLzXDyynsx4qA9KeOlACOEkU+YFHYgCvV/hxqsWr6Bc+Hrw7pYVIAbqyEda8kn6D/AHq7L4b/API9t/17mgDH1Hw7qGn69caWlpNMwbchjUldp6c1rWXw78TXJVo4I7cf3pn6CvaYv+P1voKtTfcNAHm2m/DNolB1LWCT/EqGupsvD+nafY3Fvp+13kTAZ2DHPaqXiH/Uv9Kz/AX/AB/aj/uL/OgDy3UreeHWLxLvK3MchBxwMVCrqE5rpfiJ/wAjfc/7g/lXLyfdi/3aAJAcEbgRkZA9adGm6dcc9eM0h6JUZ6Sf7poA7/4UaYJ/EF9rMmGS1jMSEdM1V+I2oC88QwW4JxEm5vTJrofg7/yJV5/11NcN4h/5Gi7+lAGRsKpjjJNO2tjJ+lCf6k/79SS/6ygBqIT0pfWnr/q6rjqaAJAcAetet/ClAvhy+kxyzcmvIz9wV7F8LP8AkUbr6/1oA4XxswbxTOAeQBnNc/39q2vG3/I23X0FYifd/GgBeaWh/wDVUg/pQAoUE0owhBbODxxSihug+tAHd+CfET25+w3DbSp+U+1ekw6gGGQ2a8KtP+Qkn4V6tp3+q/CgDpmvgV61UmvBjryKo/wCq03egDk/Gvhqy1rddwkQ3qjIZeA/1rzuK41LS52glRmC9MHNepaj96uN1P8A17UAZ0WsJNjf5wY9RU4kjYE7Wb/erOX/AF7fWry/doAkWVlGFUAUUwdKKAP/2Q==">
            <a:extLst>
              <a:ext uri="{FF2B5EF4-FFF2-40B4-BE49-F238E27FC236}">
                <a16:creationId xmlns:a16="http://schemas.microsoft.com/office/drawing/2014/main" id="{97675DE9-7924-4113-BDAF-654C76135F20}"/>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panose="020B0604020202020204" pitchFamily="34" charset="0"/>
              <a:ea typeface="宋体" panose="02010600030101010101" pitchFamily="2" charset="-122"/>
              <a:cs typeface="+mn-cs"/>
            </a:endParaRPr>
          </a:p>
        </p:txBody>
      </p:sp>
      <p:sp>
        <p:nvSpPr>
          <p:cNvPr id="13321" name="AutoShape 17" descr="https://timgsa.baidu.com/timg?image&amp;quality=80&amp;size=b9999_10000&amp;sec=1509967117022&amp;di=d653d17deb74aca9cc482f33699c6145&amp;imgtype=jpg&amp;src=http%3A%2F%2Fimg4.imgtn.bdimg.com%2Fit%2Fu%3D3977040194%2C2917790720%26fm%3D214%26gp%3D0.jpg">
            <a:extLst>
              <a:ext uri="{FF2B5EF4-FFF2-40B4-BE49-F238E27FC236}">
                <a16:creationId xmlns:a16="http://schemas.microsoft.com/office/drawing/2014/main" id="{2A9D637D-43DB-4B3F-B928-AA7F75F0839F}"/>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panose="020B0604020202020204" pitchFamily="34" charset="0"/>
              <a:ea typeface="宋体" panose="02010600030101010101" pitchFamily="2" charset="-122"/>
              <a:cs typeface="+mn-cs"/>
            </a:endParaRPr>
          </a:p>
        </p:txBody>
      </p:sp>
      <p:sp>
        <p:nvSpPr>
          <p:cNvPr id="13322" name="AutoShape 19" descr="https://timgsa.baidu.com/timg?image&amp;quality=80&amp;size=b9999_10000&amp;sec=1509967117022&amp;di=d653d17deb74aca9cc482f33699c6145&amp;imgtype=jpg&amp;src=http%3A%2F%2Fimg4.imgtn.bdimg.com%2Fit%2Fu%3D3977040194%2C2917790720%26fm%3D214%26gp%3D0.jpg">
            <a:extLst>
              <a:ext uri="{FF2B5EF4-FFF2-40B4-BE49-F238E27FC236}">
                <a16:creationId xmlns:a16="http://schemas.microsoft.com/office/drawing/2014/main" id="{9969F082-7FAE-4DC8-8FCD-4E7821BCAD80}"/>
              </a:ext>
            </a:extLst>
          </p:cNvPr>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panose="020B0604020202020204" pitchFamily="34" charset="0"/>
              <a:ea typeface="宋体" panose="02010600030101010101" pitchFamily="2" charset="-122"/>
              <a:cs typeface="+mn-cs"/>
            </a:endParaRPr>
          </a:p>
        </p:txBody>
      </p:sp>
      <p:sp>
        <p:nvSpPr>
          <p:cNvPr id="13323" name="AutoShape 21" descr="https://timgsa.baidu.com/timg?image&amp;quality=80&amp;size=b10000_10000&amp;sec=1509957065&amp;di=f505b69a5da5eb2d79829ab37ef74831&amp;src=http://m.qqzhi.com/upload/img_3_3851754156D2194792585_23.jpg">
            <a:extLst>
              <a:ext uri="{FF2B5EF4-FFF2-40B4-BE49-F238E27FC236}">
                <a16:creationId xmlns:a16="http://schemas.microsoft.com/office/drawing/2014/main" id="{41B7D0AE-5AE8-43F8-B9A9-B9D4A7C54ECC}"/>
              </a:ext>
            </a:extLst>
          </p:cNvPr>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panose="020B0604020202020204" pitchFamily="34" charset="0"/>
              <a:ea typeface="宋体" panose="02010600030101010101" pitchFamily="2" charset="-122"/>
              <a:cs typeface="+mn-cs"/>
            </a:endParaRPr>
          </a:p>
        </p:txBody>
      </p:sp>
      <p:pic>
        <p:nvPicPr>
          <p:cNvPr id="13324" name="Picture 22" descr="C:\Users\www\AppData\Roaming\Tencent\Users\52007357\QQ\WinTemp\RichOle\$M}~DGIB15OM5K9FN@{B]E4.png">
            <a:extLst>
              <a:ext uri="{FF2B5EF4-FFF2-40B4-BE49-F238E27FC236}">
                <a16:creationId xmlns:a16="http://schemas.microsoft.com/office/drawing/2014/main" id="{DCD96952-1121-495A-A2DE-B303F74C4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16538"/>
            <a:ext cx="1728788"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图片 2">
            <a:extLst>
              <a:ext uri="{FF2B5EF4-FFF2-40B4-BE49-F238E27FC236}">
                <a16:creationId xmlns:a16="http://schemas.microsoft.com/office/drawing/2014/main" id="{353A234D-1349-4C58-8C48-D3D7FFB83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49371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Rectangle 2">
            <a:extLst>
              <a:ext uri="{FF2B5EF4-FFF2-40B4-BE49-F238E27FC236}">
                <a16:creationId xmlns:a16="http://schemas.microsoft.com/office/drawing/2014/main" id="{C76D7581-508A-4763-BAC1-B4EEA0BE3CEC}"/>
              </a:ext>
            </a:extLst>
          </p:cNvPr>
          <p:cNvSpPr txBox="1">
            <a:spLocks noChangeArrowheads="1"/>
          </p:cNvSpPr>
          <p:nvPr/>
        </p:nvSpPr>
        <p:spPr bwMode="auto">
          <a:xfrm>
            <a:off x="468313" y="2205038"/>
            <a:ext cx="777240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60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木质素</a:t>
            </a:r>
            <a:br>
              <a:rPr kumimoji="1" lang="en-US" altLang="zh-CN" sz="60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br>
            <a:br>
              <a:rPr kumimoji="1" lang="en-US" altLang="zh-CN" sz="60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br>
            <a:endParaRPr kumimoji="1" lang="zh-CN" altLang="zh-CN" sz="36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327" name="Rectangle 3">
            <a:extLst>
              <a:ext uri="{FF2B5EF4-FFF2-40B4-BE49-F238E27FC236}">
                <a16:creationId xmlns:a16="http://schemas.microsoft.com/office/drawing/2014/main" id="{EC8743D9-73B4-430F-92B4-D9DF99C0E2CB}"/>
              </a:ext>
            </a:extLst>
          </p:cNvPr>
          <p:cNvSpPr txBox="1">
            <a:spLocks noChangeArrowheads="1"/>
          </p:cNvSpPr>
          <p:nvPr/>
        </p:nvSpPr>
        <p:spPr bwMode="auto">
          <a:xfrm flipH="1">
            <a:off x="1476375" y="4005263"/>
            <a:ext cx="60198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defRPr/>
            </a:pPr>
            <a:r>
              <a:rPr kumimoji="1" lang="zh-CN" altLang="en-US" sz="32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刘珍珍    教授</a:t>
            </a:r>
            <a:endParaRPr kumimoji="1" lang="en-US" altLang="zh-CN" sz="32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defRPr/>
            </a:pPr>
            <a:r>
              <a:rPr kumimoji="1" lang="zh-CN" altLang="en-US" sz="32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木材科学与工程系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object 5">
            <a:extLst>
              <a:ext uri="{FF2B5EF4-FFF2-40B4-BE49-F238E27FC236}">
                <a16:creationId xmlns:a16="http://schemas.microsoft.com/office/drawing/2014/main" id="{58B83F96-E3A5-4552-B098-2DF45CE38498}"/>
              </a:ext>
            </a:extLst>
          </p:cNvPr>
          <p:cNvSpPr txBox="1">
            <a:spLocks noChangeArrowheads="1"/>
          </p:cNvSpPr>
          <p:nvPr/>
        </p:nvSpPr>
        <p:spPr bwMode="auto">
          <a:xfrm>
            <a:off x="107950" y="981075"/>
            <a:ext cx="911225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8755" rIns="0" bIns="0">
            <a:spAutoFit/>
          </a:bodyPr>
          <a:lstStyle>
            <a:lvl1pPr marL="355600" indent="-342900">
              <a:tabLst>
                <a:tab pos="355600"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355600"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9pPr>
          </a:lstStyle>
          <a:p>
            <a:pPr marL="355600" marR="0" lvl="0" indent="-342900" algn="l" defTabSz="914400" rtl="0" eaLnBrk="1" fontAlgn="base" latinLnBrk="0" hangingPunct="1">
              <a:lnSpc>
                <a:spcPct val="100000"/>
              </a:lnSpc>
              <a:spcBef>
                <a:spcPts val="1563"/>
              </a:spcBef>
              <a:spcAft>
                <a:spcPct val="0"/>
              </a:spcAft>
              <a:buClrTx/>
              <a:buSzTx/>
              <a:buFontTx/>
              <a:buChar char="•"/>
              <a:tabLst>
                <a:tab pos="355600" algn="l"/>
              </a:tabLst>
              <a:defRPr/>
            </a:pPr>
            <a:r>
              <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针叶木(裸子植物)中，木</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素含量25%~35%；</a:t>
            </a:r>
          </a:p>
          <a:p>
            <a:pPr marL="355600" marR="0" lvl="0" indent="-342900" algn="l" defTabSz="914400" rtl="0" eaLnBrk="1" fontAlgn="base" latinLnBrk="0" hangingPunct="1">
              <a:lnSpc>
                <a:spcPct val="130000"/>
              </a:lnSpc>
              <a:spcBef>
                <a:spcPts val="600"/>
              </a:spcBef>
              <a:spcAft>
                <a:spcPct val="0"/>
              </a:spcAft>
              <a:buClrTx/>
              <a:buSzTx/>
              <a:buFontTx/>
              <a:buChar char="•"/>
              <a:tabLst>
                <a:tab pos="355600" algn="l"/>
              </a:tabLst>
              <a:defRPr/>
            </a:pPr>
            <a:r>
              <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阔叶木( 被子植物中的双子叶植物) 木</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素含量20%~25%；</a:t>
            </a:r>
          </a:p>
          <a:p>
            <a:pPr marL="355600" marR="0" lvl="0" indent="-342900" algn="l" defTabSz="914400" rtl="0" eaLnBrk="1" fontAlgn="base" latinLnBrk="0" hangingPunct="1">
              <a:lnSpc>
                <a:spcPct val="100000"/>
              </a:lnSpc>
              <a:spcBef>
                <a:spcPts val="1463"/>
              </a:spcBef>
              <a:spcAft>
                <a:spcPct val="0"/>
              </a:spcAft>
              <a:buClrTx/>
              <a:buSzTx/>
              <a:buFontTx/>
              <a:buChar char="•"/>
              <a:tabLst>
                <a:tab pos="355600" algn="l"/>
              </a:tabLst>
              <a:defRPr/>
            </a:pPr>
            <a:r>
              <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单子叶植物中禾本科植物一般含15%～25%。</a:t>
            </a:r>
          </a:p>
        </p:txBody>
      </p:sp>
      <p:sp>
        <p:nvSpPr>
          <p:cNvPr id="22531" name="object 2">
            <a:extLst>
              <a:ext uri="{FF2B5EF4-FFF2-40B4-BE49-F238E27FC236}">
                <a16:creationId xmlns:a16="http://schemas.microsoft.com/office/drawing/2014/main" id="{A9A6E332-B45A-49CA-9700-FAE130D66631}"/>
              </a:ext>
            </a:extLst>
          </p:cNvPr>
          <p:cNvSpPr>
            <a:spLocks noChangeArrowheads="1"/>
          </p:cNvSpPr>
          <p:nvPr/>
        </p:nvSpPr>
        <p:spPr bwMode="auto">
          <a:xfrm>
            <a:off x="179388" y="3213100"/>
            <a:ext cx="5759450" cy="3254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8" name="object 3">
            <a:extLst>
              <a:ext uri="{FF2B5EF4-FFF2-40B4-BE49-F238E27FC236}">
                <a16:creationId xmlns:a16="http://schemas.microsoft.com/office/drawing/2014/main" id="{22A5AE2F-2708-4FE3-9F1E-A6ACA770413E}"/>
              </a:ext>
            </a:extLst>
          </p:cNvPr>
          <p:cNvSpPr txBox="1"/>
          <p:nvPr/>
        </p:nvSpPr>
        <p:spPr>
          <a:xfrm>
            <a:off x="5891213" y="4652963"/>
            <a:ext cx="3044825" cy="1144587"/>
          </a:xfrm>
          <a:prstGeom prst="rect">
            <a:avLst/>
          </a:prstGeom>
        </p:spPr>
        <p:txBody>
          <a:bodyPr lIns="0" tIns="12700" rIns="0" bIns="0">
            <a:spAutoFit/>
          </a:bodyPr>
          <a:lstStyle/>
          <a:p>
            <a:pPr marL="64135" marR="0" lvl="0" indent="0" algn="ctr" defTabSz="914400" rtl="0" eaLnBrk="1" fontAlgn="base" latinLnBrk="0" hangingPunct="1">
              <a:lnSpc>
                <a:spcPts val="2155"/>
              </a:lnSpc>
              <a:spcBef>
                <a:spcPts val="100"/>
              </a:spcBef>
              <a:spcAft>
                <a:spcPct val="0"/>
              </a:spcAft>
              <a:buClrTx/>
              <a:buSzTx/>
              <a:buFontTx/>
              <a:buNone/>
              <a:tabLst/>
              <a:defRPr/>
            </a:pPr>
            <a:r>
              <a:rPr kumimoji="1"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图4 硫酸盐法化学制浆过程物质的平衡</a:t>
            </a:r>
          </a:p>
          <a:p>
            <a:pPr marL="0" marR="0" lvl="0" indent="0" algn="ctr" defTabSz="914400" rtl="0" eaLnBrk="1" fontAlgn="base" latinLnBrk="0" hangingPunct="1">
              <a:lnSpc>
                <a:spcPts val="2155"/>
              </a:lnSpc>
              <a:spcBef>
                <a:spcPct val="0"/>
              </a:spcBef>
              <a:spcAft>
                <a:spcPct val="0"/>
              </a:spcAft>
              <a:buClrTx/>
              <a:buSzTx/>
              <a:buFontTx/>
              <a:buNone/>
              <a:tabLst/>
              <a:defRPr/>
            </a:pPr>
            <a:r>
              <a:rPr kumimoji="1"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Kraft Pine Pulping Material Balances</a:t>
            </a:r>
          </a:p>
        </p:txBody>
      </p:sp>
      <p:sp>
        <p:nvSpPr>
          <p:cNvPr id="9" name="矩形 8">
            <a:extLst>
              <a:ext uri="{FF2B5EF4-FFF2-40B4-BE49-F238E27FC236}">
                <a16:creationId xmlns:a16="http://schemas.microsoft.com/office/drawing/2014/main" id="{872B5C6E-F599-4FA9-B3E3-BAF66279E7DE}"/>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2534" name="矩形 9">
            <a:extLst>
              <a:ext uri="{FF2B5EF4-FFF2-40B4-BE49-F238E27FC236}">
                <a16:creationId xmlns:a16="http://schemas.microsoft.com/office/drawing/2014/main" id="{B8489F03-A517-47DD-A7C8-C6167CFCD2FD}"/>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1.2.1</a:t>
            </a:r>
            <a:r>
              <a:rPr kumimoji="1" lang="zh-CN" altLang="en-US"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木质素的含量</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object 2">
            <a:extLst>
              <a:ext uri="{FF2B5EF4-FFF2-40B4-BE49-F238E27FC236}">
                <a16:creationId xmlns:a16="http://schemas.microsoft.com/office/drawing/2014/main" id="{0CB8756F-4A49-446E-9AF7-F9B88328F33C}"/>
              </a:ext>
            </a:extLst>
          </p:cNvPr>
          <p:cNvSpPr>
            <a:spLocks noChangeArrowheads="1"/>
          </p:cNvSpPr>
          <p:nvPr/>
        </p:nvSpPr>
        <p:spPr bwMode="auto">
          <a:xfrm>
            <a:off x="1184275" y="1008063"/>
            <a:ext cx="6719888" cy="26971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mn-cs"/>
            </a:endParaRPr>
          </a:p>
        </p:txBody>
      </p:sp>
      <p:sp>
        <p:nvSpPr>
          <p:cNvPr id="23555" name="object 3">
            <a:extLst>
              <a:ext uri="{FF2B5EF4-FFF2-40B4-BE49-F238E27FC236}">
                <a16:creationId xmlns:a16="http://schemas.microsoft.com/office/drawing/2014/main" id="{4856F9CD-968A-4EA7-B693-5DFFDA870BCA}"/>
              </a:ext>
            </a:extLst>
          </p:cNvPr>
          <p:cNvSpPr>
            <a:spLocks/>
          </p:cNvSpPr>
          <p:nvPr/>
        </p:nvSpPr>
        <p:spPr bwMode="auto">
          <a:xfrm>
            <a:off x="939800" y="836613"/>
            <a:ext cx="7129463" cy="3048000"/>
          </a:xfrm>
          <a:custGeom>
            <a:avLst/>
            <a:gdLst>
              <a:gd name="T0" fmla="*/ 0 w 6697980"/>
              <a:gd name="T1" fmla="*/ 6646837 h 2676525"/>
              <a:gd name="T2" fmla="*/ 10368947 w 6697980"/>
              <a:gd name="T3" fmla="*/ 6646837 h 2676525"/>
              <a:gd name="T4" fmla="*/ 10368947 w 6697980"/>
              <a:gd name="T5" fmla="*/ 0 h 2676525"/>
              <a:gd name="T6" fmla="*/ 0 w 6697980"/>
              <a:gd name="T7" fmla="*/ 0 h 2676525"/>
              <a:gd name="T8" fmla="*/ 0 w 6697980"/>
              <a:gd name="T9" fmla="*/ 6646837 h 2676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7980" h="2676525">
                <a:moveTo>
                  <a:pt x="0" y="2676144"/>
                </a:moveTo>
                <a:lnTo>
                  <a:pt x="6697980" y="2676144"/>
                </a:lnTo>
                <a:lnTo>
                  <a:pt x="6697980" y="0"/>
                </a:lnTo>
                <a:lnTo>
                  <a:pt x="0" y="0"/>
                </a:lnTo>
                <a:lnTo>
                  <a:pt x="0" y="2676144"/>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7" name="object 4">
            <a:extLst>
              <a:ext uri="{FF2B5EF4-FFF2-40B4-BE49-F238E27FC236}">
                <a16:creationId xmlns:a16="http://schemas.microsoft.com/office/drawing/2014/main" id="{06264D87-7E8E-48C5-B7A5-095006C51DAD}"/>
              </a:ext>
            </a:extLst>
          </p:cNvPr>
          <p:cNvSpPr txBox="1"/>
          <p:nvPr/>
        </p:nvSpPr>
        <p:spPr>
          <a:xfrm>
            <a:off x="1625600" y="3225800"/>
            <a:ext cx="420688" cy="525463"/>
          </a:xfrm>
          <a:prstGeom prst="rect">
            <a:avLst/>
          </a:prstGeom>
        </p:spPr>
        <p:txBody>
          <a:bodyPr lIns="0" tIns="17145" rIns="0" bIns="0">
            <a:spAutoFit/>
          </a:bodyPr>
          <a:lstStyle/>
          <a:p>
            <a:pPr marL="0" marR="0" lvl="0" indent="0" algn="l" defTabSz="914400" rtl="0" eaLnBrk="1" fontAlgn="base" latinLnBrk="0" hangingPunct="1">
              <a:lnSpc>
                <a:spcPct val="100000"/>
              </a:lnSpc>
              <a:spcBef>
                <a:spcPts val="135"/>
              </a:spcBef>
              <a:spcAft>
                <a:spcPct val="0"/>
              </a:spcAft>
              <a:buClrTx/>
              <a:buSzTx/>
              <a:buFontTx/>
              <a:buNone/>
              <a:tabLst/>
              <a:defRPr/>
            </a:pPr>
            <a:r>
              <a:rPr kumimoji="1" sz="1650" b="1" i="0" u="none" strike="noStrike" kern="1200" cap="none" spc="345"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r>
              <a:rPr kumimoji="1" sz="1650" b="1" i="0" u="none" strike="noStrike" kern="1200" cap="none" spc="38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endParaRPr kumimoji="1" sz="165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Arial"/>
            </a:endParaRPr>
          </a:p>
        </p:txBody>
      </p:sp>
      <p:sp>
        <p:nvSpPr>
          <p:cNvPr id="23557" name="object 5">
            <a:extLst>
              <a:ext uri="{FF2B5EF4-FFF2-40B4-BE49-F238E27FC236}">
                <a16:creationId xmlns:a16="http://schemas.microsoft.com/office/drawing/2014/main" id="{2E3A9134-85C3-4186-8B9D-EAEFB22D1B61}"/>
              </a:ext>
            </a:extLst>
          </p:cNvPr>
          <p:cNvSpPr txBox="1">
            <a:spLocks noChangeArrowheads="1"/>
          </p:cNvSpPr>
          <p:nvPr/>
        </p:nvSpPr>
        <p:spPr bwMode="auto">
          <a:xfrm>
            <a:off x="1625600" y="985838"/>
            <a:ext cx="214313"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just" defTabSz="914400" rtl="0" eaLnBrk="1" fontAlgn="base" latinLnBrk="0" hangingPunct="1">
              <a:lnSpc>
                <a:spcPct val="142000"/>
              </a:lnSpc>
              <a:spcBef>
                <a:spcPts val="88"/>
              </a:spcBef>
              <a:spcAft>
                <a:spcPct val="0"/>
              </a:spcAft>
              <a:buClrTx/>
              <a:buSzTx/>
              <a:buFontTx/>
              <a:buNone/>
              <a:tabLst/>
              <a:defRPr/>
            </a:pPr>
            <a:r>
              <a:rPr kumimoji="1" lang="zh-CN" altLang="zh-CN" sz="16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Arial" panose="020B0604020202020204" pitchFamily="34" charset="0"/>
              </a:rPr>
              <a:t>C  C  C</a:t>
            </a:r>
            <a:endParaRPr kumimoji="1" lang="zh-CN" altLang="zh-CN" sz="160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58" name="object 6">
            <a:extLst>
              <a:ext uri="{FF2B5EF4-FFF2-40B4-BE49-F238E27FC236}">
                <a16:creationId xmlns:a16="http://schemas.microsoft.com/office/drawing/2014/main" id="{90ED9FD4-02A3-4B16-869F-424A8DBEF754}"/>
              </a:ext>
            </a:extLst>
          </p:cNvPr>
          <p:cNvSpPr>
            <a:spLocks/>
          </p:cNvSpPr>
          <p:nvPr/>
        </p:nvSpPr>
        <p:spPr bwMode="auto">
          <a:xfrm>
            <a:off x="1328738" y="2301875"/>
            <a:ext cx="400050" cy="177800"/>
          </a:xfrm>
          <a:custGeom>
            <a:avLst/>
            <a:gdLst>
              <a:gd name="T0" fmla="*/ 403818 w 399414"/>
              <a:gd name="T1" fmla="*/ 0 h 178435"/>
              <a:gd name="T2" fmla="*/ 0 w 399414"/>
              <a:gd name="T3" fmla="*/ 173725 h 178435"/>
              <a:gd name="T4" fmla="*/ 0 60000 65536"/>
              <a:gd name="T5" fmla="*/ 0 60000 65536"/>
            </a:gdLst>
            <a:ahLst/>
            <a:cxnLst>
              <a:cxn ang="T4">
                <a:pos x="T0" y="T1"/>
              </a:cxn>
              <a:cxn ang="T5">
                <a:pos x="T2" y="T3"/>
              </a:cxn>
            </a:cxnLst>
            <a:rect l="0" t="0" r="r" b="b"/>
            <a:pathLst>
              <a:path w="399414" h="178435">
                <a:moveTo>
                  <a:pt x="399345" y="0"/>
                </a:moveTo>
                <a:lnTo>
                  <a:pt x="0" y="178115"/>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59" name="object 7">
            <a:extLst>
              <a:ext uri="{FF2B5EF4-FFF2-40B4-BE49-F238E27FC236}">
                <a16:creationId xmlns:a16="http://schemas.microsoft.com/office/drawing/2014/main" id="{D379711B-D827-444F-AC0B-C795F43B0DDB}"/>
              </a:ext>
            </a:extLst>
          </p:cNvPr>
          <p:cNvSpPr>
            <a:spLocks/>
          </p:cNvSpPr>
          <p:nvPr/>
        </p:nvSpPr>
        <p:spPr bwMode="auto">
          <a:xfrm>
            <a:off x="1400175" y="2355850"/>
            <a:ext cx="309563" cy="138113"/>
          </a:xfrm>
          <a:custGeom>
            <a:avLst/>
            <a:gdLst>
              <a:gd name="T0" fmla="*/ 311228 w 309244"/>
              <a:gd name="T1" fmla="*/ 0 h 137794"/>
              <a:gd name="T2" fmla="*/ 0 w 309244"/>
              <a:gd name="T3" fmla="*/ 140044 h 137794"/>
              <a:gd name="T4" fmla="*/ 0 60000 65536"/>
              <a:gd name="T5" fmla="*/ 0 60000 65536"/>
            </a:gdLst>
            <a:ahLst/>
            <a:cxnLst>
              <a:cxn ang="T4">
                <a:pos x="T0" y="T1"/>
              </a:cxn>
              <a:cxn ang="T5">
                <a:pos x="T2" y="T3"/>
              </a:cxn>
            </a:cxnLst>
            <a:rect l="0" t="0" r="r" b="b"/>
            <a:pathLst>
              <a:path w="309244" h="137794">
                <a:moveTo>
                  <a:pt x="308990" y="0"/>
                </a:moveTo>
                <a:lnTo>
                  <a:pt x="0" y="137796"/>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0" name="object 8">
            <a:extLst>
              <a:ext uri="{FF2B5EF4-FFF2-40B4-BE49-F238E27FC236}">
                <a16:creationId xmlns:a16="http://schemas.microsoft.com/office/drawing/2014/main" id="{8F81543B-979C-45BC-88E5-35ABCA71A6A8}"/>
              </a:ext>
            </a:extLst>
          </p:cNvPr>
          <p:cNvSpPr>
            <a:spLocks/>
          </p:cNvSpPr>
          <p:nvPr/>
        </p:nvSpPr>
        <p:spPr bwMode="auto">
          <a:xfrm>
            <a:off x="1728788" y="2301875"/>
            <a:ext cx="400050" cy="177800"/>
          </a:xfrm>
          <a:custGeom>
            <a:avLst/>
            <a:gdLst>
              <a:gd name="T0" fmla="*/ 403802 w 399414"/>
              <a:gd name="T1" fmla="*/ 173725 h 178435"/>
              <a:gd name="T2" fmla="*/ 0 w 399414"/>
              <a:gd name="T3" fmla="*/ 0 h 178435"/>
              <a:gd name="T4" fmla="*/ 0 60000 65536"/>
              <a:gd name="T5" fmla="*/ 0 60000 65536"/>
            </a:gdLst>
            <a:ahLst/>
            <a:cxnLst>
              <a:cxn ang="T4">
                <a:pos x="T0" y="T1"/>
              </a:cxn>
              <a:cxn ang="T5">
                <a:pos x="T2" y="T3"/>
              </a:cxn>
            </a:cxnLst>
            <a:rect l="0" t="0" r="r" b="b"/>
            <a:pathLst>
              <a:path w="399414" h="178435">
                <a:moveTo>
                  <a:pt x="399329" y="178115"/>
                </a:moveTo>
                <a:lnTo>
                  <a:pt x="0" y="0"/>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1" name="object 9">
            <a:extLst>
              <a:ext uri="{FF2B5EF4-FFF2-40B4-BE49-F238E27FC236}">
                <a16:creationId xmlns:a16="http://schemas.microsoft.com/office/drawing/2014/main" id="{6F516BE4-1FCD-4CAF-ABF5-493679D0BB4E}"/>
              </a:ext>
            </a:extLst>
          </p:cNvPr>
          <p:cNvSpPr>
            <a:spLocks/>
          </p:cNvSpPr>
          <p:nvPr/>
        </p:nvSpPr>
        <p:spPr bwMode="auto">
          <a:xfrm>
            <a:off x="2128838" y="2479675"/>
            <a:ext cx="0" cy="357188"/>
          </a:xfrm>
          <a:custGeom>
            <a:avLst/>
            <a:gdLst>
              <a:gd name="T0" fmla="*/ 354913 h 357504"/>
              <a:gd name="T1" fmla="*/ 0 h 357504"/>
              <a:gd name="T2" fmla="*/ 0 60000 65536"/>
              <a:gd name="T3" fmla="*/ 0 60000 65536"/>
            </a:gdLst>
            <a:ahLst/>
            <a:cxnLst>
              <a:cxn ang="T2">
                <a:pos x="0" y="T0"/>
              </a:cxn>
              <a:cxn ang="T3">
                <a:pos x="0" y="T1"/>
              </a:cxn>
            </a:cxnLst>
            <a:rect l="0" t="0" r="r" b="b"/>
            <a:pathLst>
              <a:path h="357504">
                <a:moveTo>
                  <a:pt x="0" y="357117"/>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2" name="object 10">
            <a:extLst>
              <a:ext uri="{FF2B5EF4-FFF2-40B4-BE49-F238E27FC236}">
                <a16:creationId xmlns:a16="http://schemas.microsoft.com/office/drawing/2014/main" id="{514486D0-A256-426F-ACD4-C63C2AD9FC28}"/>
              </a:ext>
            </a:extLst>
          </p:cNvPr>
          <p:cNvSpPr>
            <a:spLocks/>
          </p:cNvSpPr>
          <p:nvPr/>
        </p:nvSpPr>
        <p:spPr bwMode="auto">
          <a:xfrm>
            <a:off x="2076450" y="2519363"/>
            <a:ext cx="0" cy="277812"/>
          </a:xfrm>
          <a:custGeom>
            <a:avLst/>
            <a:gdLst>
              <a:gd name="T0" fmla="*/ 279590 h 277495"/>
              <a:gd name="T1" fmla="*/ 0 h 277495"/>
              <a:gd name="T2" fmla="*/ 0 60000 65536"/>
              <a:gd name="T3" fmla="*/ 0 60000 65536"/>
            </a:gdLst>
            <a:ahLst/>
            <a:cxnLst>
              <a:cxn ang="T2">
                <a:pos x="0" y="T0"/>
              </a:cxn>
              <a:cxn ang="T3">
                <a:pos x="0" y="T1"/>
              </a:cxn>
            </a:cxnLst>
            <a:rect l="0" t="0" r="r" b="b"/>
            <a:pathLst>
              <a:path h="277495">
                <a:moveTo>
                  <a:pt x="0" y="277364"/>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3" name="object 11">
            <a:extLst>
              <a:ext uri="{FF2B5EF4-FFF2-40B4-BE49-F238E27FC236}">
                <a16:creationId xmlns:a16="http://schemas.microsoft.com/office/drawing/2014/main" id="{C5F230AE-303D-4431-B7B6-EDD5B7395953}"/>
              </a:ext>
            </a:extLst>
          </p:cNvPr>
          <p:cNvSpPr>
            <a:spLocks/>
          </p:cNvSpPr>
          <p:nvPr/>
        </p:nvSpPr>
        <p:spPr bwMode="auto">
          <a:xfrm>
            <a:off x="1728788" y="2836863"/>
            <a:ext cx="400050" cy="177800"/>
          </a:xfrm>
          <a:custGeom>
            <a:avLst/>
            <a:gdLst>
              <a:gd name="T0" fmla="*/ 0 w 399414"/>
              <a:gd name="T1" fmla="*/ 173725 h 178435"/>
              <a:gd name="T2" fmla="*/ 403802 w 399414"/>
              <a:gd name="T3" fmla="*/ 0 h 178435"/>
              <a:gd name="T4" fmla="*/ 0 60000 65536"/>
              <a:gd name="T5" fmla="*/ 0 60000 65536"/>
            </a:gdLst>
            <a:ahLst/>
            <a:cxnLst>
              <a:cxn ang="T4">
                <a:pos x="T0" y="T1"/>
              </a:cxn>
              <a:cxn ang="T5">
                <a:pos x="T2" y="T3"/>
              </a:cxn>
            </a:cxnLst>
            <a:rect l="0" t="0" r="r" b="b"/>
            <a:pathLst>
              <a:path w="399414" h="178435">
                <a:moveTo>
                  <a:pt x="0" y="178115"/>
                </a:moveTo>
                <a:lnTo>
                  <a:pt x="399329" y="0"/>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4" name="object 12">
            <a:extLst>
              <a:ext uri="{FF2B5EF4-FFF2-40B4-BE49-F238E27FC236}">
                <a16:creationId xmlns:a16="http://schemas.microsoft.com/office/drawing/2014/main" id="{3F1AB9B7-CDC6-4BD8-825A-8F97524A02AC}"/>
              </a:ext>
            </a:extLst>
          </p:cNvPr>
          <p:cNvSpPr>
            <a:spLocks/>
          </p:cNvSpPr>
          <p:nvPr/>
        </p:nvSpPr>
        <p:spPr bwMode="auto">
          <a:xfrm>
            <a:off x="1328738" y="2836863"/>
            <a:ext cx="400050" cy="177800"/>
          </a:xfrm>
          <a:custGeom>
            <a:avLst/>
            <a:gdLst>
              <a:gd name="T0" fmla="*/ 0 w 399414"/>
              <a:gd name="T1" fmla="*/ 0 h 178435"/>
              <a:gd name="T2" fmla="*/ 403818 w 399414"/>
              <a:gd name="T3" fmla="*/ 173725 h 178435"/>
              <a:gd name="T4" fmla="*/ 0 60000 65536"/>
              <a:gd name="T5" fmla="*/ 0 60000 65536"/>
            </a:gdLst>
            <a:ahLst/>
            <a:cxnLst>
              <a:cxn ang="T4">
                <a:pos x="T0" y="T1"/>
              </a:cxn>
              <a:cxn ang="T5">
                <a:pos x="T2" y="T3"/>
              </a:cxn>
            </a:cxnLst>
            <a:rect l="0" t="0" r="r" b="b"/>
            <a:pathLst>
              <a:path w="399414" h="178435">
                <a:moveTo>
                  <a:pt x="0" y="0"/>
                </a:moveTo>
                <a:lnTo>
                  <a:pt x="399345" y="178115"/>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5" name="object 13">
            <a:extLst>
              <a:ext uri="{FF2B5EF4-FFF2-40B4-BE49-F238E27FC236}">
                <a16:creationId xmlns:a16="http://schemas.microsoft.com/office/drawing/2014/main" id="{46624B0C-106C-43D8-8677-E46E059037F9}"/>
              </a:ext>
            </a:extLst>
          </p:cNvPr>
          <p:cNvSpPr>
            <a:spLocks/>
          </p:cNvSpPr>
          <p:nvPr/>
        </p:nvSpPr>
        <p:spPr bwMode="auto">
          <a:xfrm>
            <a:off x="1400175" y="2822575"/>
            <a:ext cx="309563" cy="136525"/>
          </a:xfrm>
          <a:custGeom>
            <a:avLst/>
            <a:gdLst>
              <a:gd name="T0" fmla="*/ 0 w 309244"/>
              <a:gd name="T1" fmla="*/ 0 h 137795"/>
              <a:gd name="T2" fmla="*/ 311228 w 309244"/>
              <a:gd name="T3" fmla="*/ 129148 h 137795"/>
              <a:gd name="T4" fmla="*/ 0 60000 65536"/>
              <a:gd name="T5" fmla="*/ 0 60000 65536"/>
            </a:gdLst>
            <a:ahLst/>
            <a:cxnLst>
              <a:cxn ang="T4">
                <a:pos x="T0" y="T1"/>
              </a:cxn>
              <a:cxn ang="T5">
                <a:pos x="T2" y="T3"/>
              </a:cxn>
            </a:cxnLst>
            <a:rect l="0" t="0" r="r" b="b"/>
            <a:pathLst>
              <a:path w="309244" h="137795">
                <a:moveTo>
                  <a:pt x="0" y="0"/>
                </a:moveTo>
                <a:lnTo>
                  <a:pt x="308990" y="137796"/>
                </a:lnTo>
              </a:path>
            </a:pathLst>
          </a:custGeom>
          <a:noFill/>
          <a:ln w="2789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6" name="object 14">
            <a:extLst>
              <a:ext uri="{FF2B5EF4-FFF2-40B4-BE49-F238E27FC236}">
                <a16:creationId xmlns:a16="http://schemas.microsoft.com/office/drawing/2014/main" id="{FE763DC5-8369-49A4-ABC5-DE72148B798F}"/>
              </a:ext>
            </a:extLst>
          </p:cNvPr>
          <p:cNvSpPr>
            <a:spLocks/>
          </p:cNvSpPr>
          <p:nvPr/>
        </p:nvSpPr>
        <p:spPr bwMode="auto">
          <a:xfrm>
            <a:off x="1328738" y="2479675"/>
            <a:ext cx="0" cy="357188"/>
          </a:xfrm>
          <a:custGeom>
            <a:avLst/>
            <a:gdLst>
              <a:gd name="T0" fmla="*/ 0 h 357504"/>
              <a:gd name="T1" fmla="*/ 354913 h 357504"/>
              <a:gd name="T2" fmla="*/ 0 60000 65536"/>
              <a:gd name="T3" fmla="*/ 0 60000 65536"/>
            </a:gdLst>
            <a:ahLst/>
            <a:cxnLst>
              <a:cxn ang="T2">
                <a:pos x="0" y="T0"/>
              </a:cxn>
              <a:cxn ang="T3">
                <a:pos x="0" y="T1"/>
              </a:cxn>
            </a:cxnLst>
            <a:rect l="0" t="0" r="r" b="b"/>
            <a:pathLst>
              <a:path h="357504">
                <a:moveTo>
                  <a:pt x="0" y="0"/>
                </a:moveTo>
                <a:lnTo>
                  <a:pt x="0" y="357117"/>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7" name="object 15">
            <a:extLst>
              <a:ext uri="{FF2B5EF4-FFF2-40B4-BE49-F238E27FC236}">
                <a16:creationId xmlns:a16="http://schemas.microsoft.com/office/drawing/2014/main" id="{559F6BED-72ED-448E-92A7-DD7009FBA126}"/>
              </a:ext>
            </a:extLst>
          </p:cNvPr>
          <p:cNvSpPr>
            <a:spLocks/>
          </p:cNvSpPr>
          <p:nvPr/>
        </p:nvSpPr>
        <p:spPr bwMode="auto">
          <a:xfrm>
            <a:off x="1728788" y="3014663"/>
            <a:ext cx="0" cy="250825"/>
          </a:xfrm>
          <a:custGeom>
            <a:avLst/>
            <a:gdLst>
              <a:gd name="T0" fmla="*/ 0 h 250825"/>
              <a:gd name="T1" fmla="*/ 250336 h 250825"/>
              <a:gd name="T2" fmla="*/ 0 60000 65536"/>
              <a:gd name="T3" fmla="*/ 0 60000 65536"/>
            </a:gdLst>
            <a:ahLst/>
            <a:cxnLst>
              <a:cxn ang="T2">
                <a:pos x="0" y="T0"/>
              </a:cxn>
              <a:cxn ang="T3">
                <a:pos x="0" y="T1"/>
              </a:cxn>
            </a:cxnLst>
            <a:rect l="0" t="0" r="r" b="b"/>
            <a:pathLst>
              <a:path h="250825">
                <a:moveTo>
                  <a:pt x="0" y="0"/>
                </a:moveTo>
                <a:lnTo>
                  <a:pt x="0" y="250336"/>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8" name="object 16">
            <a:extLst>
              <a:ext uri="{FF2B5EF4-FFF2-40B4-BE49-F238E27FC236}">
                <a16:creationId xmlns:a16="http://schemas.microsoft.com/office/drawing/2014/main" id="{A3B6B937-2669-4CA6-AAF2-EC883C68862F}"/>
              </a:ext>
            </a:extLst>
          </p:cNvPr>
          <p:cNvSpPr>
            <a:spLocks/>
          </p:cNvSpPr>
          <p:nvPr/>
        </p:nvSpPr>
        <p:spPr bwMode="auto">
          <a:xfrm>
            <a:off x="2128838" y="2836863"/>
            <a:ext cx="203200" cy="158750"/>
          </a:xfrm>
          <a:custGeom>
            <a:avLst/>
            <a:gdLst>
              <a:gd name="T0" fmla="*/ 0 w 204469"/>
              <a:gd name="T1" fmla="*/ 0 h 158750"/>
              <a:gd name="T2" fmla="*/ 195570 w 204469"/>
              <a:gd name="T3" fmla="*/ 158177 h 158750"/>
              <a:gd name="T4" fmla="*/ 0 60000 65536"/>
              <a:gd name="T5" fmla="*/ 0 60000 65536"/>
            </a:gdLst>
            <a:ahLst/>
            <a:cxnLst>
              <a:cxn ang="T4">
                <a:pos x="T0" y="T1"/>
              </a:cxn>
              <a:cxn ang="T5">
                <a:pos x="T2" y="T3"/>
              </a:cxn>
            </a:cxnLst>
            <a:rect l="0" t="0" r="r" b="b"/>
            <a:pathLst>
              <a:path w="204469" h="158750">
                <a:moveTo>
                  <a:pt x="0" y="0"/>
                </a:moveTo>
                <a:lnTo>
                  <a:pt x="204281" y="158177"/>
                </a:lnTo>
              </a:path>
            </a:pathLst>
          </a:custGeom>
          <a:noFill/>
          <a:ln w="29553">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69" name="object 17">
            <a:extLst>
              <a:ext uri="{FF2B5EF4-FFF2-40B4-BE49-F238E27FC236}">
                <a16:creationId xmlns:a16="http://schemas.microsoft.com/office/drawing/2014/main" id="{6633AF02-C362-4E42-9780-46769F85A7F1}"/>
              </a:ext>
            </a:extLst>
          </p:cNvPr>
          <p:cNvSpPr>
            <a:spLocks/>
          </p:cNvSpPr>
          <p:nvPr/>
        </p:nvSpPr>
        <p:spPr bwMode="auto">
          <a:xfrm>
            <a:off x="1728788" y="2051050"/>
            <a:ext cx="0" cy="250825"/>
          </a:xfrm>
          <a:custGeom>
            <a:avLst/>
            <a:gdLst>
              <a:gd name="T0" fmla="*/ 250336 h 250825"/>
              <a:gd name="T1" fmla="*/ 0 h 250825"/>
              <a:gd name="T2" fmla="*/ 0 60000 65536"/>
              <a:gd name="T3" fmla="*/ 0 60000 65536"/>
            </a:gdLst>
            <a:ahLst/>
            <a:cxnLst>
              <a:cxn ang="T2">
                <a:pos x="0" y="T0"/>
              </a:cxn>
              <a:cxn ang="T3">
                <a:pos x="0" y="T1"/>
              </a:cxn>
            </a:cxnLst>
            <a:rect l="0" t="0" r="r" b="b"/>
            <a:pathLst>
              <a:path h="250825">
                <a:moveTo>
                  <a:pt x="0" y="250336"/>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0" name="object 18">
            <a:extLst>
              <a:ext uri="{FF2B5EF4-FFF2-40B4-BE49-F238E27FC236}">
                <a16:creationId xmlns:a16="http://schemas.microsoft.com/office/drawing/2014/main" id="{35B3B190-1FFC-47E2-B35D-12865953A486}"/>
              </a:ext>
            </a:extLst>
          </p:cNvPr>
          <p:cNvSpPr>
            <a:spLocks/>
          </p:cNvSpPr>
          <p:nvPr/>
        </p:nvSpPr>
        <p:spPr bwMode="auto">
          <a:xfrm>
            <a:off x="1728788" y="1693863"/>
            <a:ext cx="0" cy="142875"/>
          </a:xfrm>
          <a:custGeom>
            <a:avLst/>
            <a:gdLst>
              <a:gd name="T0" fmla="*/ 138653 h 143510"/>
              <a:gd name="T1" fmla="*/ 0 h 143510"/>
              <a:gd name="T2" fmla="*/ 0 60000 65536"/>
              <a:gd name="T3" fmla="*/ 0 60000 65536"/>
            </a:gdLst>
            <a:ahLst/>
            <a:cxnLst>
              <a:cxn ang="T2">
                <a:pos x="0" y="T0"/>
              </a:cxn>
              <a:cxn ang="T3">
                <a:pos x="0" y="T1"/>
              </a:cxn>
            </a:cxnLst>
            <a:rect l="0" t="0" r="r" b="b"/>
            <a:pathLst>
              <a:path h="143510">
                <a:moveTo>
                  <a:pt x="0" y="143024"/>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1" name="object 19">
            <a:extLst>
              <a:ext uri="{FF2B5EF4-FFF2-40B4-BE49-F238E27FC236}">
                <a16:creationId xmlns:a16="http://schemas.microsoft.com/office/drawing/2014/main" id="{AC46DD96-8676-482E-B6F4-9A498AF18E1F}"/>
              </a:ext>
            </a:extLst>
          </p:cNvPr>
          <p:cNvSpPr>
            <a:spLocks/>
          </p:cNvSpPr>
          <p:nvPr/>
        </p:nvSpPr>
        <p:spPr bwMode="auto">
          <a:xfrm>
            <a:off x="1728788" y="1338263"/>
            <a:ext cx="0" cy="141287"/>
          </a:xfrm>
          <a:custGeom>
            <a:avLst/>
            <a:gdLst>
              <a:gd name="T0" fmla="*/ 135611 h 142239"/>
              <a:gd name="T1" fmla="*/ 0 h 142239"/>
              <a:gd name="T2" fmla="*/ 0 60000 65536"/>
              <a:gd name="T3" fmla="*/ 0 60000 65536"/>
            </a:gdLst>
            <a:ahLst/>
            <a:cxnLst>
              <a:cxn ang="T2">
                <a:pos x="0" y="T0"/>
              </a:cxn>
              <a:cxn ang="T3">
                <a:pos x="0" y="T1"/>
              </a:cxn>
            </a:cxnLst>
            <a:rect l="0" t="0" r="r" b="b"/>
            <a:pathLst>
              <a:path h="142239">
                <a:moveTo>
                  <a:pt x="0" y="142138"/>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 name="object 20">
            <a:extLst>
              <a:ext uri="{FF2B5EF4-FFF2-40B4-BE49-F238E27FC236}">
                <a16:creationId xmlns:a16="http://schemas.microsoft.com/office/drawing/2014/main" id="{4E0D100D-3122-4F68-A13C-BFD2E4C1CAC3}"/>
              </a:ext>
            </a:extLst>
          </p:cNvPr>
          <p:cNvSpPr txBox="1"/>
          <p:nvPr/>
        </p:nvSpPr>
        <p:spPr>
          <a:xfrm>
            <a:off x="4581525" y="3186113"/>
            <a:ext cx="420688" cy="523875"/>
          </a:xfrm>
          <a:prstGeom prst="rect">
            <a:avLst/>
          </a:prstGeom>
        </p:spPr>
        <p:txBody>
          <a:bodyPr lIns="0" tIns="17145" rIns="0" bIns="0">
            <a:spAutoFit/>
          </a:bodyPr>
          <a:lstStyle/>
          <a:p>
            <a:pPr marL="0" marR="0" lvl="0" indent="0" algn="l" defTabSz="914400" rtl="0" eaLnBrk="1" fontAlgn="base" latinLnBrk="0" hangingPunct="1">
              <a:lnSpc>
                <a:spcPct val="100000"/>
              </a:lnSpc>
              <a:spcBef>
                <a:spcPts val="135"/>
              </a:spcBef>
              <a:spcAft>
                <a:spcPct val="0"/>
              </a:spcAft>
              <a:buClrTx/>
              <a:buSzTx/>
              <a:buFontTx/>
              <a:buNone/>
              <a:tabLst/>
              <a:defRPr/>
            </a:pPr>
            <a:r>
              <a:rPr kumimoji="1" sz="1650" b="1" i="0" u="none" strike="noStrike" kern="1200" cap="none" spc="335"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r>
              <a:rPr kumimoji="1" sz="1650" b="1" i="0" u="none" strike="noStrike" kern="1200" cap="none" spc="38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endParaRPr kumimoji="1" sz="1650" b="1" i="0" u="none" strike="noStrike" kern="1200" cap="none" spc="0" normalizeH="0" baseline="0" noProof="0" dirty="0">
              <a:ln>
                <a:noFill/>
              </a:ln>
              <a:solidFill>
                <a:srgbClr val="EAEAEA"/>
              </a:solidFill>
              <a:effectLst/>
              <a:uLnTx/>
              <a:uFillTx/>
              <a:latin typeface="微软雅黑" panose="020B0503020204020204" pitchFamily="34" charset="-122"/>
              <a:ea typeface="微软雅黑" panose="020B0503020204020204" pitchFamily="34" charset="-122"/>
              <a:cs typeface="Arial"/>
            </a:endParaRPr>
          </a:p>
        </p:txBody>
      </p:sp>
      <p:sp>
        <p:nvSpPr>
          <p:cNvPr id="23573" name="object 21">
            <a:extLst>
              <a:ext uri="{FF2B5EF4-FFF2-40B4-BE49-F238E27FC236}">
                <a16:creationId xmlns:a16="http://schemas.microsoft.com/office/drawing/2014/main" id="{A5FF353E-5C93-4BEF-B4CB-61BBC01A6DB1}"/>
              </a:ext>
            </a:extLst>
          </p:cNvPr>
          <p:cNvSpPr txBox="1">
            <a:spLocks noChangeArrowheads="1"/>
          </p:cNvSpPr>
          <p:nvPr/>
        </p:nvSpPr>
        <p:spPr bwMode="auto">
          <a:xfrm>
            <a:off x="4581525" y="944563"/>
            <a:ext cx="2127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just" defTabSz="914400" rtl="0" eaLnBrk="1" fontAlgn="base" latinLnBrk="0" hangingPunct="1">
              <a:lnSpc>
                <a:spcPct val="142000"/>
              </a:lnSpc>
              <a:spcBef>
                <a:spcPts val="88"/>
              </a:spcBef>
              <a:spcAft>
                <a:spcPct val="0"/>
              </a:spcAft>
              <a:buClrTx/>
              <a:buSzTx/>
              <a:buFontTx/>
              <a:buNone/>
              <a:tabLst/>
              <a:defRPr/>
            </a:pPr>
            <a:r>
              <a:rPr kumimoji="1" lang="zh-CN" altLang="zh-CN" sz="16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Arial" panose="020B0604020202020204" pitchFamily="34" charset="0"/>
              </a:rPr>
              <a:t>C  C  C</a:t>
            </a:r>
            <a:endParaRPr kumimoji="1" lang="zh-CN" altLang="zh-CN" sz="160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74" name="object 22">
            <a:extLst>
              <a:ext uri="{FF2B5EF4-FFF2-40B4-BE49-F238E27FC236}">
                <a16:creationId xmlns:a16="http://schemas.microsoft.com/office/drawing/2014/main" id="{9EA420D2-728B-4E53-BD25-0CA77F8AF555}"/>
              </a:ext>
            </a:extLst>
          </p:cNvPr>
          <p:cNvSpPr>
            <a:spLocks/>
          </p:cNvSpPr>
          <p:nvPr/>
        </p:nvSpPr>
        <p:spPr bwMode="auto">
          <a:xfrm>
            <a:off x="4284663" y="2260600"/>
            <a:ext cx="400050" cy="177800"/>
          </a:xfrm>
          <a:custGeom>
            <a:avLst/>
            <a:gdLst>
              <a:gd name="T0" fmla="*/ 403778 w 399414"/>
              <a:gd name="T1" fmla="*/ 0 h 177800"/>
              <a:gd name="T2" fmla="*/ 0 w 399414"/>
              <a:gd name="T3" fmla="*/ 177672 h 177800"/>
              <a:gd name="T4" fmla="*/ 0 60000 65536"/>
              <a:gd name="T5" fmla="*/ 0 60000 65536"/>
            </a:gdLst>
            <a:ahLst/>
            <a:cxnLst>
              <a:cxn ang="T4">
                <a:pos x="T0" y="T1"/>
              </a:cxn>
              <a:cxn ang="T5">
                <a:pos x="T2" y="T3"/>
              </a:cxn>
            </a:cxnLst>
            <a:rect l="0" t="0" r="r" b="b"/>
            <a:pathLst>
              <a:path w="399414" h="177800">
                <a:moveTo>
                  <a:pt x="399305" y="0"/>
                </a:moveTo>
                <a:lnTo>
                  <a:pt x="0" y="177672"/>
                </a:lnTo>
              </a:path>
            </a:pathLst>
          </a:custGeom>
          <a:noFill/>
          <a:ln w="27886">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5" name="object 23">
            <a:extLst>
              <a:ext uri="{FF2B5EF4-FFF2-40B4-BE49-F238E27FC236}">
                <a16:creationId xmlns:a16="http://schemas.microsoft.com/office/drawing/2014/main" id="{B35A731E-18D8-488E-9B26-0B522713ACEA}"/>
              </a:ext>
            </a:extLst>
          </p:cNvPr>
          <p:cNvSpPr>
            <a:spLocks/>
          </p:cNvSpPr>
          <p:nvPr/>
        </p:nvSpPr>
        <p:spPr bwMode="auto">
          <a:xfrm>
            <a:off x="4356100" y="2316163"/>
            <a:ext cx="309563" cy="138112"/>
          </a:xfrm>
          <a:custGeom>
            <a:avLst/>
            <a:gdLst>
              <a:gd name="T0" fmla="*/ 307521 w 309879"/>
              <a:gd name="T1" fmla="*/ 0 h 137794"/>
              <a:gd name="T2" fmla="*/ 0 w 309879"/>
              <a:gd name="T3" fmla="*/ 140037 h 137794"/>
              <a:gd name="T4" fmla="*/ 0 60000 65536"/>
              <a:gd name="T5" fmla="*/ 0 60000 65536"/>
            </a:gdLst>
            <a:ahLst/>
            <a:cxnLst>
              <a:cxn ang="T4">
                <a:pos x="T0" y="T1"/>
              </a:cxn>
              <a:cxn ang="T5">
                <a:pos x="T2" y="T3"/>
              </a:cxn>
            </a:cxnLst>
            <a:rect l="0" t="0" r="r" b="b"/>
            <a:pathLst>
              <a:path w="309879" h="137794">
                <a:moveTo>
                  <a:pt x="309726" y="0"/>
                </a:moveTo>
                <a:lnTo>
                  <a:pt x="0" y="137796"/>
                </a:lnTo>
              </a:path>
            </a:pathLst>
          </a:custGeom>
          <a:noFill/>
          <a:ln w="27886">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6" name="object 24">
            <a:extLst>
              <a:ext uri="{FF2B5EF4-FFF2-40B4-BE49-F238E27FC236}">
                <a16:creationId xmlns:a16="http://schemas.microsoft.com/office/drawing/2014/main" id="{1257420A-ED86-4555-89D4-D9A4444BC8A4}"/>
              </a:ext>
            </a:extLst>
          </p:cNvPr>
          <p:cNvSpPr>
            <a:spLocks/>
          </p:cNvSpPr>
          <p:nvPr/>
        </p:nvSpPr>
        <p:spPr bwMode="auto">
          <a:xfrm>
            <a:off x="4684713" y="2260600"/>
            <a:ext cx="400050" cy="177800"/>
          </a:xfrm>
          <a:custGeom>
            <a:avLst/>
            <a:gdLst>
              <a:gd name="T0" fmla="*/ 403779 w 399414"/>
              <a:gd name="T1" fmla="*/ 177672 h 177800"/>
              <a:gd name="T2" fmla="*/ 0 w 399414"/>
              <a:gd name="T3" fmla="*/ 0 h 177800"/>
              <a:gd name="T4" fmla="*/ 0 60000 65536"/>
              <a:gd name="T5" fmla="*/ 0 60000 65536"/>
            </a:gdLst>
            <a:ahLst/>
            <a:cxnLst>
              <a:cxn ang="T4">
                <a:pos x="T0" y="T1"/>
              </a:cxn>
              <a:cxn ang="T5">
                <a:pos x="T2" y="T3"/>
              </a:cxn>
            </a:cxnLst>
            <a:rect l="0" t="0" r="r" b="b"/>
            <a:pathLst>
              <a:path w="399414" h="177800">
                <a:moveTo>
                  <a:pt x="399306" y="177672"/>
                </a:moveTo>
                <a:lnTo>
                  <a:pt x="0" y="0"/>
                </a:lnTo>
              </a:path>
            </a:pathLst>
          </a:custGeom>
          <a:noFill/>
          <a:ln w="27886">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7" name="object 25">
            <a:extLst>
              <a:ext uri="{FF2B5EF4-FFF2-40B4-BE49-F238E27FC236}">
                <a16:creationId xmlns:a16="http://schemas.microsoft.com/office/drawing/2014/main" id="{6CC225EB-0A05-4F95-A837-1EE23F4FC6F2}"/>
              </a:ext>
            </a:extLst>
          </p:cNvPr>
          <p:cNvSpPr>
            <a:spLocks/>
          </p:cNvSpPr>
          <p:nvPr/>
        </p:nvSpPr>
        <p:spPr bwMode="auto">
          <a:xfrm>
            <a:off x="5083175" y="2438400"/>
            <a:ext cx="0" cy="358775"/>
          </a:xfrm>
          <a:custGeom>
            <a:avLst/>
            <a:gdLst>
              <a:gd name="T0" fmla="*/ 362028 h 358139"/>
              <a:gd name="T1" fmla="*/ 0 h 358139"/>
              <a:gd name="T2" fmla="*/ 0 60000 65536"/>
              <a:gd name="T3" fmla="*/ 0 60000 65536"/>
            </a:gdLst>
            <a:ahLst/>
            <a:cxnLst>
              <a:cxn ang="T2">
                <a:pos x="0" y="T0"/>
              </a:cxn>
              <a:cxn ang="T3">
                <a:pos x="0" y="T1"/>
              </a:cxn>
            </a:cxnLst>
            <a:rect l="0" t="0" r="r" b="b"/>
            <a:pathLst>
              <a:path h="358139">
                <a:moveTo>
                  <a:pt x="0" y="357560"/>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8" name="object 26">
            <a:extLst>
              <a:ext uri="{FF2B5EF4-FFF2-40B4-BE49-F238E27FC236}">
                <a16:creationId xmlns:a16="http://schemas.microsoft.com/office/drawing/2014/main" id="{C1DE43C8-E42D-424D-A436-403E3262F664}"/>
              </a:ext>
            </a:extLst>
          </p:cNvPr>
          <p:cNvSpPr>
            <a:spLocks/>
          </p:cNvSpPr>
          <p:nvPr/>
        </p:nvSpPr>
        <p:spPr bwMode="auto">
          <a:xfrm>
            <a:off x="5032375" y="2479675"/>
            <a:ext cx="0" cy="277813"/>
          </a:xfrm>
          <a:custGeom>
            <a:avLst/>
            <a:gdLst>
              <a:gd name="T0" fmla="*/ 279150 h 277495"/>
              <a:gd name="T1" fmla="*/ 0 h 277495"/>
              <a:gd name="T2" fmla="*/ 0 60000 65536"/>
              <a:gd name="T3" fmla="*/ 0 60000 65536"/>
            </a:gdLst>
            <a:ahLst/>
            <a:cxnLst>
              <a:cxn ang="T2">
                <a:pos x="0" y="T0"/>
              </a:cxn>
              <a:cxn ang="T3">
                <a:pos x="0" y="T1"/>
              </a:cxn>
            </a:cxnLst>
            <a:rect l="0" t="0" r="r" b="b"/>
            <a:pathLst>
              <a:path h="277495">
                <a:moveTo>
                  <a:pt x="0" y="276921"/>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79" name="object 27">
            <a:extLst>
              <a:ext uri="{FF2B5EF4-FFF2-40B4-BE49-F238E27FC236}">
                <a16:creationId xmlns:a16="http://schemas.microsoft.com/office/drawing/2014/main" id="{EDF12C3A-5E31-4C38-ABED-ED00FB69A250}"/>
              </a:ext>
            </a:extLst>
          </p:cNvPr>
          <p:cNvSpPr>
            <a:spLocks/>
          </p:cNvSpPr>
          <p:nvPr/>
        </p:nvSpPr>
        <p:spPr bwMode="auto">
          <a:xfrm>
            <a:off x="4684713" y="2797175"/>
            <a:ext cx="400050" cy="177800"/>
          </a:xfrm>
          <a:custGeom>
            <a:avLst/>
            <a:gdLst>
              <a:gd name="T0" fmla="*/ 0 w 399414"/>
              <a:gd name="T1" fmla="*/ 177672 h 177800"/>
              <a:gd name="T2" fmla="*/ 403778 w 399414"/>
              <a:gd name="T3" fmla="*/ 0 h 177800"/>
              <a:gd name="T4" fmla="*/ 0 60000 65536"/>
              <a:gd name="T5" fmla="*/ 0 60000 65536"/>
            </a:gdLst>
            <a:ahLst/>
            <a:cxnLst>
              <a:cxn ang="T4">
                <a:pos x="T0" y="T1"/>
              </a:cxn>
              <a:cxn ang="T5">
                <a:pos x="T2" y="T3"/>
              </a:cxn>
            </a:cxnLst>
            <a:rect l="0" t="0" r="r" b="b"/>
            <a:pathLst>
              <a:path w="399414" h="177800">
                <a:moveTo>
                  <a:pt x="0" y="177672"/>
                </a:moveTo>
                <a:lnTo>
                  <a:pt x="399305" y="0"/>
                </a:lnTo>
              </a:path>
            </a:pathLst>
          </a:custGeom>
          <a:noFill/>
          <a:ln w="27886">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0" name="object 28">
            <a:extLst>
              <a:ext uri="{FF2B5EF4-FFF2-40B4-BE49-F238E27FC236}">
                <a16:creationId xmlns:a16="http://schemas.microsoft.com/office/drawing/2014/main" id="{E21AE146-51BB-4A56-80C8-77210C14D569}"/>
              </a:ext>
            </a:extLst>
          </p:cNvPr>
          <p:cNvSpPr>
            <a:spLocks/>
          </p:cNvSpPr>
          <p:nvPr/>
        </p:nvSpPr>
        <p:spPr bwMode="auto">
          <a:xfrm>
            <a:off x="4284663" y="2797175"/>
            <a:ext cx="400050" cy="177800"/>
          </a:xfrm>
          <a:custGeom>
            <a:avLst/>
            <a:gdLst>
              <a:gd name="T0" fmla="*/ 0 w 399414"/>
              <a:gd name="T1" fmla="*/ 0 h 177800"/>
              <a:gd name="T2" fmla="*/ 403779 w 399414"/>
              <a:gd name="T3" fmla="*/ 177672 h 177800"/>
              <a:gd name="T4" fmla="*/ 0 60000 65536"/>
              <a:gd name="T5" fmla="*/ 0 60000 65536"/>
            </a:gdLst>
            <a:ahLst/>
            <a:cxnLst>
              <a:cxn ang="T4">
                <a:pos x="T0" y="T1"/>
              </a:cxn>
              <a:cxn ang="T5">
                <a:pos x="T2" y="T3"/>
              </a:cxn>
            </a:cxnLst>
            <a:rect l="0" t="0" r="r" b="b"/>
            <a:pathLst>
              <a:path w="399414" h="177800">
                <a:moveTo>
                  <a:pt x="0" y="0"/>
                </a:moveTo>
                <a:lnTo>
                  <a:pt x="399306" y="177672"/>
                </a:lnTo>
              </a:path>
            </a:pathLst>
          </a:custGeom>
          <a:noFill/>
          <a:ln w="27886">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1" name="object 29">
            <a:extLst>
              <a:ext uri="{FF2B5EF4-FFF2-40B4-BE49-F238E27FC236}">
                <a16:creationId xmlns:a16="http://schemas.microsoft.com/office/drawing/2014/main" id="{1E40FA39-8045-4639-AC03-C8D2EE2A99F2}"/>
              </a:ext>
            </a:extLst>
          </p:cNvPr>
          <p:cNvSpPr>
            <a:spLocks/>
          </p:cNvSpPr>
          <p:nvPr/>
        </p:nvSpPr>
        <p:spPr bwMode="auto">
          <a:xfrm>
            <a:off x="4356100" y="2781300"/>
            <a:ext cx="309563" cy="138113"/>
          </a:xfrm>
          <a:custGeom>
            <a:avLst/>
            <a:gdLst>
              <a:gd name="T0" fmla="*/ 0 w 309879"/>
              <a:gd name="T1" fmla="*/ 0 h 138429"/>
              <a:gd name="T2" fmla="*/ 307521 w 309879"/>
              <a:gd name="T3" fmla="*/ 136045 h 138429"/>
              <a:gd name="T4" fmla="*/ 0 60000 65536"/>
              <a:gd name="T5" fmla="*/ 0 60000 65536"/>
            </a:gdLst>
            <a:ahLst/>
            <a:cxnLst>
              <a:cxn ang="T4">
                <a:pos x="T0" y="T1"/>
              </a:cxn>
              <a:cxn ang="T5">
                <a:pos x="T2" y="T3"/>
              </a:cxn>
            </a:cxnLst>
            <a:rect l="0" t="0" r="r" b="b"/>
            <a:pathLst>
              <a:path w="309879" h="138429">
                <a:moveTo>
                  <a:pt x="0" y="0"/>
                </a:moveTo>
                <a:lnTo>
                  <a:pt x="309726" y="138239"/>
                </a:lnTo>
              </a:path>
            </a:pathLst>
          </a:custGeom>
          <a:noFill/>
          <a:ln w="27893">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2" name="object 30">
            <a:extLst>
              <a:ext uri="{FF2B5EF4-FFF2-40B4-BE49-F238E27FC236}">
                <a16:creationId xmlns:a16="http://schemas.microsoft.com/office/drawing/2014/main" id="{2179E456-52CE-4D33-A12D-A41D30E168A9}"/>
              </a:ext>
            </a:extLst>
          </p:cNvPr>
          <p:cNvSpPr>
            <a:spLocks/>
          </p:cNvSpPr>
          <p:nvPr/>
        </p:nvSpPr>
        <p:spPr bwMode="auto">
          <a:xfrm>
            <a:off x="4284663" y="2438400"/>
            <a:ext cx="0" cy="358775"/>
          </a:xfrm>
          <a:custGeom>
            <a:avLst/>
            <a:gdLst>
              <a:gd name="T0" fmla="*/ 0 h 358139"/>
              <a:gd name="T1" fmla="*/ 362028 h 358139"/>
              <a:gd name="T2" fmla="*/ 0 60000 65536"/>
              <a:gd name="T3" fmla="*/ 0 60000 65536"/>
            </a:gdLst>
            <a:ahLst/>
            <a:cxnLst>
              <a:cxn ang="T2">
                <a:pos x="0" y="T0"/>
              </a:cxn>
              <a:cxn ang="T3">
                <a:pos x="0" y="T1"/>
              </a:cxn>
            </a:cxnLst>
            <a:rect l="0" t="0" r="r" b="b"/>
            <a:pathLst>
              <a:path h="358139">
                <a:moveTo>
                  <a:pt x="0" y="0"/>
                </a:moveTo>
                <a:lnTo>
                  <a:pt x="0" y="35756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3" name="object 31">
            <a:extLst>
              <a:ext uri="{FF2B5EF4-FFF2-40B4-BE49-F238E27FC236}">
                <a16:creationId xmlns:a16="http://schemas.microsoft.com/office/drawing/2014/main" id="{E2DF27D9-6E87-4568-95C3-4B2E87E2630D}"/>
              </a:ext>
            </a:extLst>
          </p:cNvPr>
          <p:cNvSpPr>
            <a:spLocks/>
          </p:cNvSpPr>
          <p:nvPr/>
        </p:nvSpPr>
        <p:spPr bwMode="auto">
          <a:xfrm>
            <a:off x="4684713" y="2974975"/>
            <a:ext cx="0" cy="250825"/>
          </a:xfrm>
          <a:custGeom>
            <a:avLst/>
            <a:gdLst>
              <a:gd name="T0" fmla="*/ 0 h 250825"/>
              <a:gd name="T1" fmla="*/ 250336 h 250825"/>
              <a:gd name="T2" fmla="*/ 0 60000 65536"/>
              <a:gd name="T3" fmla="*/ 0 60000 65536"/>
            </a:gdLst>
            <a:ahLst/>
            <a:cxnLst>
              <a:cxn ang="T2">
                <a:pos x="0" y="T0"/>
              </a:cxn>
              <a:cxn ang="T3">
                <a:pos x="0" y="T1"/>
              </a:cxn>
            </a:cxnLst>
            <a:rect l="0" t="0" r="r" b="b"/>
            <a:pathLst>
              <a:path h="250825">
                <a:moveTo>
                  <a:pt x="0" y="0"/>
                </a:moveTo>
                <a:lnTo>
                  <a:pt x="0" y="250336"/>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4" name="object 32">
            <a:extLst>
              <a:ext uri="{FF2B5EF4-FFF2-40B4-BE49-F238E27FC236}">
                <a16:creationId xmlns:a16="http://schemas.microsoft.com/office/drawing/2014/main" id="{CBAB5EB9-86A9-49A7-B39B-596298FE3BBF}"/>
              </a:ext>
            </a:extLst>
          </p:cNvPr>
          <p:cNvSpPr>
            <a:spLocks/>
          </p:cNvSpPr>
          <p:nvPr/>
        </p:nvSpPr>
        <p:spPr bwMode="auto">
          <a:xfrm>
            <a:off x="5083175" y="2797175"/>
            <a:ext cx="204788" cy="157163"/>
          </a:xfrm>
          <a:custGeom>
            <a:avLst/>
            <a:gdLst>
              <a:gd name="T0" fmla="*/ 0 w 203835"/>
              <a:gd name="T1" fmla="*/ 0 h 158114"/>
              <a:gd name="T2" fmla="*/ 210562 w 203835"/>
              <a:gd name="T3" fmla="*/ 151211 h 158114"/>
              <a:gd name="T4" fmla="*/ 0 60000 65536"/>
              <a:gd name="T5" fmla="*/ 0 60000 65536"/>
            </a:gdLst>
            <a:ahLst/>
            <a:cxnLst>
              <a:cxn ang="T4">
                <a:pos x="T0" y="T1"/>
              </a:cxn>
              <a:cxn ang="T5">
                <a:pos x="T2" y="T3"/>
              </a:cxn>
            </a:cxnLst>
            <a:rect l="0" t="0" r="r" b="b"/>
            <a:pathLst>
              <a:path w="203835" h="158114">
                <a:moveTo>
                  <a:pt x="0" y="0"/>
                </a:moveTo>
                <a:lnTo>
                  <a:pt x="203798" y="157734"/>
                </a:lnTo>
              </a:path>
            </a:pathLst>
          </a:custGeom>
          <a:noFill/>
          <a:ln w="29551">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5" name="object 33">
            <a:extLst>
              <a:ext uri="{FF2B5EF4-FFF2-40B4-BE49-F238E27FC236}">
                <a16:creationId xmlns:a16="http://schemas.microsoft.com/office/drawing/2014/main" id="{429AD1D2-0256-41B8-98A6-31726314FFC4}"/>
              </a:ext>
            </a:extLst>
          </p:cNvPr>
          <p:cNvSpPr>
            <a:spLocks/>
          </p:cNvSpPr>
          <p:nvPr/>
        </p:nvSpPr>
        <p:spPr bwMode="auto">
          <a:xfrm>
            <a:off x="4684713" y="2011363"/>
            <a:ext cx="0" cy="250825"/>
          </a:xfrm>
          <a:custGeom>
            <a:avLst/>
            <a:gdLst>
              <a:gd name="T0" fmla="*/ 250336 h 250825"/>
              <a:gd name="T1" fmla="*/ 0 h 250825"/>
              <a:gd name="T2" fmla="*/ 0 60000 65536"/>
              <a:gd name="T3" fmla="*/ 0 60000 65536"/>
            </a:gdLst>
            <a:ahLst/>
            <a:cxnLst>
              <a:cxn ang="T2">
                <a:pos x="0" y="T0"/>
              </a:cxn>
              <a:cxn ang="T3">
                <a:pos x="0" y="T1"/>
              </a:cxn>
            </a:cxnLst>
            <a:rect l="0" t="0" r="r" b="b"/>
            <a:pathLst>
              <a:path h="250825">
                <a:moveTo>
                  <a:pt x="0" y="250336"/>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6" name="object 34">
            <a:extLst>
              <a:ext uri="{FF2B5EF4-FFF2-40B4-BE49-F238E27FC236}">
                <a16:creationId xmlns:a16="http://schemas.microsoft.com/office/drawing/2014/main" id="{8844A54B-2446-4F8C-B5D3-9DC313E8807D}"/>
              </a:ext>
            </a:extLst>
          </p:cNvPr>
          <p:cNvSpPr>
            <a:spLocks/>
          </p:cNvSpPr>
          <p:nvPr/>
        </p:nvSpPr>
        <p:spPr bwMode="auto">
          <a:xfrm>
            <a:off x="4684713" y="1652588"/>
            <a:ext cx="0" cy="144462"/>
          </a:xfrm>
          <a:custGeom>
            <a:avLst/>
            <a:gdLst>
              <a:gd name="T0" fmla="*/ 149984 h 143510"/>
              <a:gd name="T1" fmla="*/ 0 h 143510"/>
              <a:gd name="T2" fmla="*/ 0 60000 65536"/>
              <a:gd name="T3" fmla="*/ 0 60000 65536"/>
            </a:gdLst>
            <a:ahLst/>
            <a:cxnLst>
              <a:cxn ang="T2">
                <a:pos x="0" y="T0"/>
              </a:cxn>
              <a:cxn ang="T3">
                <a:pos x="0" y="T1"/>
              </a:cxn>
            </a:cxnLst>
            <a:rect l="0" t="0" r="r" b="b"/>
            <a:pathLst>
              <a:path h="143510">
                <a:moveTo>
                  <a:pt x="0" y="143201"/>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7" name="object 35">
            <a:extLst>
              <a:ext uri="{FF2B5EF4-FFF2-40B4-BE49-F238E27FC236}">
                <a16:creationId xmlns:a16="http://schemas.microsoft.com/office/drawing/2014/main" id="{2DE4A8FA-CAD9-4410-BF1F-49C73890112C}"/>
              </a:ext>
            </a:extLst>
          </p:cNvPr>
          <p:cNvSpPr>
            <a:spLocks/>
          </p:cNvSpPr>
          <p:nvPr/>
        </p:nvSpPr>
        <p:spPr bwMode="auto">
          <a:xfrm>
            <a:off x="4684713" y="1296988"/>
            <a:ext cx="0" cy="142875"/>
          </a:xfrm>
          <a:custGeom>
            <a:avLst/>
            <a:gdLst>
              <a:gd name="T0" fmla="*/ 146281 h 142239"/>
              <a:gd name="T1" fmla="*/ 0 h 142239"/>
              <a:gd name="T2" fmla="*/ 0 60000 65536"/>
              <a:gd name="T3" fmla="*/ 0 60000 65536"/>
            </a:gdLst>
            <a:ahLst/>
            <a:cxnLst>
              <a:cxn ang="T2">
                <a:pos x="0" y="T0"/>
              </a:cxn>
              <a:cxn ang="T3">
                <a:pos x="0" y="T1"/>
              </a:cxn>
            </a:cxnLst>
            <a:rect l="0" t="0" r="r" b="b"/>
            <a:pathLst>
              <a:path h="142239">
                <a:moveTo>
                  <a:pt x="0" y="141783"/>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88" name="object 36">
            <a:extLst>
              <a:ext uri="{FF2B5EF4-FFF2-40B4-BE49-F238E27FC236}">
                <a16:creationId xmlns:a16="http://schemas.microsoft.com/office/drawing/2014/main" id="{C1F00969-1686-4F10-9882-6FD2B0325D76}"/>
              </a:ext>
            </a:extLst>
          </p:cNvPr>
          <p:cNvSpPr>
            <a:spLocks/>
          </p:cNvSpPr>
          <p:nvPr/>
        </p:nvSpPr>
        <p:spPr bwMode="auto">
          <a:xfrm>
            <a:off x="3959225" y="2797175"/>
            <a:ext cx="327025" cy="250825"/>
          </a:xfrm>
          <a:custGeom>
            <a:avLst/>
            <a:gdLst>
              <a:gd name="T0" fmla="*/ 326767 w 327025"/>
              <a:gd name="T1" fmla="*/ 0 h 252095"/>
              <a:gd name="T2" fmla="*/ 0 w 327025"/>
              <a:gd name="T3" fmla="*/ 242925 h 252095"/>
              <a:gd name="T4" fmla="*/ 0 60000 65536"/>
              <a:gd name="T5" fmla="*/ 0 60000 65536"/>
            </a:gdLst>
            <a:ahLst/>
            <a:cxnLst>
              <a:cxn ang="T4">
                <a:pos x="T0" y="T1"/>
              </a:cxn>
              <a:cxn ang="T5">
                <a:pos x="T2" y="T3"/>
              </a:cxn>
            </a:cxnLst>
            <a:rect l="0" t="0" r="r" b="b"/>
            <a:pathLst>
              <a:path w="327025" h="252095">
                <a:moveTo>
                  <a:pt x="326767" y="0"/>
                </a:moveTo>
                <a:lnTo>
                  <a:pt x="0" y="251666"/>
                </a:lnTo>
              </a:path>
            </a:pathLst>
          </a:custGeom>
          <a:noFill/>
          <a:ln w="29533">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0" name="object 37">
            <a:extLst>
              <a:ext uri="{FF2B5EF4-FFF2-40B4-BE49-F238E27FC236}">
                <a16:creationId xmlns:a16="http://schemas.microsoft.com/office/drawing/2014/main" id="{E9FB517D-B04C-4699-BA7A-0F7588FD30AE}"/>
              </a:ext>
            </a:extLst>
          </p:cNvPr>
          <p:cNvSpPr txBox="1"/>
          <p:nvPr/>
        </p:nvSpPr>
        <p:spPr>
          <a:xfrm>
            <a:off x="5305425" y="2908300"/>
            <a:ext cx="922338" cy="271463"/>
          </a:xfrm>
          <a:prstGeom prst="rect">
            <a:avLst/>
          </a:prstGeom>
        </p:spPr>
        <p:txBody>
          <a:bodyPr lIns="0" tIns="17145" rIns="0" bIns="0">
            <a:spAutoFit/>
          </a:bodyPr>
          <a:lstStyle/>
          <a:p>
            <a:pPr marL="0" marR="0" lvl="0" indent="0" algn="l" defTabSz="914400" rtl="0" eaLnBrk="1" fontAlgn="base" latinLnBrk="0" hangingPunct="1">
              <a:lnSpc>
                <a:spcPct val="100000"/>
              </a:lnSpc>
              <a:spcBef>
                <a:spcPts val="135"/>
              </a:spcBef>
              <a:spcAft>
                <a:spcPct val="0"/>
              </a:spcAft>
              <a:buClrTx/>
              <a:buSzTx/>
              <a:buFontTx/>
              <a:buNone/>
              <a:tabLst/>
              <a:defRPr/>
            </a:pPr>
            <a:r>
              <a:rPr kumimoji="1" sz="2475" b="1" i="0" u="none" strike="noStrike" kern="1200" cap="none" spc="600" normalizeH="0" baseline="168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r>
              <a:rPr kumimoji="1" sz="1650" b="1" i="0" u="none" strike="noStrike" kern="1200" cap="none" spc="43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C</a:t>
            </a:r>
            <a:r>
              <a:rPr kumimoji="1" sz="1650" b="1" i="0" u="none" strike="noStrike" kern="120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r>
              <a:rPr kumimoji="1" sz="1875" b="1" i="0" u="none" strike="noStrike" kern="1200" cap="none" spc="315" normalizeH="0" baseline="-1333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3</a:t>
            </a:r>
            <a:endParaRPr kumimoji="1" sz="1875" b="1" i="0" u="none" strike="noStrike" kern="1200" cap="none" spc="0" normalizeH="0" baseline="-13333" noProof="0" dirty="0">
              <a:ln>
                <a:noFill/>
              </a:ln>
              <a:solidFill>
                <a:srgbClr val="EAEAEA"/>
              </a:solidFill>
              <a:effectLst/>
              <a:uLnTx/>
              <a:uFillTx/>
              <a:latin typeface="微软雅黑" panose="020B0503020204020204" pitchFamily="34" charset="-122"/>
              <a:ea typeface="微软雅黑" panose="020B0503020204020204" pitchFamily="34" charset="-122"/>
              <a:cs typeface="Arial"/>
            </a:endParaRPr>
          </a:p>
        </p:txBody>
      </p:sp>
      <p:sp>
        <p:nvSpPr>
          <p:cNvPr id="41" name="object 38">
            <a:extLst>
              <a:ext uri="{FF2B5EF4-FFF2-40B4-BE49-F238E27FC236}">
                <a16:creationId xmlns:a16="http://schemas.microsoft.com/office/drawing/2014/main" id="{C04CDB93-CF29-468F-957D-9B735C05BD31}"/>
              </a:ext>
            </a:extLst>
          </p:cNvPr>
          <p:cNvSpPr txBox="1"/>
          <p:nvPr/>
        </p:nvSpPr>
        <p:spPr>
          <a:xfrm>
            <a:off x="2411413" y="2952750"/>
            <a:ext cx="1800225" cy="271463"/>
          </a:xfrm>
          <a:prstGeom prst="rect">
            <a:avLst/>
          </a:prstGeom>
        </p:spPr>
        <p:txBody>
          <a:bodyPr lIns="0" tIns="17145" rIns="0" bIns="0">
            <a:spAutoFit/>
          </a:bodyPr>
          <a:lstStyle/>
          <a:p>
            <a:pPr marL="0" marR="0" lvl="0" indent="0" algn="l" defTabSz="914400" rtl="0" eaLnBrk="1" fontAlgn="base" latinLnBrk="0" hangingPunct="1">
              <a:lnSpc>
                <a:spcPct val="100000"/>
              </a:lnSpc>
              <a:spcBef>
                <a:spcPts val="135"/>
              </a:spcBef>
              <a:spcAft>
                <a:spcPct val="0"/>
              </a:spcAft>
              <a:buClrTx/>
              <a:buSzTx/>
              <a:buFontTx/>
              <a:buNone/>
              <a:tabLst>
                <a:tab pos="863600" algn="l"/>
              </a:tabLst>
              <a:defRPr/>
            </a:pPr>
            <a:r>
              <a:rPr kumimoji="1" sz="2475" b="1" i="0" u="none" strike="noStrike" kern="1200" cap="none" spc="502" normalizeH="0" baseline="168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r>
              <a:rPr kumimoji="1" sz="1650" b="1" i="0" u="none" strike="noStrike" kern="1200" cap="none" spc="434"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C</a:t>
            </a:r>
            <a:r>
              <a:rPr kumimoji="1" sz="1650" b="1" i="0" u="none" strike="noStrike" kern="120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r>
              <a:rPr kumimoji="1" sz="1875" b="1" i="0" u="none" strike="noStrike" kern="1200" cap="none" spc="315" normalizeH="0" baseline="-1333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3</a:t>
            </a:r>
            <a:r>
              <a:rPr kumimoji="1" sz="1875" b="1" i="0" u="none" strike="noStrike" kern="1200" cap="none" spc="0" normalizeH="0" baseline="-1333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	</a:t>
            </a:r>
            <a:r>
              <a:rPr kumimoji="1" sz="1650" b="1" i="0" u="none" strike="noStrike" kern="1200" cap="none" spc="43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C</a:t>
            </a:r>
            <a:r>
              <a:rPr kumimoji="1" sz="1650" b="1" i="0" u="none" strike="noStrike" kern="1200" cap="none" spc="295"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r>
              <a:rPr kumimoji="1" sz="1875" b="1" i="0" u="none" strike="noStrike" kern="1200" cap="none" spc="375" normalizeH="0" baseline="-13333"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3</a:t>
            </a:r>
            <a:r>
              <a:rPr kumimoji="1" sz="1650" b="1" i="0" u="none" strike="noStrike" kern="1200" cap="none" spc="409"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endParaRPr kumimoji="1" sz="1650" b="1" i="0" u="none" strike="noStrike" kern="1200" cap="none" spc="0" normalizeH="0" baseline="0" noProof="0" dirty="0">
              <a:ln>
                <a:noFill/>
              </a:ln>
              <a:solidFill>
                <a:srgbClr val="EAEAEA"/>
              </a:solidFill>
              <a:effectLst/>
              <a:uLnTx/>
              <a:uFillTx/>
              <a:latin typeface="微软雅黑" panose="020B0503020204020204" pitchFamily="34" charset="-122"/>
              <a:ea typeface="微软雅黑" panose="020B0503020204020204" pitchFamily="34" charset="-122"/>
              <a:cs typeface="Arial"/>
            </a:endParaRPr>
          </a:p>
        </p:txBody>
      </p:sp>
      <p:sp>
        <p:nvSpPr>
          <p:cNvPr id="23591" name="object 39">
            <a:extLst>
              <a:ext uri="{FF2B5EF4-FFF2-40B4-BE49-F238E27FC236}">
                <a16:creationId xmlns:a16="http://schemas.microsoft.com/office/drawing/2014/main" id="{C462D495-49BB-4AA0-A5A4-0BAB029565C0}"/>
              </a:ext>
            </a:extLst>
          </p:cNvPr>
          <p:cNvSpPr txBox="1">
            <a:spLocks noChangeArrowheads="1"/>
          </p:cNvSpPr>
          <p:nvPr/>
        </p:nvSpPr>
        <p:spPr bwMode="auto">
          <a:xfrm>
            <a:off x="7173913" y="971550"/>
            <a:ext cx="2127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just" defTabSz="914400" rtl="0" eaLnBrk="1" fontAlgn="base" latinLnBrk="0" hangingPunct="1">
              <a:lnSpc>
                <a:spcPct val="142000"/>
              </a:lnSpc>
              <a:spcBef>
                <a:spcPts val="88"/>
              </a:spcBef>
              <a:spcAft>
                <a:spcPct val="0"/>
              </a:spcAft>
              <a:buClrTx/>
              <a:buSzTx/>
              <a:buFontTx/>
              <a:buNone/>
              <a:tabLst/>
              <a:defRPr/>
            </a:pPr>
            <a:r>
              <a:rPr kumimoji="1" lang="zh-CN" altLang="zh-CN" sz="16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Arial" panose="020B0604020202020204" pitchFamily="34" charset="0"/>
              </a:rPr>
              <a:t>C  C  C</a:t>
            </a:r>
            <a:endParaRPr kumimoji="1" lang="zh-CN" altLang="zh-CN" sz="160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92" name="object 40">
            <a:extLst>
              <a:ext uri="{FF2B5EF4-FFF2-40B4-BE49-F238E27FC236}">
                <a16:creationId xmlns:a16="http://schemas.microsoft.com/office/drawing/2014/main" id="{B9119C1E-EA65-4FDB-98DA-631880C82988}"/>
              </a:ext>
            </a:extLst>
          </p:cNvPr>
          <p:cNvSpPr>
            <a:spLocks/>
          </p:cNvSpPr>
          <p:nvPr/>
        </p:nvSpPr>
        <p:spPr bwMode="auto">
          <a:xfrm>
            <a:off x="6878638" y="2287588"/>
            <a:ext cx="398462" cy="179387"/>
          </a:xfrm>
          <a:custGeom>
            <a:avLst/>
            <a:gdLst>
              <a:gd name="T0" fmla="*/ 392231 w 399415"/>
              <a:gd name="T1" fmla="*/ 0 h 178435"/>
              <a:gd name="T2" fmla="*/ 0 w 399415"/>
              <a:gd name="T3" fmla="*/ 184874 h 178435"/>
              <a:gd name="T4" fmla="*/ 0 60000 65536"/>
              <a:gd name="T5" fmla="*/ 0 60000 65536"/>
            </a:gdLst>
            <a:ahLst/>
            <a:cxnLst>
              <a:cxn ang="T4">
                <a:pos x="T0" y="T1"/>
              </a:cxn>
              <a:cxn ang="T5">
                <a:pos x="T2" y="T3"/>
              </a:cxn>
            </a:cxnLst>
            <a:rect l="0" t="0" r="r" b="b"/>
            <a:pathLst>
              <a:path w="399415" h="178435">
                <a:moveTo>
                  <a:pt x="398845" y="0"/>
                </a:moveTo>
                <a:lnTo>
                  <a:pt x="0" y="178115"/>
                </a:lnTo>
              </a:path>
            </a:pathLst>
          </a:custGeom>
          <a:noFill/>
          <a:ln w="27894">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3" name="object 41">
            <a:extLst>
              <a:ext uri="{FF2B5EF4-FFF2-40B4-BE49-F238E27FC236}">
                <a16:creationId xmlns:a16="http://schemas.microsoft.com/office/drawing/2014/main" id="{92CFD60D-4B38-4342-85B0-FDC4CAFB2D79}"/>
              </a:ext>
            </a:extLst>
          </p:cNvPr>
          <p:cNvSpPr>
            <a:spLocks/>
          </p:cNvSpPr>
          <p:nvPr/>
        </p:nvSpPr>
        <p:spPr bwMode="auto">
          <a:xfrm>
            <a:off x="6948488" y="2343150"/>
            <a:ext cx="309562" cy="138113"/>
          </a:xfrm>
          <a:custGeom>
            <a:avLst/>
            <a:gdLst>
              <a:gd name="T0" fmla="*/ 311029 w 309245"/>
              <a:gd name="T1" fmla="*/ 0 h 137794"/>
              <a:gd name="T2" fmla="*/ 0 w 309245"/>
              <a:gd name="T3" fmla="*/ 140044 h 137794"/>
              <a:gd name="T4" fmla="*/ 0 60000 65536"/>
              <a:gd name="T5" fmla="*/ 0 60000 65536"/>
            </a:gdLst>
            <a:ahLst/>
            <a:cxnLst>
              <a:cxn ang="T4">
                <a:pos x="T0" y="T1"/>
              </a:cxn>
              <a:cxn ang="T5">
                <a:pos x="T2" y="T3"/>
              </a:cxn>
            </a:cxnLst>
            <a:rect l="0" t="0" r="r" b="b"/>
            <a:pathLst>
              <a:path w="309245" h="137794">
                <a:moveTo>
                  <a:pt x="308805" y="0"/>
                </a:moveTo>
                <a:lnTo>
                  <a:pt x="0" y="137796"/>
                </a:lnTo>
              </a:path>
            </a:pathLst>
          </a:custGeom>
          <a:noFill/>
          <a:ln w="27892">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4" name="object 42">
            <a:extLst>
              <a:ext uri="{FF2B5EF4-FFF2-40B4-BE49-F238E27FC236}">
                <a16:creationId xmlns:a16="http://schemas.microsoft.com/office/drawing/2014/main" id="{C348643B-6487-4652-AD42-C7DA2C1411EE}"/>
              </a:ext>
            </a:extLst>
          </p:cNvPr>
          <p:cNvSpPr>
            <a:spLocks/>
          </p:cNvSpPr>
          <p:nvPr/>
        </p:nvSpPr>
        <p:spPr bwMode="auto">
          <a:xfrm>
            <a:off x="7277100" y="2287588"/>
            <a:ext cx="398463" cy="179387"/>
          </a:xfrm>
          <a:custGeom>
            <a:avLst/>
            <a:gdLst>
              <a:gd name="T0" fmla="*/ 392692 w 399415"/>
              <a:gd name="T1" fmla="*/ 184874 h 178435"/>
              <a:gd name="T2" fmla="*/ 0 w 399415"/>
              <a:gd name="T3" fmla="*/ 0 h 178435"/>
              <a:gd name="T4" fmla="*/ 0 60000 65536"/>
              <a:gd name="T5" fmla="*/ 0 60000 65536"/>
            </a:gdLst>
            <a:ahLst/>
            <a:cxnLst>
              <a:cxn ang="T4">
                <a:pos x="T0" y="T1"/>
              </a:cxn>
              <a:cxn ang="T5">
                <a:pos x="T2" y="T3"/>
              </a:cxn>
            </a:cxnLst>
            <a:rect l="0" t="0" r="r" b="b"/>
            <a:pathLst>
              <a:path w="399415" h="178435">
                <a:moveTo>
                  <a:pt x="399306" y="178115"/>
                </a:moveTo>
                <a:lnTo>
                  <a:pt x="0" y="0"/>
                </a:lnTo>
              </a:path>
            </a:pathLst>
          </a:custGeom>
          <a:noFill/>
          <a:ln w="27892">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5" name="object 43">
            <a:extLst>
              <a:ext uri="{FF2B5EF4-FFF2-40B4-BE49-F238E27FC236}">
                <a16:creationId xmlns:a16="http://schemas.microsoft.com/office/drawing/2014/main" id="{F87D87BB-1686-4654-908F-C736DC0EE5BD}"/>
              </a:ext>
            </a:extLst>
          </p:cNvPr>
          <p:cNvSpPr>
            <a:spLocks/>
          </p:cNvSpPr>
          <p:nvPr/>
        </p:nvSpPr>
        <p:spPr bwMode="auto">
          <a:xfrm>
            <a:off x="7675563" y="2465388"/>
            <a:ext cx="0" cy="358775"/>
          </a:xfrm>
          <a:custGeom>
            <a:avLst/>
            <a:gdLst>
              <a:gd name="T0" fmla="*/ 366100 h 357504"/>
              <a:gd name="T1" fmla="*/ 0 h 357504"/>
              <a:gd name="T2" fmla="*/ 0 60000 65536"/>
              <a:gd name="T3" fmla="*/ 0 60000 65536"/>
            </a:gdLst>
            <a:ahLst/>
            <a:cxnLst>
              <a:cxn ang="T2">
                <a:pos x="0" y="T0"/>
              </a:cxn>
              <a:cxn ang="T3">
                <a:pos x="0" y="T1"/>
              </a:cxn>
            </a:cxnLst>
            <a:rect l="0" t="0" r="r" b="b"/>
            <a:pathLst>
              <a:path h="357504">
                <a:moveTo>
                  <a:pt x="0" y="357117"/>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6" name="object 44">
            <a:extLst>
              <a:ext uri="{FF2B5EF4-FFF2-40B4-BE49-F238E27FC236}">
                <a16:creationId xmlns:a16="http://schemas.microsoft.com/office/drawing/2014/main" id="{54E303BA-3B54-42A8-82BF-C684983BF111}"/>
              </a:ext>
            </a:extLst>
          </p:cNvPr>
          <p:cNvSpPr>
            <a:spLocks/>
          </p:cNvSpPr>
          <p:nvPr/>
        </p:nvSpPr>
        <p:spPr bwMode="auto">
          <a:xfrm>
            <a:off x="7624763" y="2506663"/>
            <a:ext cx="0" cy="276225"/>
          </a:xfrm>
          <a:custGeom>
            <a:avLst/>
            <a:gdLst>
              <a:gd name="T0" fmla="*/ 268170 h 277495"/>
              <a:gd name="T1" fmla="*/ 0 h 277495"/>
              <a:gd name="T2" fmla="*/ 0 60000 65536"/>
              <a:gd name="T3" fmla="*/ 0 60000 65536"/>
            </a:gdLst>
            <a:ahLst/>
            <a:cxnLst>
              <a:cxn ang="T2">
                <a:pos x="0" y="T0"/>
              </a:cxn>
              <a:cxn ang="T3">
                <a:pos x="0" y="T1"/>
              </a:cxn>
            </a:cxnLst>
            <a:rect l="0" t="0" r="r" b="b"/>
            <a:pathLst>
              <a:path h="277495">
                <a:moveTo>
                  <a:pt x="0" y="276921"/>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7" name="object 45">
            <a:extLst>
              <a:ext uri="{FF2B5EF4-FFF2-40B4-BE49-F238E27FC236}">
                <a16:creationId xmlns:a16="http://schemas.microsoft.com/office/drawing/2014/main" id="{257F1C09-D048-46DD-AFF1-4279611C157C}"/>
              </a:ext>
            </a:extLst>
          </p:cNvPr>
          <p:cNvSpPr>
            <a:spLocks/>
          </p:cNvSpPr>
          <p:nvPr/>
        </p:nvSpPr>
        <p:spPr bwMode="auto">
          <a:xfrm>
            <a:off x="7277100" y="2822575"/>
            <a:ext cx="398463" cy="179388"/>
          </a:xfrm>
          <a:custGeom>
            <a:avLst/>
            <a:gdLst>
              <a:gd name="T0" fmla="*/ 0 w 399415"/>
              <a:gd name="T1" fmla="*/ 184881 h 178435"/>
              <a:gd name="T2" fmla="*/ 392691 w 399415"/>
              <a:gd name="T3" fmla="*/ 0 h 178435"/>
              <a:gd name="T4" fmla="*/ 0 60000 65536"/>
              <a:gd name="T5" fmla="*/ 0 60000 65536"/>
            </a:gdLst>
            <a:ahLst/>
            <a:cxnLst>
              <a:cxn ang="T4">
                <a:pos x="T0" y="T1"/>
              </a:cxn>
              <a:cxn ang="T5">
                <a:pos x="T2" y="T3"/>
              </a:cxn>
            </a:cxnLst>
            <a:rect l="0" t="0" r="r" b="b"/>
            <a:pathLst>
              <a:path w="399415" h="178435">
                <a:moveTo>
                  <a:pt x="0" y="178115"/>
                </a:moveTo>
                <a:lnTo>
                  <a:pt x="399305" y="0"/>
                </a:lnTo>
              </a:path>
            </a:pathLst>
          </a:custGeom>
          <a:noFill/>
          <a:ln w="27892">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8" name="object 46">
            <a:extLst>
              <a:ext uri="{FF2B5EF4-FFF2-40B4-BE49-F238E27FC236}">
                <a16:creationId xmlns:a16="http://schemas.microsoft.com/office/drawing/2014/main" id="{14BACDCD-8EF1-4457-B6FC-5646542241B0}"/>
              </a:ext>
            </a:extLst>
          </p:cNvPr>
          <p:cNvSpPr>
            <a:spLocks/>
          </p:cNvSpPr>
          <p:nvPr/>
        </p:nvSpPr>
        <p:spPr bwMode="auto">
          <a:xfrm>
            <a:off x="6878638" y="2822575"/>
            <a:ext cx="398462" cy="179388"/>
          </a:xfrm>
          <a:custGeom>
            <a:avLst/>
            <a:gdLst>
              <a:gd name="T0" fmla="*/ 0 w 399415"/>
              <a:gd name="T1" fmla="*/ 0 h 178435"/>
              <a:gd name="T2" fmla="*/ 392231 w 399415"/>
              <a:gd name="T3" fmla="*/ 184881 h 178435"/>
              <a:gd name="T4" fmla="*/ 0 60000 65536"/>
              <a:gd name="T5" fmla="*/ 0 60000 65536"/>
            </a:gdLst>
            <a:ahLst/>
            <a:cxnLst>
              <a:cxn ang="T4">
                <a:pos x="T0" y="T1"/>
              </a:cxn>
              <a:cxn ang="T5">
                <a:pos x="T2" y="T3"/>
              </a:cxn>
            </a:cxnLst>
            <a:rect l="0" t="0" r="r" b="b"/>
            <a:pathLst>
              <a:path w="399415" h="178435">
                <a:moveTo>
                  <a:pt x="0" y="0"/>
                </a:moveTo>
                <a:lnTo>
                  <a:pt x="398845" y="178115"/>
                </a:lnTo>
              </a:path>
            </a:pathLst>
          </a:custGeom>
          <a:noFill/>
          <a:ln w="27894">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599" name="object 47">
            <a:extLst>
              <a:ext uri="{FF2B5EF4-FFF2-40B4-BE49-F238E27FC236}">
                <a16:creationId xmlns:a16="http://schemas.microsoft.com/office/drawing/2014/main" id="{7614C1EA-376F-4258-85C8-B969B26696CB}"/>
              </a:ext>
            </a:extLst>
          </p:cNvPr>
          <p:cNvSpPr>
            <a:spLocks/>
          </p:cNvSpPr>
          <p:nvPr/>
        </p:nvSpPr>
        <p:spPr bwMode="auto">
          <a:xfrm>
            <a:off x="6948488" y="2808288"/>
            <a:ext cx="309562" cy="138112"/>
          </a:xfrm>
          <a:custGeom>
            <a:avLst/>
            <a:gdLst>
              <a:gd name="T0" fmla="*/ 0 w 309245"/>
              <a:gd name="T1" fmla="*/ 0 h 137795"/>
              <a:gd name="T2" fmla="*/ 311029 w 309245"/>
              <a:gd name="T3" fmla="*/ 140030 h 137795"/>
              <a:gd name="T4" fmla="*/ 0 60000 65536"/>
              <a:gd name="T5" fmla="*/ 0 60000 65536"/>
            </a:gdLst>
            <a:ahLst/>
            <a:cxnLst>
              <a:cxn ang="T4">
                <a:pos x="T0" y="T1"/>
              </a:cxn>
              <a:cxn ang="T5">
                <a:pos x="T2" y="T3"/>
              </a:cxn>
            </a:cxnLst>
            <a:rect l="0" t="0" r="r" b="b"/>
            <a:pathLst>
              <a:path w="309245" h="137795">
                <a:moveTo>
                  <a:pt x="0" y="0"/>
                </a:moveTo>
                <a:lnTo>
                  <a:pt x="308805" y="137796"/>
                </a:lnTo>
              </a:path>
            </a:pathLst>
          </a:custGeom>
          <a:noFill/>
          <a:ln w="27892">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600" name="object 48">
            <a:extLst>
              <a:ext uri="{FF2B5EF4-FFF2-40B4-BE49-F238E27FC236}">
                <a16:creationId xmlns:a16="http://schemas.microsoft.com/office/drawing/2014/main" id="{87CAC8D5-95A2-43F9-956B-B2DE73EC3573}"/>
              </a:ext>
            </a:extLst>
          </p:cNvPr>
          <p:cNvSpPr>
            <a:spLocks/>
          </p:cNvSpPr>
          <p:nvPr/>
        </p:nvSpPr>
        <p:spPr bwMode="auto">
          <a:xfrm>
            <a:off x="6878638" y="2465388"/>
            <a:ext cx="0" cy="358775"/>
          </a:xfrm>
          <a:custGeom>
            <a:avLst/>
            <a:gdLst>
              <a:gd name="T0" fmla="*/ 0 h 357504"/>
              <a:gd name="T1" fmla="*/ 366100 h 357504"/>
              <a:gd name="T2" fmla="*/ 0 60000 65536"/>
              <a:gd name="T3" fmla="*/ 0 60000 65536"/>
            </a:gdLst>
            <a:ahLst/>
            <a:cxnLst>
              <a:cxn ang="T2">
                <a:pos x="0" y="T0"/>
              </a:cxn>
              <a:cxn ang="T3">
                <a:pos x="0" y="T1"/>
              </a:cxn>
            </a:cxnLst>
            <a:rect l="0" t="0" r="r" b="b"/>
            <a:pathLst>
              <a:path h="357504">
                <a:moveTo>
                  <a:pt x="0" y="0"/>
                </a:moveTo>
                <a:lnTo>
                  <a:pt x="0" y="357117"/>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601" name="object 49">
            <a:extLst>
              <a:ext uri="{FF2B5EF4-FFF2-40B4-BE49-F238E27FC236}">
                <a16:creationId xmlns:a16="http://schemas.microsoft.com/office/drawing/2014/main" id="{76D1CC0D-C0F6-4A04-80D8-7A11A1C4EDCE}"/>
              </a:ext>
            </a:extLst>
          </p:cNvPr>
          <p:cNvSpPr>
            <a:spLocks/>
          </p:cNvSpPr>
          <p:nvPr/>
        </p:nvSpPr>
        <p:spPr bwMode="auto">
          <a:xfrm>
            <a:off x="7277100" y="3001963"/>
            <a:ext cx="0" cy="357187"/>
          </a:xfrm>
          <a:custGeom>
            <a:avLst/>
            <a:gdLst>
              <a:gd name="T0" fmla="*/ 0 h 357504"/>
              <a:gd name="T1" fmla="*/ 354906 h 357504"/>
              <a:gd name="T2" fmla="*/ 0 60000 65536"/>
              <a:gd name="T3" fmla="*/ 0 60000 65536"/>
            </a:gdLst>
            <a:ahLst/>
            <a:cxnLst>
              <a:cxn ang="T2">
                <a:pos x="0" y="T0"/>
              </a:cxn>
              <a:cxn ang="T3">
                <a:pos x="0" y="T1"/>
              </a:cxn>
            </a:cxnLst>
            <a:rect l="0" t="0" r="r" b="b"/>
            <a:pathLst>
              <a:path h="357504">
                <a:moveTo>
                  <a:pt x="0" y="0"/>
                </a:moveTo>
                <a:lnTo>
                  <a:pt x="0" y="357117"/>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602" name="object 50">
            <a:extLst>
              <a:ext uri="{FF2B5EF4-FFF2-40B4-BE49-F238E27FC236}">
                <a16:creationId xmlns:a16="http://schemas.microsoft.com/office/drawing/2014/main" id="{A8406C89-C13D-455F-9154-B7C57A4A0580}"/>
              </a:ext>
            </a:extLst>
          </p:cNvPr>
          <p:cNvSpPr>
            <a:spLocks/>
          </p:cNvSpPr>
          <p:nvPr/>
        </p:nvSpPr>
        <p:spPr bwMode="auto">
          <a:xfrm>
            <a:off x="7277100" y="2038350"/>
            <a:ext cx="0" cy="250825"/>
          </a:xfrm>
          <a:custGeom>
            <a:avLst/>
            <a:gdLst>
              <a:gd name="T0" fmla="*/ 250336 h 250825"/>
              <a:gd name="T1" fmla="*/ 0 h 250825"/>
              <a:gd name="T2" fmla="*/ 0 60000 65536"/>
              <a:gd name="T3" fmla="*/ 0 60000 65536"/>
            </a:gdLst>
            <a:ahLst/>
            <a:cxnLst>
              <a:cxn ang="T2">
                <a:pos x="0" y="T0"/>
              </a:cxn>
              <a:cxn ang="T3">
                <a:pos x="0" y="T1"/>
              </a:cxn>
            </a:cxnLst>
            <a:rect l="0" t="0" r="r" b="b"/>
            <a:pathLst>
              <a:path h="250825">
                <a:moveTo>
                  <a:pt x="0" y="250336"/>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603" name="object 51">
            <a:extLst>
              <a:ext uri="{FF2B5EF4-FFF2-40B4-BE49-F238E27FC236}">
                <a16:creationId xmlns:a16="http://schemas.microsoft.com/office/drawing/2014/main" id="{1D904C73-2253-44B6-A9BC-0B207F943F88}"/>
              </a:ext>
            </a:extLst>
          </p:cNvPr>
          <p:cNvSpPr>
            <a:spLocks/>
          </p:cNvSpPr>
          <p:nvPr/>
        </p:nvSpPr>
        <p:spPr bwMode="auto">
          <a:xfrm>
            <a:off x="7277100" y="1681163"/>
            <a:ext cx="0" cy="142875"/>
          </a:xfrm>
          <a:custGeom>
            <a:avLst/>
            <a:gdLst>
              <a:gd name="T0" fmla="*/ 138653 h 143510"/>
              <a:gd name="T1" fmla="*/ 0 h 143510"/>
              <a:gd name="T2" fmla="*/ 0 60000 65536"/>
              <a:gd name="T3" fmla="*/ 0 60000 65536"/>
            </a:gdLst>
            <a:ahLst/>
            <a:cxnLst>
              <a:cxn ang="T2">
                <a:pos x="0" y="T0"/>
              </a:cxn>
              <a:cxn ang="T3">
                <a:pos x="0" y="T1"/>
              </a:cxn>
            </a:cxnLst>
            <a:rect l="0" t="0" r="r" b="b"/>
            <a:pathLst>
              <a:path h="143510">
                <a:moveTo>
                  <a:pt x="0" y="143024"/>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3604" name="object 52">
            <a:extLst>
              <a:ext uri="{FF2B5EF4-FFF2-40B4-BE49-F238E27FC236}">
                <a16:creationId xmlns:a16="http://schemas.microsoft.com/office/drawing/2014/main" id="{B1494E06-0C73-4685-9438-85CD813D4002}"/>
              </a:ext>
            </a:extLst>
          </p:cNvPr>
          <p:cNvSpPr>
            <a:spLocks/>
          </p:cNvSpPr>
          <p:nvPr/>
        </p:nvSpPr>
        <p:spPr bwMode="auto">
          <a:xfrm>
            <a:off x="7277100" y="1323975"/>
            <a:ext cx="0" cy="142875"/>
          </a:xfrm>
          <a:custGeom>
            <a:avLst/>
            <a:gdLst>
              <a:gd name="T0" fmla="*/ 146281 h 142239"/>
              <a:gd name="T1" fmla="*/ 0 h 142239"/>
              <a:gd name="T2" fmla="*/ 0 60000 65536"/>
              <a:gd name="T3" fmla="*/ 0 60000 65536"/>
            </a:gdLst>
            <a:ahLst/>
            <a:cxnLst>
              <a:cxn ang="T2">
                <a:pos x="0" y="T0"/>
              </a:cxn>
              <a:cxn ang="T3">
                <a:pos x="0" y="T1"/>
              </a:cxn>
            </a:cxnLst>
            <a:rect l="0" t="0" r="r" b="b"/>
            <a:pathLst>
              <a:path h="142239">
                <a:moveTo>
                  <a:pt x="0" y="141783"/>
                </a:moveTo>
                <a:lnTo>
                  <a:pt x="0" y="0"/>
                </a:lnTo>
              </a:path>
            </a:pathLst>
          </a:custGeom>
          <a:noFill/>
          <a:ln w="34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6" name="object 53">
            <a:extLst>
              <a:ext uri="{FF2B5EF4-FFF2-40B4-BE49-F238E27FC236}">
                <a16:creationId xmlns:a16="http://schemas.microsoft.com/office/drawing/2014/main" id="{D3C7364C-C6A1-491C-9B21-6210DAD42946}"/>
              </a:ext>
            </a:extLst>
          </p:cNvPr>
          <p:cNvSpPr txBox="1"/>
          <p:nvPr/>
        </p:nvSpPr>
        <p:spPr>
          <a:xfrm>
            <a:off x="7188200" y="3297238"/>
            <a:ext cx="422275" cy="523875"/>
          </a:xfrm>
          <a:prstGeom prst="rect">
            <a:avLst/>
          </a:prstGeom>
        </p:spPr>
        <p:txBody>
          <a:bodyPr lIns="0" tIns="17145" rIns="0" bIns="0">
            <a:spAutoFit/>
          </a:bodyPr>
          <a:lstStyle/>
          <a:p>
            <a:pPr marL="0" marR="0" lvl="0" indent="0" algn="l" defTabSz="914400" rtl="0" eaLnBrk="1" fontAlgn="base" latinLnBrk="0" hangingPunct="1">
              <a:lnSpc>
                <a:spcPct val="100000"/>
              </a:lnSpc>
              <a:spcBef>
                <a:spcPts val="135"/>
              </a:spcBef>
              <a:spcAft>
                <a:spcPct val="0"/>
              </a:spcAft>
              <a:buClrTx/>
              <a:buSzTx/>
              <a:buFontTx/>
              <a:buNone/>
              <a:tabLst/>
              <a:defRPr/>
            </a:pPr>
            <a:r>
              <a:rPr kumimoji="1" sz="1650" b="1" i="0" u="none" strike="noStrike" kern="1200" cap="none" spc="345"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O</a:t>
            </a:r>
            <a:r>
              <a:rPr kumimoji="1" sz="1650" b="1" i="0" u="none" strike="noStrike" kern="1200" cap="none" spc="38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a:rPr>
              <a:t>H</a:t>
            </a:r>
            <a:endParaRPr kumimoji="1" sz="165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Arial"/>
            </a:endParaRPr>
          </a:p>
        </p:txBody>
      </p:sp>
      <p:sp>
        <p:nvSpPr>
          <p:cNvPr id="58" name="object 55">
            <a:extLst>
              <a:ext uri="{FF2B5EF4-FFF2-40B4-BE49-F238E27FC236}">
                <a16:creationId xmlns:a16="http://schemas.microsoft.com/office/drawing/2014/main" id="{EB7464CB-17E5-4978-A4C0-13EFFBB0361C}"/>
              </a:ext>
            </a:extLst>
          </p:cNvPr>
          <p:cNvSpPr txBox="1"/>
          <p:nvPr/>
        </p:nvSpPr>
        <p:spPr>
          <a:xfrm>
            <a:off x="2339975" y="1052513"/>
            <a:ext cx="319088" cy="1674812"/>
          </a:xfrm>
          <a:prstGeom prst="rect">
            <a:avLst/>
          </a:prstGeom>
        </p:spPr>
        <p:txBody>
          <a:bodyPr lIns="0" tIns="12700" rIns="0" bIns="0">
            <a:spAutoFit/>
          </a:bodyPr>
          <a:lstStyle/>
          <a:p>
            <a:pPr marL="12700" marR="0" lvl="0" indent="0" algn="l" defTabSz="914400" rtl="0" eaLnBrk="1" fontAlgn="base" latinLnBrk="0" hangingPunct="1">
              <a:lnSpc>
                <a:spcPct val="100000"/>
              </a:lnSpc>
              <a:spcBef>
                <a:spcPts val="100"/>
              </a:spcBef>
              <a:spcAft>
                <a:spcPct val="0"/>
              </a:spcAft>
              <a:buClrTx/>
              <a:buSzTx/>
              <a:buFontTx/>
              <a:buNone/>
              <a:tabLst/>
              <a:defRPr/>
            </a:pPr>
            <a:r>
              <a:rPr kumimoji="1" sz="18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新宋体"/>
              </a:rPr>
              <a:t>愈</a:t>
            </a:r>
            <a:r>
              <a:rPr kumimoji="1" lang="zh-CN" altLang="en-US" sz="18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新宋体"/>
              </a:rPr>
              <a:t>创</a:t>
            </a:r>
            <a:r>
              <a:rPr kumimoji="1" sz="1800" b="0" i="0" u="none" strike="noStrike" kern="1200" cap="none" spc="-5" normalizeH="0" baseline="0" noProof="0" dirty="0" err="1">
                <a:ln>
                  <a:noFill/>
                </a:ln>
                <a:solidFill>
                  <a:srgbClr val="000066"/>
                </a:solidFill>
                <a:effectLst/>
                <a:uLnTx/>
                <a:uFillTx/>
                <a:latin typeface="微软雅黑" panose="020B0503020204020204" pitchFamily="34" charset="-122"/>
                <a:ea typeface="微软雅黑" panose="020B0503020204020204" pitchFamily="34" charset="-122"/>
                <a:cs typeface="新宋体"/>
              </a:rPr>
              <a:t>木基丙烷</a:t>
            </a:r>
            <a:endParaRPr kumimoji="1" sz="1800" b="0" i="0" u="none" strike="noStrike" kern="1200" cap="none" spc="0" normalizeH="0" baseline="0" noProof="0" dirty="0">
              <a:ln>
                <a:noFill/>
              </a:ln>
              <a:solidFill>
                <a:srgbClr val="EAEAEA"/>
              </a:solidFill>
              <a:effectLst/>
              <a:uLnTx/>
              <a:uFillTx/>
              <a:latin typeface="微软雅黑" panose="020B0503020204020204" pitchFamily="34" charset="-122"/>
              <a:ea typeface="微软雅黑" panose="020B0503020204020204" pitchFamily="34" charset="-122"/>
              <a:cs typeface="新宋体"/>
            </a:endParaRPr>
          </a:p>
        </p:txBody>
      </p:sp>
      <p:sp>
        <p:nvSpPr>
          <p:cNvPr id="59" name="object 56">
            <a:extLst>
              <a:ext uri="{FF2B5EF4-FFF2-40B4-BE49-F238E27FC236}">
                <a16:creationId xmlns:a16="http://schemas.microsoft.com/office/drawing/2014/main" id="{0CE99693-583B-43C0-8B42-DBD939FEC996}"/>
              </a:ext>
            </a:extLst>
          </p:cNvPr>
          <p:cNvSpPr txBox="1"/>
          <p:nvPr/>
        </p:nvSpPr>
        <p:spPr>
          <a:xfrm>
            <a:off x="5292725" y="1052513"/>
            <a:ext cx="274638" cy="1674812"/>
          </a:xfrm>
          <a:prstGeom prst="rect">
            <a:avLst/>
          </a:prstGeom>
        </p:spPr>
        <p:txBody>
          <a:bodyPr lIns="0" tIns="12700" rIns="0" bIns="0">
            <a:spAutoFit/>
          </a:bodyPr>
          <a:lstStyle/>
          <a:p>
            <a:pPr marL="12700" marR="0" lvl="0" indent="0" algn="l" defTabSz="914400" rtl="0" eaLnBrk="1" fontAlgn="base" latinLnBrk="0" hangingPunct="1">
              <a:lnSpc>
                <a:spcPct val="100000"/>
              </a:lnSpc>
              <a:spcBef>
                <a:spcPts val="100"/>
              </a:spcBef>
              <a:spcAft>
                <a:spcPct val="0"/>
              </a:spcAft>
              <a:buClrTx/>
              <a:buSzTx/>
              <a:buFontTx/>
              <a:buNone/>
              <a:tabLst/>
              <a:defRPr/>
            </a:pPr>
            <a:r>
              <a:rPr kumimoji="1" sz="1800" b="0" i="0" u="none" strike="noStrike" kern="1200" cap="none" spc="-5" normalizeH="0" baseline="0" noProof="0" dirty="0" err="1">
                <a:ln>
                  <a:noFill/>
                </a:ln>
                <a:solidFill>
                  <a:srgbClr val="000066"/>
                </a:solidFill>
                <a:effectLst/>
                <a:uLnTx/>
                <a:uFillTx/>
                <a:latin typeface="微软雅黑" panose="020B0503020204020204" pitchFamily="34" charset="-122"/>
                <a:ea typeface="微软雅黑" panose="020B0503020204020204" pitchFamily="34" charset="-122"/>
                <a:cs typeface="新宋体"/>
              </a:rPr>
              <a:t>紫丁香基丙烷</a:t>
            </a:r>
            <a:endParaRPr kumimoji="1" sz="1800" b="0" i="0" u="none" strike="noStrike" kern="1200" cap="none" spc="0" normalizeH="0" baseline="0" noProof="0" dirty="0">
              <a:ln>
                <a:noFill/>
              </a:ln>
              <a:solidFill>
                <a:srgbClr val="EAEAEA"/>
              </a:solidFill>
              <a:effectLst/>
              <a:uLnTx/>
              <a:uFillTx/>
              <a:latin typeface="微软雅黑" panose="020B0503020204020204" pitchFamily="34" charset="-122"/>
              <a:ea typeface="微软雅黑" panose="020B0503020204020204" pitchFamily="34" charset="-122"/>
              <a:cs typeface="新宋体"/>
            </a:endParaRPr>
          </a:p>
        </p:txBody>
      </p:sp>
      <p:sp>
        <p:nvSpPr>
          <p:cNvPr id="60" name="object 57">
            <a:extLst>
              <a:ext uri="{FF2B5EF4-FFF2-40B4-BE49-F238E27FC236}">
                <a16:creationId xmlns:a16="http://schemas.microsoft.com/office/drawing/2014/main" id="{6B65066A-9D35-4B29-A1DD-7763EF899E91}"/>
              </a:ext>
            </a:extLst>
          </p:cNvPr>
          <p:cNvSpPr txBox="1"/>
          <p:nvPr/>
        </p:nvSpPr>
        <p:spPr>
          <a:xfrm>
            <a:off x="7740650" y="1052513"/>
            <a:ext cx="319088" cy="2228850"/>
          </a:xfrm>
          <a:prstGeom prst="rect">
            <a:avLst/>
          </a:prstGeom>
        </p:spPr>
        <p:txBody>
          <a:bodyPr lIns="0" tIns="12700" rIns="0" bIns="0">
            <a:spAutoFit/>
          </a:bodyPr>
          <a:lstStyle/>
          <a:p>
            <a:pPr marL="12700" marR="0" lvl="0" indent="0" algn="l" defTabSz="914400" rtl="0" eaLnBrk="1" fontAlgn="base" latinLnBrk="0" hangingPunct="1">
              <a:lnSpc>
                <a:spcPct val="100000"/>
              </a:lnSpc>
              <a:spcBef>
                <a:spcPts val="100"/>
              </a:spcBef>
              <a:spcAft>
                <a:spcPct val="0"/>
              </a:spcAft>
              <a:buClrTx/>
              <a:buSzTx/>
              <a:buFontTx/>
              <a:buNone/>
              <a:tabLst/>
              <a:defRPr/>
            </a:pPr>
            <a:r>
              <a:rPr kumimoji="1" sz="1800" b="0"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新宋体"/>
              </a:rPr>
              <a:t>对</a:t>
            </a:r>
            <a:r>
              <a:rPr kumimoji="1" sz="18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新宋体"/>
              </a:rPr>
              <a:t>-</a:t>
            </a:r>
            <a:r>
              <a:rPr kumimoji="1" sz="1800" b="0" i="0" u="none" strike="noStrike" kern="1200" cap="none" spc="-5" normalizeH="0" baseline="0" noProof="0" dirty="0" err="1">
                <a:ln>
                  <a:noFill/>
                </a:ln>
                <a:solidFill>
                  <a:srgbClr val="000066"/>
                </a:solidFill>
                <a:effectLst/>
                <a:uLnTx/>
                <a:uFillTx/>
                <a:latin typeface="微软雅黑" panose="020B0503020204020204" pitchFamily="34" charset="-122"/>
                <a:ea typeface="微软雅黑" panose="020B0503020204020204" pitchFamily="34" charset="-122"/>
                <a:cs typeface="新宋体"/>
              </a:rPr>
              <a:t>羟基苯基丙烷</a:t>
            </a:r>
            <a:endParaRPr kumimoji="1" sz="1800" b="0" i="0" u="none" strike="noStrike" kern="1200" cap="none" spc="0" normalizeH="0" baseline="0" noProof="0" dirty="0">
              <a:ln>
                <a:noFill/>
              </a:ln>
              <a:solidFill>
                <a:srgbClr val="EAEAEA"/>
              </a:solidFill>
              <a:effectLst/>
              <a:uLnTx/>
              <a:uFillTx/>
              <a:latin typeface="微软雅黑" panose="020B0503020204020204" pitchFamily="34" charset="-122"/>
              <a:ea typeface="微软雅黑" panose="020B0503020204020204" pitchFamily="34" charset="-122"/>
              <a:cs typeface="新宋体"/>
            </a:endParaRPr>
          </a:p>
        </p:txBody>
      </p:sp>
      <p:sp>
        <p:nvSpPr>
          <p:cNvPr id="61" name="矩形 60">
            <a:extLst>
              <a:ext uri="{FF2B5EF4-FFF2-40B4-BE49-F238E27FC236}">
                <a16:creationId xmlns:a16="http://schemas.microsoft.com/office/drawing/2014/main" id="{F7838180-27F9-4306-9418-A9E461002CD3}"/>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3610" name="矩形 61">
            <a:extLst>
              <a:ext uri="{FF2B5EF4-FFF2-40B4-BE49-F238E27FC236}">
                <a16:creationId xmlns:a16="http://schemas.microsoft.com/office/drawing/2014/main" id="{91237FD0-DD2C-489C-8764-DCAC07D2C1BA}"/>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1.2.2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木质素的结构单元</a:t>
            </a:r>
          </a:p>
        </p:txBody>
      </p:sp>
      <p:sp>
        <p:nvSpPr>
          <p:cNvPr id="2" name="矩形 1">
            <a:extLst>
              <a:ext uri="{FF2B5EF4-FFF2-40B4-BE49-F238E27FC236}">
                <a16:creationId xmlns:a16="http://schemas.microsoft.com/office/drawing/2014/main" id="{69ACD223-6DA8-4089-A9A8-FE369188C222}"/>
              </a:ext>
            </a:extLst>
          </p:cNvPr>
          <p:cNvSpPr/>
          <p:nvPr/>
        </p:nvSpPr>
        <p:spPr>
          <a:xfrm>
            <a:off x="1908175" y="1557338"/>
            <a:ext cx="412750"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新宋体"/>
              </a:rPr>
              <a:t>G</a:t>
            </a:r>
            <a:endParaRPr kumimoji="1" lang="zh-CN" altLang="en-US" sz="2400" b="1" i="0" u="none" strike="noStrike" kern="120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64" name="矩形 63">
            <a:extLst>
              <a:ext uri="{FF2B5EF4-FFF2-40B4-BE49-F238E27FC236}">
                <a16:creationId xmlns:a16="http://schemas.microsoft.com/office/drawing/2014/main" id="{3F2AACA1-B847-4907-9F6D-D03D1AE4E368}"/>
              </a:ext>
            </a:extLst>
          </p:cNvPr>
          <p:cNvSpPr/>
          <p:nvPr/>
        </p:nvSpPr>
        <p:spPr>
          <a:xfrm>
            <a:off x="4787900" y="1557338"/>
            <a:ext cx="361950"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S</a:t>
            </a:r>
            <a:endParaRPr kumimoji="1" lang="zh-CN" altLang="en-US" sz="24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65" name="矩形 64">
            <a:extLst>
              <a:ext uri="{FF2B5EF4-FFF2-40B4-BE49-F238E27FC236}">
                <a16:creationId xmlns:a16="http://schemas.microsoft.com/office/drawing/2014/main" id="{D90281AC-85D3-4730-B390-B15529940D94}"/>
              </a:ext>
            </a:extLst>
          </p:cNvPr>
          <p:cNvSpPr/>
          <p:nvPr/>
        </p:nvSpPr>
        <p:spPr>
          <a:xfrm>
            <a:off x="7308850" y="1557338"/>
            <a:ext cx="422275"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H</a:t>
            </a:r>
            <a:endParaRPr kumimoji="1" lang="zh-CN" altLang="en-US" sz="2400" b="0" i="0" u="none" strike="noStrike" kern="1200" cap="none" spc="-5"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23614" name="object 2">
            <a:extLst>
              <a:ext uri="{FF2B5EF4-FFF2-40B4-BE49-F238E27FC236}">
                <a16:creationId xmlns:a16="http://schemas.microsoft.com/office/drawing/2014/main" id="{A39E4ACA-79F4-4B59-B7F0-89E48BCB8662}"/>
              </a:ext>
            </a:extLst>
          </p:cNvPr>
          <p:cNvSpPr txBox="1">
            <a:spLocks noChangeArrowheads="1"/>
          </p:cNvSpPr>
          <p:nvPr/>
        </p:nvSpPr>
        <p:spPr bwMode="auto">
          <a:xfrm>
            <a:off x="179388" y="4292600"/>
            <a:ext cx="8651875" cy="204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355600"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9pPr>
          </a:lstStyle>
          <a:p>
            <a:pPr marL="355600" marR="0" lvl="0" indent="-342900" algn="just" defTabSz="914400" rtl="0" eaLnBrk="1" fontAlgn="base" latinLnBrk="0" hangingPunct="1">
              <a:lnSpc>
                <a:spcPct val="150000"/>
              </a:lnSpc>
              <a:spcBef>
                <a:spcPts val="100"/>
              </a:spcBef>
              <a:spcAft>
                <a:spcPct val="0"/>
              </a:spcAft>
              <a:buClrTx/>
              <a:buSzTx/>
              <a:buFontTx/>
              <a:buChar char="•"/>
              <a:tabLst>
                <a:tab pos="355600" algn="l"/>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针 叶 木 ： 愈 </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创</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 木 基 丙 烷 含 量 在 80%~90%，受 压 材(Compression wood)约含70%愈</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创</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木基丙烷和少量的对-羟基苯基丙烷；</a:t>
            </a:r>
          </a:p>
          <a:p>
            <a:pPr marL="355600" marR="0" lvl="0" indent="-342900" algn="just" defTabSz="914400" rtl="0" eaLnBrk="1" fontAlgn="base" latinLnBrk="0" hangingPunct="1">
              <a:lnSpc>
                <a:spcPct val="150000"/>
              </a:lnSpc>
              <a:spcBef>
                <a:spcPts val="1888"/>
              </a:spcBef>
              <a:spcAft>
                <a:spcPct val="0"/>
              </a:spcAft>
              <a:buClrTx/>
              <a:buSzTx/>
              <a:buFontTx/>
              <a:buChar char="•"/>
              <a:tabLst>
                <a:tab pos="355600" algn="l"/>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阔叶木和草类原料：愈</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创</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木基丙烷、紫丁香基丙烷和少量的对-羟基苯基丙烷。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object 2">
            <a:extLst>
              <a:ext uri="{FF2B5EF4-FFF2-40B4-BE49-F238E27FC236}">
                <a16:creationId xmlns:a16="http://schemas.microsoft.com/office/drawing/2014/main" id="{9F2AC359-0B10-471A-B794-BAECD3FF3A92}"/>
              </a:ext>
            </a:extLst>
          </p:cNvPr>
          <p:cNvSpPr>
            <a:spLocks noChangeArrowheads="1"/>
          </p:cNvSpPr>
          <p:nvPr/>
        </p:nvSpPr>
        <p:spPr bwMode="auto">
          <a:xfrm>
            <a:off x="1258888" y="1276350"/>
            <a:ext cx="6307137" cy="3727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1" i="0" u="none" strike="noStrike" kern="1200" cap="none" spc="0" normalizeH="0" baseline="0" noProof="0">
              <a:ln>
                <a:noFill/>
              </a:ln>
              <a:solidFill>
                <a:srgbClr val="EAEAEA"/>
              </a:solidFill>
              <a:effectLst/>
              <a:uLnTx/>
              <a:uFillTx/>
              <a:latin typeface="微软雅黑" panose="020B0503020204020204" pitchFamily="34" charset="-122"/>
              <a:ea typeface="微软雅黑" panose="020B0503020204020204" pitchFamily="34" charset="-122"/>
              <a:cs typeface="+mn-cs"/>
            </a:endParaRPr>
          </a:p>
        </p:txBody>
      </p:sp>
      <p:sp>
        <p:nvSpPr>
          <p:cNvPr id="24579" name="object 3">
            <a:extLst>
              <a:ext uri="{FF2B5EF4-FFF2-40B4-BE49-F238E27FC236}">
                <a16:creationId xmlns:a16="http://schemas.microsoft.com/office/drawing/2014/main" id="{953D6BD7-F60E-4133-83B3-398C7338FBB9}"/>
              </a:ext>
            </a:extLst>
          </p:cNvPr>
          <p:cNvSpPr txBox="1">
            <a:spLocks noChangeArrowheads="1"/>
          </p:cNvSpPr>
          <p:nvPr/>
        </p:nvSpPr>
        <p:spPr bwMode="auto">
          <a:xfrm>
            <a:off x="-323850" y="5373688"/>
            <a:ext cx="885666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900113">
              <a:tabLst>
                <a:tab pos="1552575"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1552575"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1552575"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1552575"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1552575"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552575"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552575"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552575"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552575" algn="l"/>
              </a:tabLst>
              <a:defRPr kumimoji="1" sz="2400" b="1">
                <a:solidFill>
                  <a:schemeClr val="tx1"/>
                </a:solidFill>
                <a:latin typeface="Arial Narrow" panose="020B0606020202030204" pitchFamily="34" charset="0"/>
                <a:ea typeface="宋体" panose="02010600030101010101" pitchFamily="2" charset="-122"/>
              </a:defRPr>
            </a:lvl9pPr>
          </a:lstStyle>
          <a:p>
            <a:pPr marL="12700" marR="0" lvl="0" indent="900113" algn="ctr" defTabSz="914400" rtl="0" eaLnBrk="1" fontAlgn="base" latinLnBrk="0" hangingPunct="1">
              <a:lnSpc>
                <a:spcPct val="112000"/>
              </a:lnSpc>
              <a:spcBef>
                <a:spcPts val="100"/>
              </a:spcBef>
              <a:spcAft>
                <a:spcPct val="0"/>
              </a:spcAft>
              <a:buClrTx/>
              <a:buSzTx/>
              <a:buFontTx/>
              <a:buNone/>
              <a:tabLst>
                <a:tab pos="1552575" algn="l"/>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云杉早材管胞的木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素分布（高锰酸钾染色</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，二氧化锰沉积</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 </a:t>
            </a:r>
            <a:endParaRPr kumimoji="1" lang="en-US"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12700" marR="0" lvl="0" indent="900113" algn="ctr" defTabSz="914400" rtl="0" eaLnBrk="1" fontAlgn="base" latinLnBrk="0" hangingPunct="1">
              <a:lnSpc>
                <a:spcPct val="112000"/>
              </a:lnSpc>
              <a:spcBef>
                <a:spcPts val="100"/>
              </a:spcBef>
              <a:spcAft>
                <a:spcPct val="0"/>
              </a:spcAft>
              <a:buClrTx/>
              <a:buSzTx/>
              <a:buFontTx/>
              <a:buNone/>
              <a:tabLst>
                <a:tab pos="1552575" algn="l"/>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 左图：横切面在240nm的紫外光显微镜摄影图</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（根据显色深浅判断）</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p>
          <a:p>
            <a:pPr marL="12700" marR="0" lvl="0" indent="900113" algn="ctr" defTabSz="914400" rtl="0" eaLnBrk="1" fontAlgn="base" latinLnBrk="0" hangingPunct="1">
              <a:lnSpc>
                <a:spcPct val="100000"/>
              </a:lnSpc>
              <a:spcBef>
                <a:spcPts val="438"/>
              </a:spcBef>
              <a:spcAft>
                <a:spcPct val="0"/>
              </a:spcAft>
              <a:buClrTx/>
              <a:buSzTx/>
              <a:buFontTx/>
              <a:buNone/>
              <a:tabLst>
                <a:tab pos="1552575" algn="l"/>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右图：沿虚线木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素分布图</a:t>
            </a:r>
          </a:p>
        </p:txBody>
      </p:sp>
      <p:sp>
        <p:nvSpPr>
          <p:cNvPr id="7" name="矩形 6">
            <a:extLst>
              <a:ext uri="{FF2B5EF4-FFF2-40B4-BE49-F238E27FC236}">
                <a16:creationId xmlns:a16="http://schemas.microsoft.com/office/drawing/2014/main" id="{47164D48-4ECE-4CB5-9DB2-598D9D05E859}"/>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4581" name="矩形 7">
            <a:extLst>
              <a:ext uri="{FF2B5EF4-FFF2-40B4-BE49-F238E27FC236}">
                <a16:creationId xmlns:a16="http://schemas.microsoft.com/office/drawing/2014/main" id="{668306B0-D5AC-4A3A-88F0-6FA59102AD38}"/>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1.2.3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14C73190-8FE9-49A3-8A08-17307A530F2F}"/>
              </a:ext>
            </a:extLst>
          </p:cNvPr>
          <p:cNvGraphicFramePr>
            <a:graphicFrameLocks noGrp="1"/>
          </p:cNvGraphicFramePr>
          <p:nvPr/>
        </p:nvGraphicFramePr>
        <p:xfrm>
          <a:off x="641350" y="2781300"/>
          <a:ext cx="7723188" cy="2716212"/>
        </p:xfrm>
        <a:graphic>
          <a:graphicData uri="http://schemas.openxmlformats.org/drawingml/2006/table">
            <a:tbl>
              <a:tblPr/>
              <a:tblGrid>
                <a:gridCol w="646113">
                  <a:extLst>
                    <a:ext uri="{9D8B030D-6E8A-4147-A177-3AD203B41FA5}">
                      <a16:colId xmlns:a16="http://schemas.microsoft.com/office/drawing/2014/main" val="20000"/>
                    </a:ext>
                  </a:extLst>
                </a:gridCol>
                <a:gridCol w="1772369">
                  <a:extLst>
                    <a:ext uri="{9D8B030D-6E8A-4147-A177-3AD203B41FA5}">
                      <a16:colId xmlns:a16="http://schemas.microsoft.com/office/drawing/2014/main" val="20001"/>
                    </a:ext>
                  </a:extLst>
                </a:gridCol>
                <a:gridCol w="1597893">
                  <a:extLst>
                    <a:ext uri="{9D8B030D-6E8A-4147-A177-3AD203B41FA5}">
                      <a16:colId xmlns:a16="http://schemas.microsoft.com/office/drawing/2014/main" val="20002"/>
                    </a:ext>
                  </a:extLst>
                </a:gridCol>
                <a:gridCol w="2189163">
                  <a:extLst>
                    <a:ext uri="{9D8B030D-6E8A-4147-A177-3AD203B41FA5}">
                      <a16:colId xmlns:a16="http://schemas.microsoft.com/office/drawing/2014/main" val="20003"/>
                    </a:ext>
                  </a:extLst>
                </a:gridCol>
                <a:gridCol w="1517650">
                  <a:extLst>
                    <a:ext uri="{9D8B030D-6E8A-4147-A177-3AD203B41FA5}">
                      <a16:colId xmlns:a16="http://schemas.microsoft.com/office/drawing/2014/main" val="20004"/>
                    </a:ext>
                  </a:extLst>
                </a:gridCol>
              </a:tblGrid>
              <a:tr h="493713">
                <a:tc gridSpan="2">
                  <a:txBody>
                    <a:bodyPr/>
                    <a:lstStyle>
                      <a:lvl1pPr marL="47783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477838" marR="0" lvl="0" indent="0" algn="l" defTabSz="914400" rtl="0" eaLnBrk="1" fontAlgn="base" latinLnBrk="0" hangingPunct="1">
                        <a:lnSpc>
                          <a:spcPct val="100000"/>
                        </a:lnSpc>
                        <a:spcBef>
                          <a:spcPts val="71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木材中部位</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0170" marB="0" horzOverflow="overflow">
                    <a:lnL>
                      <a:noFill/>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14763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47638" marR="0" lvl="0" indent="0" algn="l" defTabSz="914400" rtl="0" eaLnBrk="1" fontAlgn="base" latinLnBrk="0" hangingPunct="1">
                        <a:lnSpc>
                          <a:spcPct val="100000"/>
                        </a:lnSpc>
                        <a:spcBef>
                          <a:spcPts val="713"/>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部位的体积</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017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marL="139700">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39700" marR="0" lvl="0" indent="0" algn="l" defTabSz="914400" rtl="0" eaLnBrk="1" fontAlgn="base" latinLnBrk="0" hangingPunct="1">
                        <a:lnSpc>
                          <a:spcPct val="100000"/>
                        </a:lnSpc>
                        <a:spcBef>
                          <a:spcPts val="71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占总木</a:t>
                      </a:r>
                      <a:r>
                        <a:rPr kumimoji="0" lang="zh-CN" altLang="en-US"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质</a:t>
                      </a: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素的比例</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017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marL="190500">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90500" marR="0" lvl="0" indent="0" algn="l" defTabSz="914400" rtl="0" eaLnBrk="1" fontAlgn="base" latinLnBrk="0" hangingPunct="1">
                        <a:lnSpc>
                          <a:spcPct val="100000"/>
                        </a:lnSpc>
                        <a:spcBef>
                          <a:spcPts val="71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木</a:t>
                      </a:r>
                      <a:r>
                        <a:rPr kumimoji="0" lang="zh-CN" altLang="en-US"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质</a:t>
                      </a: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素含量</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0170" marB="0" horzOverflow="overflow">
                    <a:lnL w="9525" cap="flat" cmpd="sng" algn="ctr">
                      <a:solidFill>
                        <a:srgbClr val="008000"/>
                      </a:solidFill>
                      <a:prstDash val="solid"/>
                      <a:round/>
                      <a:headEnd type="none" w="med" len="med"/>
                      <a:tailEnd type="none" w="med" len="med"/>
                    </a:lnL>
                    <a:lnR>
                      <a:noFill/>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3315">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3"/>
                        </a:spcBef>
                        <a:spcAft>
                          <a:spcPct val="0"/>
                        </a:spcAft>
                        <a:buClrTx/>
                        <a:buSzTx/>
                        <a:buFontTx/>
                        <a:buNone/>
                        <a:tabLst/>
                      </a:pP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早 材</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270" marB="0" horzOverflow="overflow">
                    <a:lnL>
                      <a:noFill/>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marL="147638" indent="25558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47638" marR="0" lvl="0" indent="255588" algn="ctr" defTabSz="914400" rtl="0" eaLnBrk="1" fontAlgn="base" latinLnBrk="0" hangingPunct="1">
                        <a:lnSpc>
                          <a:spcPct val="109000"/>
                        </a:lnSpc>
                        <a:spcBef>
                          <a:spcPts val="5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次生壁</a:t>
                      </a:r>
                      <a:endParaRPr kumimoji="0" lang="en-US"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147638" marR="0" lvl="0" indent="255588" algn="ctr" defTabSz="914400" rtl="0" eaLnBrk="1" fontAlgn="base" latinLnBrk="0" hangingPunct="1">
                        <a:lnSpc>
                          <a:spcPct val="109000"/>
                        </a:lnSpc>
                        <a:spcBef>
                          <a:spcPts val="5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复合胞间层</a:t>
                      </a:r>
                      <a:r>
                        <a:rPr kumimoji="0" lang="en-US"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 </a:t>
                      </a: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细胞角隅</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02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87．4</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8．7</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3．9</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779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75"/>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72．1</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15．8</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12．1</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779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marL="38893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388938" marR="0" lvl="0" indent="0" algn="l" defTabSz="914400" rtl="0" eaLnBrk="1" fontAlgn="base" latinLnBrk="0" hangingPunct="1">
                        <a:lnSpc>
                          <a:spcPct val="100000"/>
                        </a:lnSpc>
                        <a:spcBef>
                          <a:spcPts val="775"/>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22．5</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388938" marR="0" lvl="0" indent="0" algn="l"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49．7</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388938" marR="0" lvl="0" indent="0" algn="l"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84．8</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97790" marB="0" horzOverflow="overflow">
                    <a:lnL w="9525" cap="flat" cmpd="sng" algn="ctr">
                      <a:solidFill>
                        <a:srgbClr val="008000"/>
                      </a:solidFill>
                      <a:prstDash val="solid"/>
                      <a:round/>
                      <a:headEnd type="none" w="med" len="med"/>
                      <a:tailEnd type="none" w="med" len="med"/>
                    </a:lnL>
                    <a:lnR>
                      <a:noFill/>
                    </a:lnR>
                    <a:lnT w="38100"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9184">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38"/>
                        </a:spcBef>
                        <a:spcAft>
                          <a:spcPct val="0"/>
                        </a:spcAft>
                        <a:buClrTx/>
                        <a:buSzTx/>
                        <a:buFontTx/>
                        <a:buNone/>
                        <a:tabLst/>
                      </a:pP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7000"/>
                        </a:lnSpc>
                        <a:spcBef>
                          <a:spcPct val="0"/>
                        </a:spcBef>
                        <a:spcAft>
                          <a:spcPct val="0"/>
                        </a:spcAft>
                        <a:buClrTx/>
                        <a:buSzTx/>
                        <a:buFontTx/>
                        <a:buNone/>
                        <a:tabLst/>
                      </a:pPr>
                      <a:r>
                        <a:rPr kumimoji="0" lang="zh-CN" altLang="zh-CN"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晚 材</a:t>
                      </a: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4445" marB="0" horzOverflow="overflow">
                    <a:lnL>
                      <a:noFill/>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marL="147638" indent="25558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47638" marR="0" lvl="0" indent="255588" algn="ctr" defTabSz="914400" rtl="0" eaLnBrk="1" fontAlgn="base" latinLnBrk="0" hangingPunct="1">
                        <a:lnSpc>
                          <a:spcPct val="109000"/>
                        </a:lnSpc>
                        <a:spcBef>
                          <a:spcPts val="488"/>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次生壁</a:t>
                      </a:r>
                      <a:endParaRPr kumimoji="0" lang="en-US"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147638" marR="0" lvl="0" indent="255588" algn="ctr" defTabSz="914400" rtl="0" eaLnBrk="1" fontAlgn="base" latinLnBrk="0" hangingPunct="1">
                        <a:lnSpc>
                          <a:spcPct val="109000"/>
                        </a:lnSpc>
                        <a:spcBef>
                          <a:spcPts val="488"/>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复合胞间层细胞角隅</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1594"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93．7</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4．1</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2．2</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a:t>
                      </a:r>
                      <a:r>
                        <a:rPr kumimoji="0" lang="en-US"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a:t>
                      </a: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.7</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9．7</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8．6</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22．2</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163"/>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60</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p>
                      <a:pPr marL="0" marR="0" lvl="0" indent="0" algn="ctr" defTabSz="914400" rtl="0" eaLnBrk="1" fontAlgn="base" latinLnBrk="0" hangingPunct="1">
                        <a:lnSpc>
                          <a:spcPct val="100000"/>
                        </a:lnSpc>
                        <a:spcBef>
                          <a:spcPts val="225"/>
                        </a:spcBef>
                        <a:spcAft>
                          <a:spcPct val="0"/>
                        </a:spcAft>
                        <a:buClrTx/>
                        <a:buSzTx/>
                        <a:buFontTx/>
                        <a:buNone/>
                        <a:tabLst/>
                      </a:pPr>
                      <a:r>
                        <a:rPr kumimoji="0" lang="zh-CN" altLang="zh-CN"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100</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5" marB="0" horzOverflow="overflow">
                    <a:lnL w="9525" cap="flat" cmpd="sng" algn="ctr">
                      <a:solidFill>
                        <a:srgbClr val="008000"/>
                      </a:solidFill>
                      <a:prstDash val="solid"/>
                      <a:round/>
                      <a:headEnd type="none" w="med" len="med"/>
                      <a:tailEnd type="none" w="med" len="med"/>
                    </a:lnL>
                    <a:lnR>
                      <a:noFill/>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object 5">
            <a:extLst>
              <a:ext uri="{FF2B5EF4-FFF2-40B4-BE49-F238E27FC236}">
                <a16:creationId xmlns:a16="http://schemas.microsoft.com/office/drawing/2014/main" id="{916BA173-DCFB-4ECA-913E-8C4C8AE9644F}"/>
              </a:ext>
            </a:extLst>
          </p:cNvPr>
          <p:cNvSpPr txBox="1">
            <a:spLocks/>
          </p:cNvSpPr>
          <p:nvPr/>
        </p:nvSpPr>
        <p:spPr>
          <a:xfrm>
            <a:off x="1547813" y="1052513"/>
            <a:ext cx="6356350" cy="688975"/>
          </a:xfrm>
          <a:prstGeom prst="rect">
            <a:avLst/>
          </a:prstGeom>
        </p:spPr>
        <p:txBody>
          <a:bodyPr lIns="0" tIns="12065" rIns="0" bIns="0">
            <a:spAutoFit/>
          </a:bodyPr>
          <a:lst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9pPr>
          </a:lstStyle>
          <a:p>
            <a:pPr marL="12700" marR="0" lvl="0" indent="0" algn="l" defTabSz="914400" rtl="0" eaLnBrk="1" fontAlgn="base" latinLnBrk="0" hangingPunct="1">
              <a:lnSpc>
                <a:spcPct val="100000"/>
              </a:lnSpc>
              <a:spcBef>
                <a:spcPts val="95"/>
              </a:spcBef>
              <a:spcAft>
                <a:spcPct val="0"/>
              </a:spcAft>
              <a:buClrTx/>
              <a:buSzTx/>
              <a:buFontTx/>
              <a:buNone/>
              <a:tabLst/>
              <a:defRPr/>
            </a:pPr>
            <a:r>
              <a:rPr kumimoji="1" lang="zh-CN" altLang="en-US" sz="4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云</a:t>
            </a:r>
            <a:r>
              <a:rPr kumimoji="1" lang="zh-CN" altLang="en-US" sz="4400" b="0" i="0" u="none" strike="noStrike" kern="1200" cap="none" spc="-1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杉管胞</a:t>
            </a:r>
            <a:r>
              <a:rPr kumimoji="1" lang="zh-CN" altLang="en-US" sz="4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中</a:t>
            </a:r>
            <a:r>
              <a:rPr kumimoji="1" lang="zh-CN" altLang="en-US" sz="4400" b="0" i="0" u="none" strike="noStrike" kern="1200" cap="none" spc="-1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木质素的</a:t>
            </a:r>
            <a:r>
              <a:rPr kumimoji="1" lang="zh-CN" altLang="en-US" sz="4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分</a:t>
            </a:r>
            <a:r>
              <a:rPr kumimoji="1" lang="zh-CN" altLang="en-US" sz="4400" b="0" i="0" u="none" strike="noStrike" kern="1200" cap="none" spc="-1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布</a:t>
            </a:r>
          </a:p>
        </p:txBody>
      </p:sp>
      <p:sp>
        <p:nvSpPr>
          <p:cNvPr id="6" name="object 6">
            <a:extLst>
              <a:ext uri="{FF2B5EF4-FFF2-40B4-BE49-F238E27FC236}">
                <a16:creationId xmlns:a16="http://schemas.microsoft.com/office/drawing/2014/main" id="{64D5F45C-961D-4F47-8BB6-024A891742EE}"/>
              </a:ext>
            </a:extLst>
          </p:cNvPr>
          <p:cNvSpPr txBox="1"/>
          <p:nvPr/>
        </p:nvSpPr>
        <p:spPr>
          <a:xfrm>
            <a:off x="7163312" y="2095420"/>
            <a:ext cx="1368425" cy="320675"/>
          </a:xfrm>
          <a:prstGeom prst="rect">
            <a:avLst/>
          </a:prstGeom>
        </p:spPr>
        <p:txBody>
          <a:bodyPr lIns="0" tIns="13335" rIns="0" bIns="0">
            <a:spAutoFit/>
          </a:bodyPr>
          <a:lstStyle/>
          <a:p>
            <a:pPr marL="12700" marR="0" lvl="0" indent="0" algn="l" defTabSz="914400" rtl="0" eaLnBrk="1" fontAlgn="base" latinLnBrk="0" hangingPunct="1">
              <a:lnSpc>
                <a:spcPct val="100000"/>
              </a:lnSpc>
              <a:spcBef>
                <a:spcPts val="105"/>
              </a:spcBef>
              <a:spcAft>
                <a:spcPct val="0"/>
              </a:spcAft>
              <a:buClrTx/>
              <a:buSzTx/>
              <a:buFontTx/>
              <a:buNone/>
              <a:tabLst/>
              <a:defRPr/>
            </a:pPr>
            <a:r>
              <a:rPr kumimoji="1" sz="2000" b="1"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单位：</a:t>
            </a:r>
            <a:r>
              <a:rPr kumimoji="1" sz="2000" b="1" i="0" u="none" strike="noStrike" kern="1200" cap="none" spc="-1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a:t>
            </a:r>
            <a:endParaRPr kumimoji="1" sz="2000" b="1"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endParaRPr>
          </a:p>
        </p:txBody>
      </p:sp>
      <p:sp>
        <p:nvSpPr>
          <p:cNvPr id="7" name="矩形 6">
            <a:extLst>
              <a:ext uri="{FF2B5EF4-FFF2-40B4-BE49-F238E27FC236}">
                <a16:creationId xmlns:a16="http://schemas.microsoft.com/office/drawing/2014/main" id="{CAE69DF6-A705-43E8-8238-5AA5235C7202}"/>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5628" name="矩形 7">
            <a:extLst>
              <a:ext uri="{FF2B5EF4-FFF2-40B4-BE49-F238E27FC236}">
                <a16:creationId xmlns:a16="http://schemas.microsoft.com/office/drawing/2014/main" id="{35369900-B992-4766-B3F7-2FA92365EBED}"/>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2421E856-9066-4C5F-BD31-67F8FBE717A8}"/>
              </a:ext>
            </a:extLst>
          </p:cNvPr>
          <p:cNvGraphicFramePr>
            <a:graphicFrameLocks noGrp="1"/>
          </p:cNvGraphicFramePr>
          <p:nvPr>
            <p:extLst>
              <p:ext uri="{D42A27DB-BD31-4B8C-83A1-F6EECF244321}">
                <p14:modId xmlns:p14="http://schemas.microsoft.com/office/powerpoint/2010/main" val="3078753591"/>
              </p:ext>
            </p:extLst>
          </p:nvPr>
        </p:nvGraphicFramePr>
        <p:xfrm>
          <a:off x="611188" y="2205038"/>
          <a:ext cx="8150225" cy="3035350"/>
        </p:xfrm>
        <a:graphic>
          <a:graphicData uri="http://schemas.openxmlformats.org/drawingml/2006/table">
            <a:tbl>
              <a:tblPr/>
              <a:tblGrid>
                <a:gridCol w="809625">
                  <a:extLst>
                    <a:ext uri="{9D8B030D-6E8A-4147-A177-3AD203B41FA5}">
                      <a16:colId xmlns:a16="http://schemas.microsoft.com/office/drawing/2014/main" val="20000"/>
                    </a:ext>
                  </a:extLst>
                </a:gridCol>
                <a:gridCol w="1525587">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252538">
                  <a:extLst>
                    <a:ext uri="{9D8B030D-6E8A-4147-A177-3AD203B41FA5}">
                      <a16:colId xmlns:a16="http://schemas.microsoft.com/office/drawing/2014/main" val="20003"/>
                    </a:ext>
                  </a:extLst>
                </a:gridCol>
                <a:gridCol w="1420812">
                  <a:extLst>
                    <a:ext uri="{9D8B030D-6E8A-4147-A177-3AD203B41FA5}">
                      <a16:colId xmlns:a16="http://schemas.microsoft.com/office/drawing/2014/main" val="20004"/>
                    </a:ext>
                  </a:extLst>
                </a:gridCol>
                <a:gridCol w="1728788">
                  <a:extLst>
                    <a:ext uri="{9D8B030D-6E8A-4147-A177-3AD203B41FA5}">
                      <a16:colId xmlns:a16="http://schemas.microsoft.com/office/drawing/2014/main" val="20005"/>
                    </a:ext>
                  </a:extLst>
                </a:gridCol>
              </a:tblGrid>
              <a:tr h="649557">
                <a:tc gridSpan="2">
                  <a:txBody>
                    <a:bodyPr/>
                    <a:lstStyle>
                      <a:lvl1pPr marL="59213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592138" marR="0" lvl="0" indent="0" algn="l" defTabSz="914400" rtl="0" eaLnBrk="1" fontAlgn="base" latinLnBrk="0" hangingPunct="1">
                        <a:lnSpc>
                          <a:spcPct val="100000"/>
                        </a:lnSpc>
                        <a:spcBef>
                          <a:spcPts val="80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材中的部位</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00967" marB="0" horzOverflow="overflow">
                    <a:lnL>
                      <a:noFill/>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246063">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46063" marR="0" lvl="0" indent="0" algn="l" defTabSz="914400" rtl="0" eaLnBrk="1" fontAlgn="base" latinLnBrk="0" hangingPunct="1">
                        <a:lnSpc>
                          <a:spcPct val="100000"/>
                        </a:lnSpc>
                        <a:spcBef>
                          <a:spcPts val="800"/>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木</a:t>
                      </a:r>
                      <a:r>
                        <a:rPr kumimoji="0" lang="zh-CN" altLang="en-US"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质</a:t>
                      </a: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素类型</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0096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80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部位体积</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0096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800"/>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木</a:t>
                      </a:r>
                      <a:r>
                        <a:rPr kumimoji="0" lang="zh-CN" altLang="en-US"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质</a:t>
                      </a: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素的含量</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0096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800"/>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占总木</a:t>
                      </a:r>
                      <a:r>
                        <a:rPr kumimoji="0" lang="zh-CN" altLang="en-US"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质</a:t>
                      </a: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素的比例</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100967" marB="0" horzOverflow="overflow">
                    <a:lnL w="9525" cap="flat" cmpd="sng" algn="ctr">
                      <a:solidFill>
                        <a:srgbClr val="008000"/>
                      </a:solidFill>
                      <a:prstDash val="solid"/>
                      <a:round/>
                      <a:headEnd type="none" w="med" len="med"/>
                      <a:tailEnd type="none" w="med" len="med"/>
                    </a:lnL>
                    <a:lnR>
                      <a:noFill/>
                    </a:lnR>
                    <a:lnT w="38100"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52">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a:noFill/>
                    </a:lnL>
                    <a:lnR>
                      <a:noFill/>
                    </a:lnR>
                    <a:lnT w="38100"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marL="269875">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69875" marR="0" lvl="0" indent="0" algn="l" defTabSz="914400" rtl="0" eaLnBrk="1" fontAlgn="base" latinLnBrk="0" hangingPunct="1">
                        <a:lnSpc>
                          <a:spcPct val="100000"/>
                        </a:lnSpc>
                        <a:spcBef>
                          <a:spcPts val="6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次生壁</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6" marB="0" horzOverflow="overflow">
                    <a:lnL>
                      <a:noFill/>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S</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6"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73．4</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6"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16</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19</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6"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38100"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75"/>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59．9</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5726" marB="0" horzOverflow="overflow">
                    <a:lnL w="9525" cap="flat" cmpd="sng" algn="ctr">
                      <a:solidFill>
                        <a:srgbClr val="008000"/>
                      </a:solidFill>
                      <a:prstDash val="solid"/>
                      <a:round/>
                      <a:headEnd type="none" w="med" len="med"/>
                      <a:tailEnd type="none" w="med" len="med"/>
                    </a:lnL>
                    <a:lnR>
                      <a:noFill/>
                    </a:lnR>
                    <a:lnT w="38100" cap="flat" cmpd="sng" algn="ctr">
                      <a:solidFill>
                        <a:srgbClr val="008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55593">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木纤维</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a:noFill/>
                    </a:lnL>
                    <a:lnR>
                      <a:noFill/>
                    </a:lnR>
                    <a:lnT>
                      <a:noFill/>
                    </a:lnT>
                    <a:lnB>
                      <a:noFill/>
                    </a:lnB>
                    <a:lnTlToBr>
                      <a:noFill/>
                    </a:lnTlToBr>
                    <a:lnBlToTr>
                      <a:noFill/>
                    </a:lnBlToTr>
                    <a:noFill/>
                  </a:tcPr>
                </a:tc>
                <a:tc>
                  <a:txBody>
                    <a:bodyPr/>
                    <a:lstStyle>
                      <a:lvl1pPr marL="26193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61938" marR="0" lvl="0" indent="0" algn="l"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复合胞间层</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a:noFill/>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marL="200025">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00025" marR="0" lvl="0" indent="0" algn="l"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S-G (1:1)</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5．2</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34</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40</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38"/>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8．9</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w="9525" cap="flat" cmpd="sng" algn="ctr">
                      <a:solidFill>
                        <a:srgbClr val="008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334970">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a:noFill/>
                    </a:lnL>
                    <a:lnR>
                      <a:noFill/>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marL="269875">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69875"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细胞角隅</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35" marB="0" horzOverflow="overflow">
                    <a:lnL>
                      <a:noFill/>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marL="200025">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00025"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S-G (1:1)</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3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2．4</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3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72</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85</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35"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8．8</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635" marB="0" horzOverflow="overflow">
                    <a:lnL w="9525" cap="flat" cmpd="sng" algn="ctr">
                      <a:solidFill>
                        <a:srgbClr val="008000"/>
                      </a:solidFill>
                      <a:prstDash val="solid"/>
                      <a:round/>
                      <a:headEnd type="none" w="med" len="med"/>
                      <a:tailEnd type="none" w="med" len="med"/>
                    </a:lnL>
                    <a:lnR>
                      <a:noFill/>
                    </a:lnR>
                    <a:lnT>
                      <a:noFill/>
                    </a:lnT>
                    <a:lnB w="9525"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987">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a:noFill/>
                    </a:lnL>
                    <a:lnR>
                      <a:noFill/>
                    </a:lnR>
                    <a:lnT w="9525"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marL="169863">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69863" marR="0" lvl="0" indent="0" algn="l" defTabSz="914400" rtl="0" eaLnBrk="1" fontAlgn="base" latinLnBrk="0" hangingPunct="1">
                        <a:lnSpc>
                          <a:spcPct val="100000"/>
                        </a:lnSpc>
                        <a:spcBef>
                          <a:spcPts val="5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次生壁</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661" marB="0" horzOverflow="overflow">
                    <a:lnL>
                      <a:noFill/>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G</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661"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8．2</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661"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22</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27</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661"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9．4</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73661" marB="0" horzOverflow="overflow">
                    <a:lnL w="9525" cap="flat" cmpd="sng" algn="ctr">
                      <a:solidFill>
                        <a:srgbClr val="008000"/>
                      </a:solidFill>
                      <a:prstDash val="solid"/>
                      <a:round/>
                      <a:headEnd type="none" w="med" len="med"/>
                      <a:tailEnd type="none" w="med" len="med"/>
                    </a:lnL>
                    <a:lnR>
                      <a:noFill/>
                    </a:lnR>
                    <a:lnT w="9525" cap="flat" cmpd="sng" algn="ctr">
                      <a:solidFill>
                        <a:srgbClr val="008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274325">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25"/>
                        </a:lnSpc>
                        <a:spcBef>
                          <a:spcPct val="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导管</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a:noFill/>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w="9525" cap="flat" cmpd="sng" algn="ctr">
                      <a:solidFill>
                        <a:srgbClr val="008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346082">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horzOverflow="overflow">
                    <a:lnL>
                      <a:noFill/>
                    </a:lnL>
                    <a:lnR>
                      <a:noFill/>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marL="169863">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169863" marR="0" lvl="0" indent="0" algn="l" defTabSz="914400" rtl="0" eaLnBrk="1" fontAlgn="base" latinLnBrk="0" hangingPunct="1">
                        <a:lnSpc>
                          <a:spcPct val="100000"/>
                        </a:lnSpc>
                        <a:spcBef>
                          <a:spcPts val="2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复合胞间层</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3810" marB="0" horzOverflow="overflow">
                    <a:lnL>
                      <a:noFill/>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2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G</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381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2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0．8</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381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2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35</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42</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3810"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a:noFill/>
                    </a:lnT>
                    <a:lnB w="952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25"/>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1．5</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3810" marB="0" horzOverflow="overflow">
                    <a:lnL w="9525" cap="flat" cmpd="sng" algn="ctr">
                      <a:solidFill>
                        <a:srgbClr val="008000"/>
                      </a:solidFill>
                      <a:prstDash val="solid"/>
                      <a:round/>
                      <a:headEnd type="none" w="med" len="med"/>
                      <a:tailEnd type="none" w="med" len="med"/>
                    </a:lnL>
                    <a:lnR>
                      <a:noFill/>
                    </a:lnR>
                    <a:lnT>
                      <a:noFill/>
                    </a:lnT>
                    <a:lnB w="9525"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34">
                <a:tc gridSpan="2">
                  <a:txBody>
                    <a:bodyPr/>
                    <a:lstStyle>
                      <a:lvl1pPr marL="204788">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204788" marR="0" lvl="0" indent="0" algn="l" defTabSz="914400" rtl="0" eaLnBrk="1" fontAlgn="base" latinLnBrk="0" hangingPunct="1">
                        <a:lnSpc>
                          <a:spcPct val="100000"/>
                        </a:lnSpc>
                        <a:spcBef>
                          <a:spcPts val="70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射线薄壁细胞次生壁</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9537" marB="0" horzOverflow="overflow">
                    <a:lnL>
                      <a:noFill/>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0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S</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953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00"/>
                        </a:spcBef>
                        <a:spcAft>
                          <a:spcPct val="0"/>
                        </a:spcAft>
                        <a:buClrTx/>
                        <a:buSzTx/>
                        <a:buFontTx/>
                        <a:buNone/>
                        <a:tabLst/>
                      </a:pPr>
                      <a:r>
                        <a:rPr kumimoji="0" lang="zh-CN" altLang="zh-CN" sz="18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10．0</a:t>
                      </a: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953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00"/>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22</a:t>
                      </a: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27</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9537" marB="0" horzOverflow="overflow">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700"/>
                        </a:spcBef>
                        <a:spcAft>
                          <a:spcPct val="0"/>
                        </a:spcAft>
                        <a:buClrTx/>
                        <a:buSzTx/>
                        <a:buFontTx/>
                        <a:buNone/>
                        <a:tabLst/>
                      </a:pPr>
                      <a:r>
                        <a:rPr kumimoji="0" lang="zh-CN" altLang="zh-CN" sz="18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cs typeface="新宋体" panose="02010609030101010101" pitchFamily="49" charset="-122"/>
                        </a:rPr>
                        <a:t>11．4</a:t>
                      </a: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新宋体" panose="02010609030101010101" pitchFamily="49" charset="-122"/>
                      </a:endParaRPr>
                    </a:p>
                  </a:txBody>
                  <a:tcPr marL="0" marR="0" marT="89537" marB="0" horzOverflow="overflow">
                    <a:lnL w="9525" cap="flat" cmpd="sng" algn="ctr">
                      <a:solidFill>
                        <a:srgbClr val="008000"/>
                      </a:solidFill>
                      <a:prstDash val="solid"/>
                      <a:round/>
                      <a:headEnd type="none" w="med" len="med"/>
                      <a:tailEnd type="none" w="med" len="med"/>
                    </a:lnL>
                    <a:lnR>
                      <a:noFill/>
                    </a:lnR>
                    <a:lnT w="9525" cap="flat" cmpd="sng" algn="ctr">
                      <a:solidFill>
                        <a:srgbClr val="008000"/>
                      </a:solidFill>
                      <a:prstDash val="solid"/>
                      <a:round/>
                      <a:headEnd type="none" w="med" len="med"/>
                      <a:tailEnd type="none" w="med" len="med"/>
                    </a:lnT>
                    <a:lnB w="381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6682" name="object 5">
            <a:extLst>
              <a:ext uri="{FF2B5EF4-FFF2-40B4-BE49-F238E27FC236}">
                <a16:creationId xmlns:a16="http://schemas.microsoft.com/office/drawing/2014/main" id="{27D2BEB9-3361-442D-ACAA-490F030E1A1A}"/>
              </a:ext>
            </a:extLst>
          </p:cNvPr>
          <p:cNvSpPr>
            <a:spLocks/>
          </p:cNvSpPr>
          <p:nvPr/>
        </p:nvSpPr>
        <p:spPr bwMode="auto">
          <a:xfrm>
            <a:off x="1403350" y="3068638"/>
            <a:ext cx="204788" cy="522287"/>
          </a:xfrm>
          <a:custGeom>
            <a:avLst/>
            <a:gdLst>
              <a:gd name="T0" fmla="*/ 198831 w 205739"/>
              <a:gd name="T1" fmla="*/ 0 h 522604"/>
              <a:gd name="T2" fmla="*/ 160136 w 205739"/>
              <a:gd name="T3" fmla="*/ 3406 h 522604"/>
              <a:gd name="T4" fmla="*/ 128536 w 205739"/>
              <a:gd name="T5" fmla="*/ 12692 h 522604"/>
              <a:gd name="T6" fmla="*/ 107228 w 205739"/>
              <a:gd name="T7" fmla="*/ 26475 h 522604"/>
              <a:gd name="T8" fmla="*/ 99415 w 205739"/>
              <a:gd name="T9" fmla="*/ 43356 h 522604"/>
              <a:gd name="T10" fmla="*/ 99415 w 205739"/>
              <a:gd name="T11" fmla="*/ 216771 h 522604"/>
              <a:gd name="T12" fmla="*/ 91607 w 205739"/>
              <a:gd name="T13" fmla="*/ 233640 h 522604"/>
              <a:gd name="T14" fmla="*/ 70301 w 205739"/>
              <a:gd name="T15" fmla="*/ 247421 h 522604"/>
              <a:gd name="T16" fmla="*/ 38702 w 205739"/>
              <a:gd name="T17" fmla="*/ 256715 h 522604"/>
              <a:gd name="T18" fmla="*/ 0 w 205739"/>
              <a:gd name="T19" fmla="*/ 260124 h 522604"/>
              <a:gd name="T20" fmla="*/ 38702 w 205739"/>
              <a:gd name="T21" fmla="*/ 263529 h 522604"/>
              <a:gd name="T22" fmla="*/ 70301 w 205739"/>
              <a:gd name="T23" fmla="*/ 272819 h 522604"/>
              <a:gd name="T24" fmla="*/ 91607 w 205739"/>
              <a:gd name="T25" fmla="*/ 286598 h 522604"/>
              <a:gd name="T26" fmla="*/ 99415 w 205739"/>
              <a:gd name="T27" fmla="*/ 303478 h 522604"/>
              <a:gd name="T28" fmla="*/ 99415 w 205739"/>
              <a:gd name="T29" fmla="*/ 476894 h 522604"/>
              <a:gd name="T30" fmla="*/ 107228 w 205739"/>
              <a:gd name="T31" fmla="*/ 493765 h 522604"/>
              <a:gd name="T32" fmla="*/ 128536 w 205739"/>
              <a:gd name="T33" fmla="*/ 507547 h 522604"/>
              <a:gd name="T34" fmla="*/ 160136 w 205739"/>
              <a:gd name="T35" fmla="*/ 516840 h 522604"/>
              <a:gd name="T36" fmla="*/ 198831 w 205739"/>
              <a:gd name="T37" fmla="*/ 520248 h 5226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5739" h="522604">
                <a:moveTo>
                  <a:pt x="205385" y="0"/>
                </a:moveTo>
                <a:lnTo>
                  <a:pt x="165416" y="3420"/>
                </a:lnTo>
                <a:lnTo>
                  <a:pt x="132773" y="12748"/>
                </a:lnTo>
                <a:lnTo>
                  <a:pt x="110763" y="26587"/>
                </a:lnTo>
                <a:lnTo>
                  <a:pt x="102692" y="43538"/>
                </a:lnTo>
                <a:lnTo>
                  <a:pt x="102692" y="217690"/>
                </a:lnTo>
                <a:lnTo>
                  <a:pt x="94624" y="234632"/>
                </a:lnTo>
                <a:lnTo>
                  <a:pt x="72619" y="248471"/>
                </a:lnTo>
                <a:lnTo>
                  <a:pt x="39978" y="257805"/>
                </a:lnTo>
                <a:lnTo>
                  <a:pt x="0" y="261228"/>
                </a:lnTo>
                <a:lnTo>
                  <a:pt x="39978" y="264648"/>
                </a:lnTo>
                <a:lnTo>
                  <a:pt x="72619" y="273976"/>
                </a:lnTo>
                <a:lnTo>
                  <a:pt x="94624" y="287815"/>
                </a:lnTo>
                <a:lnTo>
                  <a:pt x="102692" y="304766"/>
                </a:lnTo>
                <a:lnTo>
                  <a:pt x="102692" y="478918"/>
                </a:lnTo>
                <a:lnTo>
                  <a:pt x="110763" y="495860"/>
                </a:lnTo>
                <a:lnTo>
                  <a:pt x="132773" y="509700"/>
                </a:lnTo>
                <a:lnTo>
                  <a:pt x="165416" y="519033"/>
                </a:lnTo>
                <a:lnTo>
                  <a:pt x="205385" y="522456"/>
                </a:lnTo>
              </a:path>
            </a:pathLst>
          </a:custGeom>
          <a:noFill/>
          <a:ln w="15869">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6683" name="object 6">
            <a:extLst>
              <a:ext uri="{FF2B5EF4-FFF2-40B4-BE49-F238E27FC236}">
                <a16:creationId xmlns:a16="http://schemas.microsoft.com/office/drawing/2014/main" id="{9CEA9963-FDD7-43E3-A3EE-798FE835B135}"/>
              </a:ext>
            </a:extLst>
          </p:cNvPr>
          <p:cNvSpPr>
            <a:spLocks/>
          </p:cNvSpPr>
          <p:nvPr/>
        </p:nvSpPr>
        <p:spPr bwMode="auto">
          <a:xfrm>
            <a:off x="1258888" y="4005263"/>
            <a:ext cx="206375" cy="522287"/>
          </a:xfrm>
          <a:custGeom>
            <a:avLst/>
            <a:gdLst>
              <a:gd name="T0" fmla="*/ 209865 w 205740"/>
              <a:gd name="T1" fmla="*/ 0 h 522604"/>
              <a:gd name="T2" fmla="*/ 169023 w 205740"/>
              <a:gd name="T3" fmla="*/ 3406 h 522604"/>
              <a:gd name="T4" fmla="*/ 135668 w 205740"/>
              <a:gd name="T5" fmla="*/ 12692 h 522604"/>
              <a:gd name="T6" fmla="*/ 113178 w 205740"/>
              <a:gd name="T7" fmla="*/ 26475 h 522604"/>
              <a:gd name="T8" fmla="*/ 104932 w 205740"/>
              <a:gd name="T9" fmla="*/ 43356 h 522604"/>
              <a:gd name="T10" fmla="*/ 104932 w 205740"/>
              <a:gd name="T11" fmla="*/ 216771 h 522604"/>
              <a:gd name="T12" fmla="*/ 96689 w 205740"/>
              <a:gd name="T13" fmla="*/ 233640 h 522604"/>
              <a:gd name="T14" fmla="*/ 74203 w 205740"/>
              <a:gd name="T15" fmla="*/ 247421 h 522604"/>
              <a:gd name="T16" fmla="*/ 40850 w 205740"/>
              <a:gd name="T17" fmla="*/ 256715 h 522604"/>
              <a:gd name="T18" fmla="*/ 0 w 205740"/>
              <a:gd name="T19" fmla="*/ 260124 h 522604"/>
              <a:gd name="T20" fmla="*/ 40850 w 205740"/>
              <a:gd name="T21" fmla="*/ 263529 h 522604"/>
              <a:gd name="T22" fmla="*/ 74203 w 205740"/>
              <a:gd name="T23" fmla="*/ 272819 h 522604"/>
              <a:gd name="T24" fmla="*/ 96689 w 205740"/>
              <a:gd name="T25" fmla="*/ 286598 h 522604"/>
              <a:gd name="T26" fmla="*/ 104932 w 205740"/>
              <a:gd name="T27" fmla="*/ 303478 h 522604"/>
              <a:gd name="T28" fmla="*/ 104932 w 205740"/>
              <a:gd name="T29" fmla="*/ 476894 h 522604"/>
              <a:gd name="T30" fmla="*/ 113178 w 205740"/>
              <a:gd name="T31" fmla="*/ 493765 h 522604"/>
              <a:gd name="T32" fmla="*/ 135668 w 205740"/>
              <a:gd name="T33" fmla="*/ 507547 h 522604"/>
              <a:gd name="T34" fmla="*/ 169023 w 205740"/>
              <a:gd name="T35" fmla="*/ 516840 h 522604"/>
              <a:gd name="T36" fmla="*/ 209865 w 205740"/>
              <a:gd name="T37" fmla="*/ 520248 h 5226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5740" h="522604">
                <a:moveTo>
                  <a:pt x="205385" y="0"/>
                </a:moveTo>
                <a:lnTo>
                  <a:pt x="165416" y="3420"/>
                </a:lnTo>
                <a:lnTo>
                  <a:pt x="132773" y="12748"/>
                </a:lnTo>
                <a:lnTo>
                  <a:pt x="110763" y="26587"/>
                </a:lnTo>
                <a:lnTo>
                  <a:pt x="102692" y="43538"/>
                </a:lnTo>
                <a:lnTo>
                  <a:pt x="102692" y="217690"/>
                </a:lnTo>
                <a:lnTo>
                  <a:pt x="94624" y="234632"/>
                </a:lnTo>
                <a:lnTo>
                  <a:pt x="72619" y="248471"/>
                </a:lnTo>
                <a:lnTo>
                  <a:pt x="39978" y="257805"/>
                </a:lnTo>
                <a:lnTo>
                  <a:pt x="0" y="261228"/>
                </a:lnTo>
                <a:lnTo>
                  <a:pt x="39978" y="264648"/>
                </a:lnTo>
                <a:lnTo>
                  <a:pt x="72619" y="273976"/>
                </a:lnTo>
                <a:lnTo>
                  <a:pt x="94624" y="287815"/>
                </a:lnTo>
                <a:lnTo>
                  <a:pt x="102692" y="304766"/>
                </a:lnTo>
                <a:lnTo>
                  <a:pt x="102692" y="478918"/>
                </a:lnTo>
                <a:lnTo>
                  <a:pt x="110763" y="495860"/>
                </a:lnTo>
                <a:lnTo>
                  <a:pt x="132773" y="509700"/>
                </a:lnTo>
                <a:lnTo>
                  <a:pt x="165416" y="519033"/>
                </a:lnTo>
                <a:lnTo>
                  <a:pt x="205385" y="522456"/>
                </a:lnTo>
              </a:path>
            </a:pathLst>
          </a:custGeom>
          <a:noFill/>
          <a:ln w="15869">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7" name="object 7">
            <a:extLst>
              <a:ext uri="{FF2B5EF4-FFF2-40B4-BE49-F238E27FC236}">
                <a16:creationId xmlns:a16="http://schemas.microsoft.com/office/drawing/2014/main" id="{C70DDB53-16BB-4A35-A41B-170E1CCEF770}"/>
              </a:ext>
            </a:extLst>
          </p:cNvPr>
          <p:cNvSpPr txBox="1">
            <a:spLocks/>
          </p:cNvSpPr>
          <p:nvPr/>
        </p:nvSpPr>
        <p:spPr>
          <a:xfrm>
            <a:off x="907822" y="371109"/>
            <a:ext cx="7730508" cy="689291"/>
          </a:xfrm>
          <a:prstGeom prst="rect">
            <a:avLst/>
          </a:prstGeom>
        </p:spPr>
        <p:txBody>
          <a:bodyPr wrap="square" lIns="0" tIns="12065" rIns="0" bIns="0">
            <a:spAutoFit/>
          </a:bodyPr>
          <a:lst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9pPr>
          </a:lstStyle>
          <a:p>
            <a:pPr marL="12700" marR="0" lvl="0" indent="0" algn="l" defTabSz="914400" rtl="0" eaLnBrk="1" fontAlgn="base" latinLnBrk="0" hangingPunct="1">
              <a:lnSpc>
                <a:spcPct val="100000"/>
              </a:lnSpc>
              <a:spcBef>
                <a:spcPts val="95"/>
              </a:spcBef>
              <a:spcAft>
                <a:spcPct val="0"/>
              </a:spcAft>
              <a:buClrTx/>
              <a:buSzTx/>
              <a:buFontTx/>
              <a:buNone/>
              <a:tabLst/>
              <a:defRPr/>
            </a:pPr>
            <a:r>
              <a:rPr kumimoji="1" lang="zh-CN" altLang="en-US" sz="4400" b="0" i="0" u="none" strike="noStrike" kern="1200" cap="none" spc="-1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j-cs"/>
              </a:rPr>
              <a:t>白桦各种细胞中木质素的分布</a:t>
            </a:r>
          </a:p>
        </p:txBody>
      </p:sp>
      <p:sp>
        <p:nvSpPr>
          <p:cNvPr id="8" name="object 8">
            <a:extLst>
              <a:ext uri="{FF2B5EF4-FFF2-40B4-BE49-F238E27FC236}">
                <a16:creationId xmlns:a16="http://schemas.microsoft.com/office/drawing/2014/main" id="{F0170E64-91FE-4E61-BAA6-D19F98257BF4}"/>
              </a:ext>
            </a:extLst>
          </p:cNvPr>
          <p:cNvSpPr txBox="1"/>
          <p:nvPr/>
        </p:nvSpPr>
        <p:spPr>
          <a:xfrm>
            <a:off x="539750" y="1700213"/>
            <a:ext cx="4083050" cy="320675"/>
          </a:xfrm>
          <a:prstGeom prst="rect">
            <a:avLst/>
          </a:prstGeom>
        </p:spPr>
        <p:txBody>
          <a:bodyPr lIns="0" tIns="13335" rIns="0" bIns="0">
            <a:spAutoFit/>
          </a:bodyPr>
          <a:lstStyle/>
          <a:p>
            <a:pPr marL="12700" marR="0" lvl="0" indent="0" algn="l" defTabSz="914400" rtl="0" eaLnBrk="1" fontAlgn="base" latinLnBrk="0" hangingPunct="1">
              <a:lnSpc>
                <a:spcPct val="100000"/>
              </a:lnSpc>
              <a:spcBef>
                <a:spcPts val="105"/>
              </a:spcBef>
              <a:spcAft>
                <a:spcPct val="0"/>
              </a:spcAft>
              <a:buClrTx/>
              <a:buSzTx/>
              <a:buFontTx/>
              <a:buNone/>
              <a:tabLst>
                <a:tab pos="1806575" algn="l"/>
              </a:tabLst>
              <a:defRPr/>
            </a:pPr>
            <a:r>
              <a:rPr kumimoji="1" sz="2000" b="0" i="0" u="none" strike="noStrike" kern="1200" cap="none" spc="-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S-</a:t>
            </a:r>
            <a:r>
              <a:rPr kumimoji="1" sz="20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紫丁香基</a:t>
            </a:r>
            <a:r>
              <a:rPr kumimoji="1" sz="2000" b="0" i="0" u="none" strike="noStrike" kern="1200" cap="none" spc="-5"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型	</a:t>
            </a:r>
            <a:r>
              <a:rPr kumimoji="1" sz="2000" b="0" i="0" u="none" strike="noStrike" kern="1200" cap="none" spc="-1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G-</a:t>
            </a:r>
            <a:r>
              <a:rPr kumimoji="1" sz="20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愈</a:t>
            </a:r>
            <a:r>
              <a:rPr kumimoji="1" lang="zh-CN" altLang="en-US" sz="20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创</a:t>
            </a:r>
            <a:r>
              <a:rPr kumimoji="1" sz="2000" b="0" i="0" u="none" strike="noStrike" kern="1200" cap="none" spc="0" normalizeH="0" baseline="0" noProof="0" dirty="0" err="1">
                <a:ln>
                  <a:noFill/>
                </a:ln>
                <a:solidFill>
                  <a:srgbClr val="00007A"/>
                </a:solidFill>
                <a:effectLst/>
                <a:uLnTx/>
                <a:uFillTx/>
                <a:latin typeface="微软雅黑" panose="020B0503020204020204" pitchFamily="34" charset="-122"/>
                <a:ea typeface="微软雅黑" panose="020B0503020204020204" pitchFamily="34" charset="-122"/>
                <a:cs typeface="新宋体"/>
              </a:rPr>
              <a:t>木基型</a:t>
            </a:r>
            <a:endParaRPr kumimoji="1" sz="20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endParaRPr>
          </a:p>
        </p:txBody>
      </p:sp>
      <p:sp>
        <p:nvSpPr>
          <p:cNvPr id="9" name="object 9">
            <a:extLst>
              <a:ext uri="{FF2B5EF4-FFF2-40B4-BE49-F238E27FC236}">
                <a16:creationId xmlns:a16="http://schemas.microsoft.com/office/drawing/2014/main" id="{C5E6A11C-786A-4C4F-8AD1-34A0D499FA81}"/>
              </a:ext>
            </a:extLst>
          </p:cNvPr>
          <p:cNvSpPr txBox="1"/>
          <p:nvPr/>
        </p:nvSpPr>
        <p:spPr>
          <a:xfrm>
            <a:off x="7294563" y="1773238"/>
            <a:ext cx="1454150" cy="320675"/>
          </a:xfrm>
          <a:prstGeom prst="rect">
            <a:avLst/>
          </a:prstGeom>
        </p:spPr>
        <p:txBody>
          <a:bodyPr lIns="0" tIns="13335" rIns="0" bIns="0">
            <a:spAutoFit/>
          </a:bodyPr>
          <a:lstStyle/>
          <a:p>
            <a:pPr marL="12700" marR="0" lvl="0" indent="0" algn="l" defTabSz="914400" rtl="0" eaLnBrk="1" fontAlgn="base" latinLnBrk="0" hangingPunct="1">
              <a:lnSpc>
                <a:spcPct val="100000"/>
              </a:lnSpc>
              <a:spcBef>
                <a:spcPts val="105"/>
              </a:spcBef>
              <a:spcAft>
                <a:spcPct val="0"/>
              </a:spcAft>
              <a:buClrTx/>
              <a:buSzTx/>
              <a:buFontTx/>
              <a:buNone/>
              <a:tabLst/>
              <a:defRPr/>
            </a:pPr>
            <a:r>
              <a:rPr kumimoji="1" sz="2000" b="1"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单位：</a:t>
            </a:r>
            <a:r>
              <a:rPr kumimoji="1" sz="2000" b="1" i="0" u="none" strike="noStrike" kern="1200" cap="none" spc="-1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rPr>
              <a:t>%</a:t>
            </a:r>
            <a:endParaRPr kumimoji="1" sz="2000" b="1"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object 2">
            <a:extLst>
              <a:ext uri="{FF2B5EF4-FFF2-40B4-BE49-F238E27FC236}">
                <a16:creationId xmlns:a16="http://schemas.microsoft.com/office/drawing/2014/main" id="{BDF30354-3FF8-4A9D-950A-95004F6B1917}"/>
              </a:ext>
            </a:extLst>
          </p:cNvPr>
          <p:cNvSpPr txBox="1">
            <a:spLocks noChangeArrowheads="1"/>
          </p:cNvSpPr>
          <p:nvPr/>
        </p:nvSpPr>
        <p:spPr bwMode="auto">
          <a:xfrm>
            <a:off x="611188" y="908050"/>
            <a:ext cx="8245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3550" indent="-450850">
              <a:tabLst>
                <a:tab pos="463550"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463550"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9pPr>
          </a:lstStyle>
          <a:p>
            <a:pPr marL="463550" marR="0" lvl="0" indent="-450850" algn="just" defTabSz="914400" rtl="0" eaLnBrk="1" fontAlgn="base" latinLnBrk="0" hangingPunct="1">
              <a:lnSpc>
                <a:spcPct val="100000"/>
              </a:lnSpc>
              <a:spcBef>
                <a:spcPts val="100"/>
              </a:spcBef>
              <a:spcAft>
                <a:spcPct val="0"/>
              </a:spcAft>
              <a:buClrTx/>
              <a:buSzTx/>
              <a:buFont typeface="Arial" panose="020B0604020202020204" pitchFamily="34" charset="0"/>
              <a:buChar char="•"/>
              <a:tabLst>
                <a:tab pos="463550" algn="l"/>
              </a:tabLst>
              <a:defRPr/>
            </a:pP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木材中木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a:t>
            </a:r>
            <a:r>
              <a:rPr kumimoji="1"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含量最高</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的部位在复合胞间层；</a:t>
            </a:r>
          </a:p>
          <a:p>
            <a:pPr marL="463550" marR="0" lvl="0" indent="-450850" algn="just" defTabSz="914400" rtl="0" eaLnBrk="1" fontAlgn="base" latinLnBrk="0" hangingPunct="1">
              <a:lnSpc>
                <a:spcPct val="150000"/>
              </a:lnSpc>
              <a:spcBef>
                <a:spcPts val="675"/>
              </a:spcBef>
              <a:spcAft>
                <a:spcPct val="0"/>
              </a:spcAft>
              <a:buClrTx/>
              <a:buSzTx/>
              <a:buFont typeface="Arial" panose="020B0604020202020204" pitchFamily="34" charset="0"/>
              <a:buChar char="•"/>
              <a:tabLst>
                <a:tab pos="463550" algn="l"/>
              </a:tabLst>
              <a:defRPr/>
            </a:pP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次生壁的木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素含量较低，但由于次生壁比复合胞间层厚得多，所以</a:t>
            </a:r>
            <a:r>
              <a:rPr kumimoji="1"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木</a:t>
            </a: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素大部分分布于次生壁</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p>
        </p:txBody>
      </p:sp>
      <p:sp>
        <p:nvSpPr>
          <p:cNvPr id="5" name="矩形 4">
            <a:extLst>
              <a:ext uri="{FF2B5EF4-FFF2-40B4-BE49-F238E27FC236}">
                <a16:creationId xmlns:a16="http://schemas.microsoft.com/office/drawing/2014/main" id="{F1861237-F7E8-4D78-829C-D718C50ADC35}"/>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7652" name="矩形 5">
            <a:extLst>
              <a:ext uri="{FF2B5EF4-FFF2-40B4-BE49-F238E27FC236}">
                <a16:creationId xmlns:a16="http://schemas.microsoft.com/office/drawing/2014/main" id="{ABFF6511-7EA3-4B4C-ABCA-1759BD09F3F3}"/>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木质素的分布</a:t>
            </a:r>
          </a:p>
        </p:txBody>
      </p:sp>
      <p:sp>
        <p:nvSpPr>
          <p:cNvPr id="27653" name="箭头: 右 1">
            <a:extLst>
              <a:ext uri="{FF2B5EF4-FFF2-40B4-BE49-F238E27FC236}">
                <a16:creationId xmlns:a16="http://schemas.microsoft.com/office/drawing/2014/main" id="{22CC0B53-5606-40D9-8947-58685C0F5689}"/>
              </a:ext>
            </a:extLst>
          </p:cNvPr>
          <p:cNvSpPr>
            <a:spLocks noChangeArrowheads="1"/>
          </p:cNvSpPr>
          <p:nvPr/>
        </p:nvSpPr>
        <p:spPr bwMode="auto">
          <a:xfrm>
            <a:off x="107950" y="1125538"/>
            <a:ext cx="431800" cy="719137"/>
          </a:xfrm>
          <a:prstGeom prst="rightArrow">
            <a:avLst>
              <a:gd name="adj1" fmla="val 50000"/>
              <a:gd name="adj2" fmla="val 50000"/>
            </a:avLst>
          </a:prstGeom>
          <a:noFill/>
          <a:ln w="1270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7654" name="object 2">
            <a:extLst>
              <a:ext uri="{FF2B5EF4-FFF2-40B4-BE49-F238E27FC236}">
                <a16:creationId xmlns:a16="http://schemas.microsoft.com/office/drawing/2014/main" id="{EDEC8B81-3043-4068-A9A3-167BE276DE14}"/>
              </a:ext>
            </a:extLst>
          </p:cNvPr>
          <p:cNvSpPr txBox="1">
            <a:spLocks noChangeArrowheads="1"/>
          </p:cNvSpPr>
          <p:nvPr/>
        </p:nvSpPr>
        <p:spPr bwMode="auto">
          <a:xfrm>
            <a:off x="179388" y="3284538"/>
            <a:ext cx="882015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3550" indent="-450850">
              <a:tabLst>
                <a:tab pos="463550"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463550"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463550"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63550" algn="l"/>
              </a:tabLst>
              <a:defRPr kumimoji="1" sz="2400" b="1">
                <a:solidFill>
                  <a:schemeClr val="tx1"/>
                </a:solidFill>
                <a:latin typeface="Arial Narrow" panose="020B0606020202030204" pitchFamily="34" charset="0"/>
                <a:ea typeface="宋体" panose="02010600030101010101" pitchFamily="2" charset="-122"/>
              </a:defRPr>
            </a:lvl9pPr>
          </a:lstStyle>
          <a:p>
            <a:pPr marL="463550" marR="0" lvl="0" indent="-450850" algn="just" defTabSz="914400" rtl="0" eaLnBrk="1" fontAlgn="base" latinLnBrk="0" hangingPunct="1">
              <a:lnSpc>
                <a:spcPct val="150000"/>
              </a:lnSpc>
              <a:spcBef>
                <a:spcPts val="100"/>
              </a:spcBef>
              <a:spcAft>
                <a:spcPct val="0"/>
              </a:spcAft>
              <a:buClrTx/>
              <a:buSzTx/>
              <a:buFont typeface="Arial" panose="020B0604020202020204" pitchFamily="34" charset="0"/>
              <a:buChar char="•"/>
              <a:tabLst>
                <a:tab pos="463550" algn="l"/>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木质素在木化植物中的</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分布是不均匀</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的。</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463550" marR="0" lvl="0" indent="-450850" algn="just" defTabSz="914400" rtl="0" eaLnBrk="1" fontAlgn="base" latinLnBrk="0" hangingPunct="1">
              <a:lnSpc>
                <a:spcPct val="150000"/>
              </a:lnSpc>
              <a:spcBef>
                <a:spcPts val="100"/>
              </a:spcBef>
              <a:spcAft>
                <a:spcPct val="0"/>
              </a:spcAft>
              <a:buClrTx/>
              <a:buSzTx/>
              <a:buFont typeface="Arial" panose="020B0604020202020204" pitchFamily="34" charset="0"/>
              <a:buChar char="•"/>
              <a:tabLst>
                <a:tab pos="463550" algn="l"/>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随着树种、树龄和部位的不同，木质素的含量和组成有所差别。</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463550" marR="0" lvl="0" indent="-450850" algn="just" defTabSz="914400" rtl="0" eaLnBrk="1" fontAlgn="base" latinLnBrk="0" hangingPunct="1">
              <a:lnSpc>
                <a:spcPct val="150000"/>
              </a:lnSpc>
              <a:spcBef>
                <a:spcPts val="100"/>
              </a:spcBef>
              <a:spcAft>
                <a:spcPct val="0"/>
              </a:spcAft>
              <a:buClrTx/>
              <a:buSzTx/>
              <a:buFont typeface="Arial" panose="020B0604020202020204" pitchFamily="34" charset="0"/>
              <a:buChar char="•"/>
              <a:tabLst>
                <a:tab pos="463550" algn="l"/>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即使是同一颗树木中，从上到下，同一高度的心材和边材，同一年轮的早材和晚材，木质素的含量都有所不同。</a:t>
            </a:r>
            <a:endPar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272153-125E-493F-A8AA-80AD9D2F1A9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8675" name="矩形 5">
            <a:extLst>
              <a:ext uri="{FF2B5EF4-FFF2-40B4-BE49-F238E27FC236}">
                <a16:creationId xmlns:a16="http://schemas.microsoft.com/office/drawing/2014/main" id="{09E456F2-A251-491D-ACB1-0C92729017FE}"/>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sp>
        <p:nvSpPr>
          <p:cNvPr id="28676" name="矩形 2">
            <a:extLst>
              <a:ext uri="{FF2B5EF4-FFF2-40B4-BE49-F238E27FC236}">
                <a16:creationId xmlns:a16="http://schemas.microsoft.com/office/drawing/2014/main" id="{3250DCD6-2267-4A2F-B096-16D9AE7C73A9}"/>
              </a:ext>
            </a:extLst>
          </p:cNvPr>
          <p:cNvSpPr>
            <a:spLocks noChangeArrowheads="1"/>
          </p:cNvSpPr>
          <p:nvPr/>
        </p:nvSpPr>
        <p:spPr bwMode="auto">
          <a:xfrm>
            <a:off x="395288" y="3068638"/>
            <a:ext cx="3570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先驱体</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的合成路线</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pic>
        <p:nvPicPr>
          <p:cNvPr id="28677" name="图片 1">
            <a:extLst>
              <a:ext uri="{FF2B5EF4-FFF2-40B4-BE49-F238E27FC236}">
                <a16:creationId xmlns:a16="http://schemas.microsoft.com/office/drawing/2014/main" id="{90EEFCE8-22C6-4337-B116-73805C5FB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938213"/>
            <a:ext cx="4311650" cy="591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BDC493EF-2D97-4A9F-9FCD-2DB452C56824}"/>
              </a:ext>
            </a:extLst>
          </p:cNvPr>
          <p:cNvGrpSpPr>
            <a:grpSpLocks/>
          </p:cNvGrpSpPr>
          <p:nvPr/>
        </p:nvGrpSpPr>
        <p:grpSpPr bwMode="auto">
          <a:xfrm>
            <a:off x="1331913" y="3573463"/>
            <a:ext cx="1858962" cy="1973262"/>
            <a:chOff x="1331640" y="3573016"/>
            <a:chExt cx="1858660" cy="1973833"/>
          </a:xfrm>
        </p:grpSpPr>
        <p:sp>
          <p:nvSpPr>
            <p:cNvPr id="28683" name="矩形 6">
              <a:extLst>
                <a:ext uri="{FF2B5EF4-FFF2-40B4-BE49-F238E27FC236}">
                  <a16:creationId xmlns:a16="http://schemas.microsoft.com/office/drawing/2014/main" id="{18CC42B7-7C77-4703-B954-82E22D39111D}"/>
                </a:ext>
              </a:extLst>
            </p:cNvPr>
            <p:cNvSpPr>
              <a:spLocks noChangeArrowheads="1"/>
            </p:cNvSpPr>
            <p:nvPr/>
          </p:nvSpPr>
          <p:spPr bwMode="auto">
            <a:xfrm>
              <a:off x="1331640" y="5085184"/>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a:t>
              </a:r>
              <a:endParaRPr kumimoji="1" lang="zh-CN" altLang="en-US" sz="24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28684" name="矩形 2">
              <a:extLst>
                <a:ext uri="{FF2B5EF4-FFF2-40B4-BE49-F238E27FC236}">
                  <a16:creationId xmlns:a16="http://schemas.microsoft.com/office/drawing/2014/main" id="{698D5B96-44E4-4120-9B1A-064BEA6E3B23}"/>
                </a:ext>
              </a:extLst>
            </p:cNvPr>
            <p:cNvSpPr>
              <a:spLocks noChangeArrowheads="1"/>
            </p:cNvSpPr>
            <p:nvPr/>
          </p:nvSpPr>
          <p:spPr bwMode="auto">
            <a:xfrm>
              <a:off x="1979712" y="407707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脱氢聚合</a:t>
              </a:r>
              <a:endParaRPr kumimoji="1" lang="zh-CN" altLang="en-US" sz="20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cxnSp>
          <p:nvCxnSpPr>
            <p:cNvPr id="28685" name="直接箭头连接符 5">
              <a:extLst>
                <a:ext uri="{FF2B5EF4-FFF2-40B4-BE49-F238E27FC236}">
                  <a16:creationId xmlns:a16="http://schemas.microsoft.com/office/drawing/2014/main" id="{3AED4218-F3F6-48DD-9612-59EA4E25AE02}"/>
                </a:ext>
              </a:extLst>
            </p:cNvPr>
            <p:cNvCxnSpPr>
              <a:cxnSpLocks noChangeShapeType="1"/>
            </p:cNvCxnSpPr>
            <p:nvPr/>
          </p:nvCxnSpPr>
          <p:spPr bwMode="auto">
            <a:xfrm>
              <a:off x="1907704" y="3573016"/>
              <a:ext cx="0" cy="1440160"/>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a:extLst>
              <a:ext uri="{FF2B5EF4-FFF2-40B4-BE49-F238E27FC236}">
                <a16:creationId xmlns:a16="http://schemas.microsoft.com/office/drawing/2014/main" id="{6F230518-A635-4FEA-B51B-1D6E76EB6D2D}"/>
              </a:ext>
            </a:extLst>
          </p:cNvPr>
          <p:cNvSpPr>
            <a:spLocks noChangeArrowheads="1"/>
          </p:cNvSpPr>
          <p:nvPr/>
        </p:nvSpPr>
        <p:spPr bwMode="auto">
          <a:xfrm>
            <a:off x="5435600" y="4365625"/>
            <a:ext cx="720725" cy="1223963"/>
          </a:xfrm>
          <a:prstGeom prst="rect">
            <a:avLst/>
          </a:prstGeom>
          <a:noFill/>
          <a:ln w="22225" cap="sq" algn="ctr">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4" name="矩形 13">
            <a:extLst>
              <a:ext uri="{FF2B5EF4-FFF2-40B4-BE49-F238E27FC236}">
                <a16:creationId xmlns:a16="http://schemas.microsoft.com/office/drawing/2014/main" id="{E9650357-ECB7-4508-A41F-0336D85773FA}"/>
              </a:ext>
            </a:extLst>
          </p:cNvPr>
          <p:cNvSpPr>
            <a:spLocks noChangeArrowheads="1"/>
          </p:cNvSpPr>
          <p:nvPr/>
        </p:nvSpPr>
        <p:spPr bwMode="auto">
          <a:xfrm>
            <a:off x="6804025" y="4365625"/>
            <a:ext cx="720725" cy="1223963"/>
          </a:xfrm>
          <a:prstGeom prst="rect">
            <a:avLst/>
          </a:prstGeom>
          <a:noFill/>
          <a:ln w="22225" cap="sq" algn="ctr">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262A8C00-C6D1-4024-B9BF-0A9026F3FC83}"/>
              </a:ext>
            </a:extLst>
          </p:cNvPr>
          <p:cNvSpPr>
            <a:spLocks noChangeArrowheads="1"/>
          </p:cNvSpPr>
          <p:nvPr/>
        </p:nvSpPr>
        <p:spPr bwMode="auto">
          <a:xfrm>
            <a:off x="4356100" y="5661025"/>
            <a:ext cx="1079500" cy="1152525"/>
          </a:xfrm>
          <a:prstGeom prst="rect">
            <a:avLst/>
          </a:prstGeom>
          <a:noFill/>
          <a:ln w="22225" cap="sq" algn="ctr">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8682" name="矩形 8">
            <a:extLst>
              <a:ext uri="{FF2B5EF4-FFF2-40B4-BE49-F238E27FC236}">
                <a16:creationId xmlns:a16="http://schemas.microsoft.com/office/drawing/2014/main" id="{AEF152C1-41B7-46DC-9519-563F3883C563}"/>
              </a:ext>
            </a:extLst>
          </p:cNvPr>
          <p:cNvSpPr>
            <a:spLocks noChangeArrowheads="1"/>
          </p:cNvSpPr>
          <p:nvPr/>
        </p:nvSpPr>
        <p:spPr bwMode="auto">
          <a:xfrm>
            <a:off x="6372225" y="6165850"/>
            <a:ext cx="1862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示踪</a:t>
            </a:r>
            <a:r>
              <a:rPr kumimoji="1" lang="en-US" altLang="zh-CN" sz="2400" b="0" i="0" u="none" strike="noStrike" kern="1200" cap="none" spc="0" normalizeH="0" baseline="30000" noProof="0">
                <a:ln>
                  <a:noFill/>
                </a:ln>
                <a:solidFill>
                  <a:srgbClr val="000054"/>
                </a:solidFill>
                <a:effectLst/>
                <a:uLnTx/>
                <a:uFillTx/>
                <a:latin typeface="微软雅黑" panose="020B0503020204020204" pitchFamily="34" charset="-122"/>
                <a:ea typeface="微软雅黑" panose="020B0503020204020204" pitchFamily="34" charset="-122"/>
                <a:cs typeface="+mn-cs"/>
              </a:rPr>
              <a:t>14</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C</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试验</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272153-125E-493F-A8AA-80AD9D2F1A9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9699" name="矩形 5">
            <a:extLst>
              <a:ext uri="{FF2B5EF4-FFF2-40B4-BE49-F238E27FC236}">
                <a16:creationId xmlns:a16="http://schemas.microsoft.com/office/drawing/2014/main" id="{56005FB7-07F2-4ECA-995F-F2E5236030E0}"/>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sp>
        <p:nvSpPr>
          <p:cNvPr id="3" name="矩形 2">
            <a:extLst>
              <a:ext uri="{FF2B5EF4-FFF2-40B4-BE49-F238E27FC236}">
                <a16:creationId xmlns:a16="http://schemas.microsoft.com/office/drawing/2014/main" id="{AE052A5C-D92F-4FDD-A105-9C7FED18F5B3}"/>
              </a:ext>
            </a:extLst>
          </p:cNvPr>
          <p:cNvSpPr/>
          <p:nvPr/>
        </p:nvSpPr>
        <p:spPr>
          <a:xfrm>
            <a:off x="-31750" y="908050"/>
            <a:ext cx="4135438" cy="5238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木质素先驱体的脱氢聚合</a:t>
            </a:r>
            <a:endParaRPr kumimoji="1" lang="zh-CN" altLang="en-US" sz="2800" b="1" i="0" u="none" strike="noStrike" kern="1200" cap="none" spc="0" normalizeH="0" baseline="0" noProof="0" dirty="0">
              <a:ln>
                <a:noFill/>
              </a:ln>
              <a:solidFill>
                <a:srgbClr val="000054">
                  <a:lumMod val="50000"/>
                  <a:lumOff val="50000"/>
                </a:srgbClr>
              </a:solidFill>
              <a:effectLst/>
              <a:uLnTx/>
              <a:uFillTx/>
              <a:latin typeface="Arial Narrow" panose="020B0606020202030204" pitchFamily="34" charset="0"/>
              <a:ea typeface="宋体" panose="02010600030101010101" pitchFamily="2" charset="-122"/>
              <a:cs typeface="+mn-cs"/>
            </a:endParaRPr>
          </a:p>
        </p:txBody>
      </p:sp>
      <p:sp>
        <p:nvSpPr>
          <p:cNvPr id="29701" name="矩形 7">
            <a:extLst>
              <a:ext uri="{FF2B5EF4-FFF2-40B4-BE49-F238E27FC236}">
                <a16:creationId xmlns:a16="http://schemas.microsoft.com/office/drawing/2014/main" id="{9037612B-C92E-4EDC-B890-3C6A5B3C5607}"/>
              </a:ext>
            </a:extLst>
          </p:cNvPr>
          <p:cNvSpPr>
            <a:spLocks noChangeArrowheads="1"/>
          </p:cNvSpPr>
          <p:nvPr/>
        </p:nvSpPr>
        <p:spPr bwMode="auto">
          <a:xfrm>
            <a:off x="123825" y="1735138"/>
            <a:ext cx="8802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木质素先驱体生成后，转变为</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葡萄糖苷</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在细胞壁中储存和输送。</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9702" name="矩形 8">
            <a:extLst>
              <a:ext uri="{FF2B5EF4-FFF2-40B4-BE49-F238E27FC236}">
                <a16:creationId xmlns:a16="http://schemas.microsoft.com/office/drawing/2014/main" id="{BACB68FC-3FD1-4F9B-A4BC-E035369F941D}"/>
              </a:ext>
            </a:extLst>
          </p:cNvPr>
          <p:cNvSpPr>
            <a:spLocks noChangeArrowheads="1"/>
          </p:cNvSpPr>
          <p:nvPr/>
        </p:nvSpPr>
        <p:spPr bwMode="auto">
          <a:xfrm>
            <a:off x="107950" y="2565400"/>
            <a:ext cx="910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松柏苷在葡萄糖苷酶的作用下，析出葡萄糖，形成相应的松柏醇。</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pic>
        <p:nvPicPr>
          <p:cNvPr id="29703" name="图片 3">
            <a:extLst>
              <a:ext uri="{FF2B5EF4-FFF2-40B4-BE49-F238E27FC236}">
                <a16:creationId xmlns:a16="http://schemas.microsoft.com/office/drawing/2014/main" id="{346675A5-EE1F-4059-A558-E8D80C7AC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35363"/>
            <a:ext cx="72739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38536EC9-431A-4B01-85F3-98CBCD0F9F0D}"/>
              </a:ext>
            </a:extLst>
          </p:cNvPr>
          <p:cNvSpPr/>
          <p:nvPr/>
        </p:nvSpPr>
        <p:spPr>
          <a:xfrm>
            <a:off x="6300788" y="5157788"/>
            <a:ext cx="1108075"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松柏醇</a:t>
            </a:r>
            <a:endParaRPr kumimoji="1" lang="zh-CN" altLang="en-US" sz="2400" b="1" i="0" u="none" strike="noStrike" kern="1200" cap="none" spc="0" normalizeH="0" baseline="0" noProof="0" dirty="0">
              <a:ln>
                <a:noFill/>
              </a:ln>
              <a:solidFill>
                <a:srgbClr val="000054">
                  <a:lumMod val="50000"/>
                  <a:lumOff val="50000"/>
                </a:srgbClr>
              </a:solidFill>
              <a:effectLst/>
              <a:uLnTx/>
              <a:uFillTx/>
              <a:latin typeface="Arial Narrow" panose="020B0606020202030204" pitchFamily="34" charset="0"/>
              <a:ea typeface="宋体" panose="02010600030101010101" pitchFamily="2" charset="-122"/>
              <a:cs typeface="+mn-cs"/>
            </a:endParaRPr>
          </a:p>
        </p:txBody>
      </p:sp>
      <p:sp>
        <p:nvSpPr>
          <p:cNvPr id="29705" name="箭头: 左弧形 10">
            <a:extLst>
              <a:ext uri="{FF2B5EF4-FFF2-40B4-BE49-F238E27FC236}">
                <a16:creationId xmlns:a16="http://schemas.microsoft.com/office/drawing/2014/main" id="{4ABB4B45-6224-4EBD-BC69-33071AA9D36C}"/>
              </a:ext>
            </a:extLst>
          </p:cNvPr>
          <p:cNvSpPr>
            <a:spLocks noChangeArrowheads="1"/>
          </p:cNvSpPr>
          <p:nvPr/>
        </p:nvSpPr>
        <p:spPr bwMode="auto">
          <a:xfrm>
            <a:off x="5724525" y="5445125"/>
            <a:ext cx="503238" cy="792163"/>
          </a:xfrm>
          <a:prstGeom prst="curvedRightArrow">
            <a:avLst>
              <a:gd name="adj1" fmla="val 25048"/>
              <a:gd name="adj2" fmla="val 50088"/>
              <a:gd name="adj3" fmla="val 25000"/>
            </a:avLst>
          </a:prstGeom>
          <a:noFill/>
          <a:ln w="1270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CC2C5FEA-25AF-4D0C-96ED-3D0030D064DB}"/>
              </a:ext>
            </a:extLst>
          </p:cNvPr>
          <p:cNvSpPr/>
          <p:nvPr/>
        </p:nvSpPr>
        <p:spPr>
          <a:xfrm>
            <a:off x="6227763" y="6021388"/>
            <a:ext cx="2351087" cy="46196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54">
                    <a:lumMod val="50000"/>
                    <a:lumOff val="50000"/>
                  </a:srgbClr>
                </a:solidFill>
                <a:effectLst/>
                <a:uLnTx/>
                <a:uFillTx/>
                <a:latin typeface="Arial Narrow" panose="020B0606020202030204" pitchFamily="34" charset="0"/>
                <a:ea typeface="宋体" panose="02010600030101010101" pitchFamily="2" charset="-122"/>
                <a:cs typeface="+mn-cs"/>
              </a:rPr>
              <a:t>愈创木基木质素</a:t>
            </a:r>
          </a:p>
        </p:txBody>
      </p:sp>
      <p:sp>
        <p:nvSpPr>
          <p:cNvPr id="29707" name="矩形 12">
            <a:extLst>
              <a:ext uri="{FF2B5EF4-FFF2-40B4-BE49-F238E27FC236}">
                <a16:creationId xmlns:a16="http://schemas.microsoft.com/office/drawing/2014/main" id="{CC876886-18C0-4655-BDE3-EB800C472944}"/>
              </a:ext>
            </a:extLst>
          </p:cNvPr>
          <p:cNvSpPr>
            <a:spLocks noChangeArrowheads="1"/>
          </p:cNvSpPr>
          <p:nvPr/>
        </p:nvSpPr>
        <p:spPr bwMode="auto">
          <a:xfrm>
            <a:off x="4932363" y="5445125"/>
            <a:ext cx="1108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800" b="1"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1" lang="zh-CN" altLang="en-US" sz="48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29708" name="矩形 1">
            <a:extLst>
              <a:ext uri="{FF2B5EF4-FFF2-40B4-BE49-F238E27FC236}">
                <a16:creationId xmlns:a16="http://schemas.microsoft.com/office/drawing/2014/main" id="{FC3CBBC7-9A62-4A38-A127-4EF381EB5046}"/>
              </a:ext>
            </a:extLst>
          </p:cNvPr>
          <p:cNvSpPr>
            <a:spLocks noChangeArrowheads="1"/>
          </p:cNvSpPr>
          <p:nvPr/>
        </p:nvSpPr>
        <p:spPr bwMode="auto">
          <a:xfrm>
            <a:off x="1403350" y="501332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葡萄糖苷</a:t>
            </a:r>
            <a:endParaRPr kumimoji="1" lang="zh-CN" altLang="en-US" sz="24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272153-125E-493F-A8AA-80AD9D2F1A9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0723" name="矩形 5">
            <a:extLst>
              <a:ext uri="{FF2B5EF4-FFF2-40B4-BE49-F238E27FC236}">
                <a16:creationId xmlns:a16="http://schemas.microsoft.com/office/drawing/2014/main" id="{D2A949F8-31CF-4BA0-9D3A-98CC45D1E7AC}"/>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sp>
        <p:nvSpPr>
          <p:cNvPr id="8" name="矩形 7">
            <a:extLst>
              <a:ext uri="{FF2B5EF4-FFF2-40B4-BE49-F238E27FC236}">
                <a16:creationId xmlns:a16="http://schemas.microsoft.com/office/drawing/2014/main" id="{7B7623DD-E9B3-48BE-A166-5C7F83ADBF9F}"/>
              </a:ext>
            </a:extLst>
          </p:cNvPr>
          <p:cNvSpPr/>
          <p:nvPr/>
        </p:nvSpPr>
        <p:spPr>
          <a:xfrm>
            <a:off x="77788" y="765175"/>
            <a:ext cx="9037637" cy="1687513"/>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木质素先驱体的脱氢聚合（松柏醇→愈创木基木质素）</a:t>
            </a:r>
            <a:endPar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第一步</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：在过氧化氢酶和过氧化物酶的作用下，通过电子传递、脱氢后形成共振稳定的</a:t>
            </a:r>
            <a:r>
              <a:rPr kumimoji="1" lang="zh-CN" altLang="en-US"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苯氧自由基</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endParaRPr kumimoji="1" lang="zh-CN" altLang="en-US" sz="2400" b="1" i="0" u="none" strike="noStrike" kern="120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0725" name="矩形 6">
            <a:extLst>
              <a:ext uri="{FF2B5EF4-FFF2-40B4-BE49-F238E27FC236}">
                <a16:creationId xmlns:a16="http://schemas.microsoft.com/office/drawing/2014/main" id="{A1BE016D-53AA-4984-B3CC-66AF1A60FF57}"/>
              </a:ext>
            </a:extLst>
          </p:cNvPr>
          <p:cNvSpPr>
            <a:spLocks noChangeArrowheads="1"/>
          </p:cNvSpPr>
          <p:nvPr/>
        </p:nvSpPr>
        <p:spPr bwMode="auto">
          <a:xfrm>
            <a:off x="2555875" y="5189538"/>
            <a:ext cx="32623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五种苯氧自由基及其共振体</a:t>
            </a:r>
            <a:endParaRPr kumimoji="1" lang="zh-CN" altLang="en-US" sz="20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4" name="矩形 13">
            <a:extLst>
              <a:ext uri="{FF2B5EF4-FFF2-40B4-BE49-F238E27FC236}">
                <a16:creationId xmlns:a16="http://schemas.microsoft.com/office/drawing/2014/main" id="{3B721080-6497-4396-A0A2-7AA7C3437ACD}"/>
              </a:ext>
            </a:extLst>
          </p:cNvPr>
          <p:cNvSpPr/>
          <p:nvPr/>
        </p:nvSpPr>
        <p:spPr>
          <a:xfrm>
            <a:off x="179388" y="5694363"/>
            <a:ext cx="7272337" cy="1135062"/>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第二步</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：苯氧自由基相互结合形成</a:t>
            </a:r>
            <a:r>
              <a:rPr kumimoji="1" lang="zh-CN" altLang="en-US"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二聚体</a:t>
            </a:r>
            <a:endParaRPr kumimoji="1" lang="en-US" altLang="zh-CN"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自由基相互间能任意组合吗？</a:t>
            </a:r>
          </a:p>
        </p:txBody>
      </p:sp>
      <p:pic>
        <p:nvPicPr>
          <p:cNvPr id="30727" name="图片 1">
            <a:extLst>
              <a:ext uri="{FF2B5EF4-FFF2-40B4-BE49-F238E27FC236}">
                <a16:creationId xmlns:a16="http://schemas.microsoft.com/office/drawing/2014/main" id="{02638209-FE58-48F8-8BAE-9965401B9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36838"/>
            <a:ext cx="6342062"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矩形 2">
            <a:extLst>
              <a:ext uri="{FF2B5EF4-FFF2-40B4-BE49-F238E27FC236}">
                <a16:creationId xmlns:a16="http://schemas.microsoft.com/office/drawing/2014/main" id="{63BDDC8E-6C07-4912-BEBB-8A0C87E580F1}"/>
              </a:ext>
            </a:extLst>
          </p:cNvPr>
          <p:cNvSpPr>
            <a:spLocks noChangeArrowheads="1"/>
          </p:cNvSpPr>
          <p:nvPr/>
        </p:nvSpPr>
        <p:spPr bwMode="auto">
          <a:xfrm>
            <a:off x="1042988" y="2565400"/>
            <a:ext cx="6408737" cy="2447925"/>
          </a:xfrm>
          <a:prstGeom prst="rect">
            <a:avLst/>
          </a:prstGeom>
          <a:solidFill>
            <a:srgbClr val="FFCEC2">
              <a:alpha val="30196"/>
            </a:srgbClr>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A77A3D7-2E1C-4025-9F16-AAC722F3DB13}"/>
              </a:ext>
            </a:extLst>
          </p:cNvPr>
          <p:cNvSpPr/>
          <p:nvPr/>
        </p:nvSpPr>
        <p:spPr>
          <a:xfrm>
            <a:off x="0" y="-26988"/>
            <a:ext cx="9036050" cy="2241551"/>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原因：自由基之间相互连接的位置和频率取决于其</a:t>
            </a:r>
            <a:r>
              <a:rPr kumimoji="1" lang="zh-CN" altLang="en-US"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电子旋转密度</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以及</a:t>
            </a:r>
            <a:r>
              <a:rPr kumimoji="1" lang="zh-CN" altLang="en-US"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rPr>
              <a:t>空间位阻。</a:t>
            </a:r>
            <a:endParaRPr kumimoji="1" lang="en-US" altLang="zh-CN" sz="2400" b="0" i="0" u="none" strike="noStrike" kern="1200" cap="none" spc="0" normalizeH="0" baseline="0" noProof="0" dirty="0">
              <a:ln>
                <a:noFill/>
              </a:ln>
              <a:solidFill>
                <a:srgbClr val="000054">
                  <a:lumMod val="50000"/>
                  <a:lumOff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1</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）苯氧自由基最高</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π</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电子旋转密度集中在</a:t>
            </a: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酚氧原子</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上，</a:t>
            </a: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空间位阻小</a:t>
            </a:r>
            <a:endParaRPr kumimoji="1" lang="zh-CN" altLang="en-US" sz="2400" b="1" i="0" u="none" strike="noStrike" kern="1200" cap="none" spc="0" normalizeH="0" baseline="0" noProof="0" dirty="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1747" name="矩形 4">
            <a:extLst>
              <a:ext uri="{FF2B5EF4-FFF2-40B4-BE49-F238E27FC236}">
                <a16:creationId xmlns:a16="http://schemas.microsoft.com/office/drawing/2014/main" id="{5A3D12D1-97BE-414C-8CAA-E737C1E26104}"/>
              </a:ext>
            </a:extLst>
          </p:cNvPr>
          <p:cNvSpPr>
            <a:spLocks noChangeArrowheads="1"/>
          </p:cNvSpPr>
          <p:nvPr/>
        </p:nvSpPr>
        <p:spPr bwMode="auto">
          <a:xfrm>
            <a:off x="323850" y="253523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形成较多的醚键连接 →</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48" name="矩形 5">
            <a:extLst>
              <a:ext uri="{FF2B5EF4-FFF2-40B4-BE49-F238E27FC236}">
                <a16:creationId xmlns:a16="http://schemas.microsoft.com/office/drawing/2014/main" id="{C629E409-544D-43B4-9F6E-76B9689C6725}"/>
              </a:ext>
            </a:extLst>
          </p:cNvPr>
          <p:cNvSpPr>
            <a:spLocks noChangeArrowheads="1"/>
          </p:cNvSpPr>
          <p:nvPr/>
        </p:nvSpPr>
        <p:spPr bwMode="auto">
          <a:xfrm>
            <a:off x="3563938" y="25352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其中：</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49" name="矩形 6">
            <a:extLst>
              <a:ext uri="{FF2B5EF4-FFF2-40B4-BE49-F238E27FC236}">
                <a16:creationId xmlns:a16="http://schemas.microsoft.com/office/drawing/2014/main" id="{0D5F5364-2952-4C57-932A-B7B478EFAB1C}"/>
              </a:ext>
            </a:extLst>
          </p:cNvPr>
          <p:cNvSpPr>
            <a:spLocks noChangeArrowheads="1"/>
          </p:cNvSpPr>
          <p:nvPr/>
        </p:nvSpPr>
        <p:spPr bwMode="auto">
          <a:xfrm>
            <a:off x="4427538" y="2103438"/>
            <a:ext cx="166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β</a:t>
            </a:r>
            <a:r>
              <a:rPr kumimoji="1" lang="en-US"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-O-4</a:t>
            </a:r>
            <a:r>
              <a:rPr kumimoji="1" lang="zh-CN" altLang="en-US"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占</a:t>
            </a:r>
            <a:r>
              <a:rPr kumimoji="1" lang="en-US"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50%</a:t>
            </a:r>
            <a:endParaRPr kumimoji="1" lang="zh-CN" altLang="en-US"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endParaRPr>
          </a:p>
        </p:txBody>
      </p:sp>
      <p:sp>
        <p:nvSpPr>
          <p:cNvPr id="31750" name="矩形 7">
            <a:extLst>
              <a:ext uri="{FF2B5EF4-FFF2-40B4-BE49-F238E27FC236}">
                <a16:creationId xmlns:a16="http://schemas.microsoft.com/office/drawing/2014/main" id="{014D8CFF-219C-4CF3-BAEC-9307CD782F3E}"/>
              </a:ext>
            </a:extLst>
          </p:cNvPr>
          <p:cNvSpPr>
            <a:spLocks noChangeArrowheads="1"/>
          </p:cNvSpPr>
          <p:nvPr/>
        </p:nvSpPr>
        <p:spPr bwMode="auto">
          <a:xfrm>
            <a:off x="4859338" y="2720975"/>
            <a:ext cx="84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α</a:t>
            </a:r>
            <a:r>
              <a:rPr kumimoji="1" lang="en-US"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-O-4</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51" name="右大括号 8">
            <a:extLst>
              <a:ext uri="{FF2B5EF4-FFF2-40B4-BE49-F238E27FC236}">
                <a16:creationId xmlns:a16="http://schemas.microsoft.com/office/drawing/2014/main" id="{0A61653F-43F4-4A4F-95C5-689A443228A9}"/>
              </a:ext>
            </a:extLst>
          </p:cNvPr>
          <p:cNvSpPr>
            <a:spLocks/>
          </p:cNvSpPr>
          <p:nvPr/>
        </p:nvSpPr>
        <p:spPr bwMode="auto">
          <a:xfrm>
            <a:off x="6156325" y="2247900"/>
            <a:ext cx="215900" cy="863600"/>
          </a:xfrm>
          <a:prstGeom prst="rightBrace">
            <a:avLst>
              <a:gd name="adj1" fmla="val 33537"/>
              <a:gd name="adj2" fmla="val 50000"/>
            </a:avLst>
          </a:prstGeom>
          <a:noFill/>
          <a:ln w="19050" cap="sq" algn="ctr">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52" name="矩形 9">
            <a:extLst>
              <a:ext uri="{FF2B5EF4-FFF2-40B4-BE49-F238E27FC236}">
                <a16:creationId xmlns:a16="http://schemas.microsoft.com/office/drawing/2014/main" id="{297837B2-6FA0-47E0-B83A-66B43A69A0FC}"/>
              </a:ext>
            </a:extLst>
          </p:cNvPr>
          <p:cNvSpPr>
            <a:spLocks noChangeArrowheads="1"/>
          </p:cNvSpPr>
          <p:nvPr/>
        </p:nvSpPr>
        <p:spPr bwMode="auto">
          <a:xfrm>
            <a:off x="6516688" y="2390775"/>
            <a:ext cx="128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65%-70%</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53" name="矩形 13">
            <a:extLst>
              <a:ext uri="{FF2B5EF4-FFF2-40B4-BE49-F238E27FC236}">
                <a16:creationId xmlns:a16="http://schemas.microsoft.com/office/drawing/2014/main" id="{25D7AAE4-8813-4999-A227-17680E9D32F3}"/>
              </a:ext>
            </a:extLst>
          </p:cNvPr>
          <p:cNvSpPr>
            <a:spLocks noChangeArrowheads="1"/>
          </p:cNvSpPr>
          <p:nvPr/>
        </p:nvSpPr>
        <p:spPr bwMode="auto">
          <a:xfrm>
            <a:off x="539750" y="5732463"/>
            <a:ext cx="1082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4-O-R</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54" name="矩形 14">
            <a:extLst>
              <a:ext uri="{FF2B5EF4-FFF2-40B4-BE49-F238E27FC236}">
                <a16:creationId xmlns:a16="http://schemas.microsoft.com/office/drawing/2014/main" id="{E40C1A68-39EB-4345-A670-EBA53F826759}"/>
              </a:ext>
            </a:extLst>
          </p:cNvPr>
          <p:cNvSpPr>
            <a:spLocks noChangeArrowheads="1"/>
          </p:cNvSpPr>
          <p:nvPr/>
        </p:nvSpPr>
        <p:spPr bwMode="auto">
          <a:xfrm>
            <a:off x="2771775" y="5775325"/>
            <a:ext cx="319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愈创木基甘油</a:t>
            </a:r>
            <a:r>
              <a:rPr kumimoji="1" lang="el-GR"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β</a:t>
            </a:r>
            <a:r>
              <a:rPr kumimoji="1" lang="en-US"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a:t>
            </a:r>
            <a:r>
              <a:rPr kumimoji="1" lang="zh-CN" altLang="en-US"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松柏醚</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1755" name="矩形 15">
            <a:extLst>
              <a:ext uri="{FF2B5EF4-FFF2-40B4-BE49-F238E27FC236}">
                <a16:creationId xmlns:a16="http://schemas.microsoft.com/office/drawing/2014/main" id="{FF053592-A87F-4B40-8D7A-40A5F22FC509}"/>
              </a:ext>
            </a:extLst>
          </p:cNvPr>
          <p:cNvSpPr>
            <a:spLocks noChangeArrowheads="1"/>
          </p:cNvSpPr>
          <p:nvPr/>
        </p:nvSpPr>
        <p:spPr bwMode="auto">
          <a:xfrm>
            <a:off x="6732588" y="5775325"/>
            <a:ext cx="1722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苯基香豆满</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nvGrpSpPr>
          <p:cNvPr id="31756" name="组合 4">
            <a:extLst>
              <a:ext uri="{FF2B5EF4-FFF2-40B4-BE49-F238E27FC236}">
                <a16:creationId xmlns:a16="http://schemas.microsoft.com/office/drawing/2014/main" id="{079DF0EE-40DA-4207-9FC1-583112CB4C98}"/>
              </a:ext>
            </a:extLst>
          </p:cNvPr>
          <p:cNvGrpSpPr>
            <a:grpSpLocks/>
          </p:cNvGrpSpPr>
          <p:nvPr/>
        </p:nvGrpSpPr>
        <p:grpSpPr bwMode="auto">
          <a:xfrm>
            <a:off x="539750" y="3573463"/>
            <a:ext cx="1439863" cy="2087562"/>
            <a:chOff x="539552" y="3573016"/>
            <a:chExt cx="1440160" cy="2088232"/>
          </a:xfrm>
        </p:grpSpPr>
        <p:pic>
          <p:nvPicPr>
            <p:cNvPr id="31763" name="图片 1">
              <a:extLst>
                <a:ext uri="{FF2B5EF4-FFF2-40B4-BE49-F238E27FC236}">
                  <a16:creationId xmlns:a16="http://schemas.microsoft.com/office/drawing/2014/main" id="{4617862B-B7EC-47C0-92DB-B22138AC1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73016"/>
              <a:ext cx="13067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矩形 2">
              <a:extLst>
                <a:ext uri="{FF2B5EF4-FFF2-40B4-BE49-F238E27FC236}">
                  <a16:creationId xmlns:a16="http://schemas.microsoft.com/office/drawing/2014/main" id="{AE329D06-4200-416F-8E29-5F901F507D98}"/>
                </a:ext>
              </a:extLst>
            </p:cNvPr>
            <p:cNvSpPr>
              <a:spLocks noChangeArrowheads="1"/>
            </p:cNvSpPr>
            <p:nvPr/>
          </p:nvSpPr>
          <p:spPr bwMode="auto">
            <a:xfrm>
              <a:off x="1331640" y="4293096"/>
              <a:ext cx="648072" cy="360040"/>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sp>
        <p:nvSpPr>
          <p:cNvPr id="31757" name="矩形 5">
            <a:extLst>
              <a:ext uri="{FF2B5EF4-FFF2-40B4-BE49-F238E27FC236}">
                <a16:creationId xmlns:a16="http://schemas.microsoft.com/office/drawing/2014/main" id="{6F79CE47-39FE-4838-A87B-B148BCD9F65C}"/>
              </a:ext>
            </a:extLst>
          </p:cNvPr>
          <p:cNvSpPr>
            <a:spLocks noChangeArrowheads="1"/>
          </p:cNvSpPr>
          <p:nvPr/>
        </p:nvSpPr>
        <p:spPr bwMode="auto">
          <a:xfrm>
            <a:off x="2124075" y="407670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0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β</a:t>
            </a: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自由基</a:t>
            </a:r>
            <a:endParaRPr kumimoji="1" lang="zh-CN" altLang="en-US" sz="20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pic>
        <p:nvPicPr>
          <p:cNvPr id="31758" name="图片 6">
            <a:extLst>
              <a:ext uri="{FF2B5EF4-FFF2-40B4-BE49-F238E27FC236}">
                <a16:creationId xmlns:a16="http://schemas.microsoft.com/office/drawing/2014/main" id="{09158335-58E0-4E79-849E-EA6FBCB7A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284538"/>
            <a:ext cx="144145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图片 7">
            <a:extLst>
              <a:ext uri="{FF2B5EF4-FFF2-40B4-BE49-F238E27FC236}">
                <a16:creationId xmlns:a16="http://schemas.microsoft.com/office/drawing/2014/main" id="{F51BDA2C-E6C6-4113-9C9A-98E348777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3284538"/>
            <a:ext cx="18002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矩形 18">
            <a:extLst>
              <a:ext uri="{FF2B5EF4-FFF2-40B4-BE49-F238E27FC236}">
                <a16:creationId xmlns:a16="http://schemas.microsoft.com/office/drawing/2014/main" id="{3648DB8B-2AC8-48DC-8BAE-FA95806FEE10}"/>
              </a:ext>
            </a:extLst>
          </p:cNvPr>
          <p:cNvSpPr>
            <a:spLocks noChangeArrowheads="1"/>
          </p:cNvSpPr>
          <p:nvPr/>
        </p:nvSpPr>
        <p:spPr bwMode="auto">
          <a:xfrm>
            <a:off x="5580063" y="407670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rPr>
              <a:t>α</a:t>
            </a: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自由基</a:t>
            </a:r>
            <a:endParaRPr kumimoji="1" lang="zh-CN" altLang="en-US" sz="20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cxnSp>
        <p:nvCxnSpPr>
          <p:cNvPr id="31761" name="直接箭头连接符 21">
            <a:extLst>
              <a:ext uri="{FF2B5EF4-FFF2-40B4-BE49-F238E27FC236}">
                <a16:creationId xmlns:a16="http://schemas.microsoft.com/office/drawing/2014/main" id="{2750BE57-18AA-4549-B42F-CAE0B81EFC1A}"/>
              </a:ext>
            </a:extLst>
          </p:cNvPr>
          <p:cNvCxnSpPr>
            <a:cxnSpLocks noChangeShapeType="1"/>
          </p:cNvCxnSpPr>
          <p:nvPr/>
        </p:nvCxnSpPr>
        <p:spPr bwMode="auto">
          <a:xfrm>
            <a:off x="1908175" y="4581525"/>
            <a:ext cx="1439863" cy="0"/>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直接箭头连接符 24">
            <a:extLst>
              <a:ext uri="{FF2B5EF4-FFF2-40B4-BE49-F238E27FC236}">
                <a16:creationId xmlns:a16="http://schemas.microsoft.com/office/drawing/2014/main" id="{FD6B4705-16B2-4DBE-9B28-099450676457}"/>
              </a:ext>
            </a:extLst>
          </p:cNvPr>
          <p:cNvCxnSpPr>
            <a:cxnSpLocks noChangeShapeType="1"/>
          </p:cNvCxnSpPr>
          <p:nvPr/>
        </p:nvCxnSpPr>
        <p:spPr bwMode="auto">
          <a:xfrm>
            <a:off x="5435600" y="4581525"/>
            <a:ext cx="1439863" cy="0"/>
          </a:xfrm>
          <a:prstGeom prst="straightConnector1">
            <a:avLst/>
          </a:prstGeom>
          <a:noFill/>
          <a:ln w="25400" cap="sq" algn="ctr">
            <a:solidFill>
              <a:schemeClr val="bg1"/>
            </a:solidFill>
            <a:prstDash val="dash"/>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9DDD41DD-E5F8-4404-9475-92865FC49E5C}"/>
              </a:ext>
            </a:extLst>
          </p:cNvPr>
          <p:cNvSpPr>
            <a:spLocks noChangeArrowheads="1"/>
          </p:cNvSpPr>
          <p:nvPr/>
        </p:nvSpPr>
        <p:spPr bwMode="auto">
          <a:xfrm>
            <a:off x="-36513" y="-80788"/>
            <a:ext cx="8964613" cy="220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457200" marR="0" lvl="0" indent="-457200" algn="l" defTabSz="914400" rtl="0" eaLnBrk="1" fontAlgn="base" latinLnBrk="0" hangingPunct="1">
              <a:lnSpc>
                <a:spcPct val="140000"/>
              </a:lnSpc>
              <a:spcBef>
                <a:spcPct val="0"/>
              </a:spcBef>
              <a:spcAft>
                <a:spcPct val="0"/>
              </a:spcAft>
              <a:buClrTx/>
              <a:buSzTx/>
              <a:buFont typeface="Wingdings" panose="05000000000000000000" pitchFamily="2" charset="2"/>
              <a:buChar char="ü"/>
              <a:tabLst/>
              <a:defRPr/>
            </a:pPr>
            <a:r>
              <a:rPr kumimoji="1" lang="zh-CN" altLang="en-US" sz="2000" b="0" i="0" u="none" strike="noStrike" kern="120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n-cs"/>
              </a:rPr>
              <a:t>教育背景、工作经历</a:t>
            </a:r>
          </a:p>
          <a:p>
            <a:pPr marL="457200" marR="0" lvl="0" indent="-457200" algn="l" defTabSz="914400" rtl="0" eaLnBrk="1" fontAlgn="base" latinLnBrk="0" hangingPunct="1">
              <a:lnSpc>
                <a:spcPct val="14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2008/09 – 2015/03</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，华东理工大学，应用化学，博士</a:t>
            </a:r>
          </a:p>
          <a:p>
            <a:pPr marL="457200" marR="0" lvl="0" indent="-457200" algn="l" defTabSz="914400" rtl="0" eaLnBrk="1" fontAlgn="base" latinLnBrk="0" hangingPunct="1">
              <a:lnSpc>
                <a:spcPct val="14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2015/05 – 2017/05</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，美国科罗拉多大学，博士后</a:t>
            </a:r>
            <a:endPar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base" latinLnBrk="0" hangingPunct="1">
              <a:lnSpc>
                <a:spcPct val="14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合作导师：</a:t>
            </a: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Christopher N. Bowman</a:t>
            </a:r>
          </a:p>
          <a:p>
            <a:pPr marL="457200" marR="0" lvl="0" indent="-457200" algn="l" defTabSz="914400" rtl="0" eaLnBrk="1" fontAlgn="base" latinLnBrk="0" hangingPunct="1">
              <a:lnSpc>
                <a:spcPct val="14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2017/08 – 2015</a:t>
            </a:r>
            <a:r>
              <a:rPr lang="en-US" altLang="zh-CN" sz="1600" b="0" dirty="0">
                <a:solidFill>
                  <a:srgbClr val="000000"/>
                </a:solidFill>
                <a:latin typeface="微软雅黑" panose="020B0503020204020204" pitchFamily="34" charset="-122"/>
                <a:ea typeface="微软雅黑" panose="020B0503020204020204" pitchFamily="34" charset="-122"/>
              </a:rPr>
              <a:t>/04</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，华南农业大学，材料与能源学院，教授</a:t>
            </a:r>
            <a:endPar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defTabSz="914400" fontAlgn="base">
              <a:lnSpc>
                <a:spcPct val="140000"/>
              </a:lnSpc>
              <a:spcBef>
                <a:spcPct val="0"/>
              </a:spcBef>
              <a:spcAft>
                <a:spcPct val="0"/>
              </a:spcAft>
              <a:defRPr/>
            </a:pPr>
            <a:r>
              <a:rPr lang="en-US" altLang="zh-CN" sz="1600" b="0" dirty="0">
                <a:solidFill>
                  <a:srgbClr val="000000"/>
                </a:solidFill>
                <a:latin typeface="微软雅黑" panose="020B0503020204020204" pitchFamily="34" charset="-122"/>
                <a:ea typeface="微软雅黑" panose="020B0503020204020204" pitchFamily="34" charset="-122"/>
              </a:rPr>
              <a:t>2015/05 –    </a:t>
            </a:r>
            <a:r>
              <a:rPr lang="zh-CN" altLang="en-US" sz="1600" b="0" dirty="0">
                <a:solidFill>
                  <a:srgbClr val="000000"/>
                </a:solidFill>
                <a:latin typeface="微软雅黑" panose="020B0503020204020204" pitchFamily="34" charset="-122"/>
                <a:ea typeface="微软雅黑" panose="020B0503020204020204" pitchFamily="34" charset="-122"/>
              </a:rPr>
              <a:t>至今，    华南农业大学，生物质工程研究院，教授</a:t>
            </a:r>
            <a:endPar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39" name="矩形 8">
            <a:extLst>
              <a:ext uri="{FF2B5EF4-FFF2-40B4-BE49-F238E27FC236}">
                <a16:creationId xmlns:a16="http://schemas.microsoft.com/office/drawing/2014/main" id="{E6A7A5B2-A63E-4523-9009-0412B0C94733}"/>
              </a:ext>
            </a:extLst>
          </p:cNvPr>
          <p:cNvSpPr>
            <a:spLocks noChangeArrowheads="1"/>
          </p:cNvSpPr>
          <p:nvPr/>
        </p:nvSpPr>
        <p:spPr bwMode="auto">
          <a:xfrm>
            <a:off x="0" y="2133600"/>
            <a:ext cx="874871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457200" marR="0" lvl="0" indent="-457200" algn="l" defTabSz="914400" rtl="0" eaLnBrk="1" fontAlgn="base" latinLnBrk="0" hangingPunct="1">
              <a:lnSpc>
                <a:spcPct val="140000"/>
              </a:lnSpc>
              <a:spcBef>
                <a:spcPct val="0"/>
              </a:spcBef>
              <a:spcAft>
                <a:spcPct val="0"/>
              </a:spcAft>
              <a:buClrTx/>
              <a:buSzTx/>
              <a:buFont typeface="Wingdings" panose="05000000000000000000" pitchFamily="2" charset="2"/>
              <a:buChar char="ü"/>
              <a:tabLst/>
              <a:defRPr/>
            </a:pPr>
            <a:r>
              <a:rPr kumimoji="1" lang="zh-CN" altLang="en-US" sz="2000" b="0" i="0" u="none" strike="noStrike" kern="1200" cap="none" spc="0" normalizeH="0" baseline="0" noProof="0">
                <a:ln>
                  <a:noFill/>
                </a:ln>
                <a:solidFill>
                  <a:srgbClr val="990000"/>
                </a:solidFill>
                <a:effectLst/>
                <a:uLnTx/>
                <a:uFillTx/>
                <a:latin typeface="微软雅黑" panose="020B0503020204020204" pitchFamily="34" charset="-122"/>
                <a:ea typeface="微软雅黑" panose="020B0503020204020204" pitchFamily="34" charset="-122"/>
                <a:cs typeface="+mn-cs"/>
              </a:rPr>
              <a:t>研究领域：</a:t>
            </a:r>
            <a:r>
              <a:rPr kumimoji="1"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生物质材料高值化利用，生物基水凝胶电解质基超级电容器、</a:t>
            </a:r>
          </a:p>
        </p:txBody>
      </p:sp>
      <p:sp>
        <p:nvSpPr>
          <p:cNvPr id="10" name="矩形 9">
            <a:extLst>
              <a:ext uri="{FF2B5EF4-FFF2-40B4-BE49-F238E27FC236}">
                <a16:creationId xmlns:a16="http://schemas.microsoft.com/office/drawing/2014/main" id="{1239877A-AA81-4009-9EAB-C5B3E9BFB4E2}"/>
              </a:ext>
            </a:extLst>
          </p:cNvPr>
          <p:cNvSpPr/>
          <p:nvPr/>
        </p:nvSpPr>
        <p:spPr>
          <a:xfrm>
            <a:off x="0" y="2893310"/>
            <a:ext cx="7169463" cy="2487091"/>
          </a:xfrm>
          <a:prstGeom prst="rect">
            <a:avLst/>
          </a:prstGeom>
        </p:spPr>
        <p:txBody>
          <a:bodyPr wrap="none">
            <a:spAutoFit/>
          </a:bodyPr>
          <a:lstStyle/>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ü"/>
              <a:tabLst/>
              <a:defRPr/>
            </a:pPr>
            <a:r>
              <a:rPr kumimoji="1" lang="zh-CN" altLang="en-US" sz="2000" b="0" i="0" u="none" strike="noStrike" kern="120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n-cs"/>
              </a:rPr>
              <a:t>代表性论文</a:t>
            </a:r>
            <a:endParaRPr kumimoji="1" lang="en-US" altLang="zh-CN" sz="2000" b="0" i="0" u="none" strike="noStrike" kern="120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Advanced Materials 2014, 26 (23), 3912-3917</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1" lang="en-US" altLang="zh-CN" b="0" i="0" u="none" strike="noStrike" kern="1200" cap="none" spc="0" normalizeH="0" baseline="0" noProof="0" dirty="0">
                <a:ln>
                  <a:noFill/>
                </a:ln>
                <a:solidFill>
                  <a:srgbClr val="000054">
                    <a:lumMod val="50000"/>
                    <a:lumOff val="50000"/>
                  </a:srgbClr>
                </a:solidFill>
                <a:effectLst/>
                <a:uLnTx/>
                <a:uFillTx/>
                <a:latin typeface="Arial" panose="020B0604020202020204" pitchFamily="34" charset="0"/>
                <a:ea typeface="宋体" panose="02010600030101010101" pitchFamily="2" charset="-122"/>
                <a:cs typeface="Arial" panose="020B0604020202020204" pitchFamily="34" charset="0"/>
              </a:rPr>
              <a:t>IF=16.79</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de-DE"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Angewandte Chemie International Edition 2015, 54 (1), 174-178</a:t>
            </a:r>
            <a:r>
              <a:rPr kumimoji="1" lang="de-DE"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1" lang="en-US" altLang="zh-CN" b="0" i="0" u="none" strike="noStrike" kern="1200" cap="none" spc="0" normalizeH="0" baseline="0" noProof="0" dirty="0">
                <a:ln>
                  <a:noFill/>
                </a:ln>
                <a:solidFill>
                  <a:srgbClr val="000054">
                    <a:lumMod val="50000"/>
                    <a:lumOff val="50000"/>
                  </a:srgbClr>
                </a:solidFill>
                <a:effectLst/>
                <a:uLnTx/>
                <a:uFillTx/>
                <a:latin typeface="Arial" panose="020B0604020202020204" pitchFamily="34" charset="0"/>
                <a:ea typeface="宋体" panose="02010600030101010101" pitchFamily="2" charset="-122"/>
                <a:cs typeface="Arial" panose="020B0604020202020204" pitchFamily="34" charset="0"/>
              </a:rPr>
              <a:t>IF=11.71</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lvl="0" defTabSz="914400" eaLnBrk="0" fontAlgn="base" hangingPunct="0">
              <a:lnSpc>
                <a:spcPct val="120000"/>
              </a:lnSpc>
              <a:spcBef>
                <a:spcPct val="0"/>
              </a:spcBef>
              <a:spcAft>
                <a:spcPct val="0"/>
              </a:spcAft>
              <a:defRPr/>
            </a:pPr>
            <a:r>
              <a:rPr kumimoji="1" lang="de-DE" altLang="zh-CN" sz="1600" dirty="0">
                <a:solidFill>
                  <a:srgbClr val="000000"/>
                </a:solidFill>
                <a:latin typeface="Arial" panose="020B0604020202020204" pitchFamily="34" charset="0"/>
                <a:ea typeface="宋体" panose="02010600030101010101" pitchFamily="2" charset="-122"/>
                <a:cs typeface="Arial" panose="020B0604020202020204" pitchFamily="34" charset="0"/>
              </a:rPr>
              <a:t>Chemical Engineering Journal, 2021, 426: 130722. (IF=13.273)</a:t>
            </a:r>
          </a:p>
          <a:p>
            <a:pPr lvl="0" defTabSz="914400" eaLnBrk="0" fontAlgn="base" hangingPunct="0">
              <a:lnSpc>
                <a:spcPct val="120000"/>
              </a:lnSpc>
              <a:spcBef>
                <a:spcPct val="0"/>
              </a:spcBef>
              <a:spcAft>
                <a:spcPct val="0"/>
              </a:spcAft>
              <a:defRPr/>
            </a:pPr>
            <a:r>
              <a:rPr kumimoji="1" lang="en-US" altLang="zh-CN" sz="1600" dirty="0">
                <a:solidFill>
                  <a:srgbClr val="000000"/>
                </a:solidFill>
                <a:latin typeface="Arial" panose="020B0604020202020204" pitchFamily="34" charset="0"/>
                <a:ea typeface="宋体" panose="02010600030101010101" pitchFamily="2" charset="-122"/>
                <a:cs typeface="Arial" panose="020B0604020202020204" pitchFamily="34" charset="0"/>
              </a:rPr>
              <a:t>Journal of Materials Chemistry A 2020, 8, 6219-6228.</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1" lang="en-US" altLang="zh-CN" b="0" i="0" u="none" strike="noStrike" kern="1200" cap="none" spc="0" normalizeH="0" baseline="0" noProof="0" dirty="0">
                <a:ln>
                  <a:noFill/>
                </a:ln>
                <a:solidFill>
                  <a:srgbClr val="000054">
                    <a:lumMod val="50000"/>
                    <a:lumOff val="50000"/>
                  </a:srgbClr>
                </a:solidFill>
                <a:effectLst/>
                <a:uLnTx/>
                <a:uFillTx/>
                <a:latin typeface="Arial" panose="020B0604020202020204" pitchFamily="34" charset="0"/>
                <a:ea typeface="宋体" panose="02010600030101010101" pitchFamily="2" charset="-122"/>
                <a:cs typeface="Arial" panose="020B0604020202020204" pitchFamily="34" charset="0"/>
              </a:rPr>
              <a:t>IF=12.73</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1" lang="de-DE"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Chemical Engineering Journal 2019, 368, 359-36</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1" lang="en-US" altLang="zh-CN" b="0" i="0" u="none" strike="noStrike" kern="1200" cap="none" spc="0" normalizeH="0" baseline="0" noProof="0" dirty="0">
                <a:ln>
                  <a:noFill/>
                </a:ln>
                <a:solidFill>
                  <a:srgbClr val="000054">
                    <a:lumMod val="50000"/>
                    <a:lumOff val="50000"/>
                  </a:srgbClr>
                </a:solidFill>
                <a:effectLst/>
                <a:uLnTx/>
                <a:uFillTx/>
                <a:latin typeface="Arial" panose="020B0604020202020204" pitchFamily="34" charset="0"/>
                <a:ea typeface="宋体" panose="02010600030101010101" pitchFamily="2" charset="-122"/>
                <a:cs typeface="Arial" panose="020B0604020202020204" pitchFamily="34" charset="0"/>
              </a:rPr>
              <a:t>IF=10.36</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Journal of Power Sources 2020, 449, 227532</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1" lang="en-US" altLang="zh-CN" b="0" i="0" u="none" strike="noStrike" kern="1200" cap="none" spc="0" normalizeH="0" baseline="0" noProof="0" dirty="0">
                <a:ln>
                  <a:noFill/>
                </a:ln>
                <a:solidFill>
                  <a:srgbClr val="000054">
                    <a:lumMod val="50000"/>
                    <a:lumOff val="50000"/>
                  </a:srgbClr>
                </a:solidFill>
                <a:effectLst/>
                <a:uLnTx/>
                <a:uFillTx/>
                <a:latin typeface="Arial" panose="020B0604020202020204" pitchFamily="34" charset="0"/>
                <a:ea typeface="宋体" panose="02010600030101010101" pitchFamily="2" charset="-122"/>
                <a:cs typeface="Arial" panose="020B0604020202020204" pitchFamily="34" charset="0"/>
              </a:rPr>
              <a:t>IF=</a:t>
            </a:r>
            <a:r>
              <a:rPr kumimoji="1" lang="en-US" altLang="zh-CN" dirty="0">
                <a:solidFill>
                  <a:srgbClr val="000054">
                    <a:lumMod val="50000"/>
                    <a:lumOff val="50000"/>
                  </a:srgbClr>
                </a:solidFill>
                <a:latin typeface="Arial" panose="020B0604020202020204" pitchFamily="34" charset="0"/>
                <a:ea typeface="宋体" panose="02010600030101010101" pitchFamily="2" charset="-122"/>
                <a:cs typeface="Arial" panose="020B0604020202020204" pitchFamily="34" charset="0"/>
              </a:rPr>
              <a:t>9.12</a:t>
            </a:r>
            <a:r>
              <a:rPr kumimoji="1" lang="en-US" altLang="zh-CN"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1" lang="zh-CN" altLang="en-US" b="0" i="0" u="none" strike="noStrike" kern="1200" cap="none" spc="0" normalizeH="0" baseline="0" noProof="0" dirty="0">
              <a:ln>
                <a:noFill/>
              </a:ln>
              <a:solidFill>
                <a:srgbClr val="EAEAEA"/>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矩形 11">
            <a:extLst>
              <a:ext uri="{FF2B5EF4-FFF2-40B4-BE49-F238E27FC236}">
                <a16:creationId xmlns:a16="http://schemas.microsoft.com/office/drawing/2014/main" id="{64C1D6A1-D57E-4972-81F3-4F7B4CF49B1E}"/>
              </a:ext>
            </a:extLst>
          </p:cNvPr>
          <p:cNvSpPr/>
          <p:nvPr/>
        </p:nvSpPr>
        <p:spPr>
          <a:xfrm>
            <a:off x="-36513" y="5241531"/>
            <a:ext cx="6245621" cy="1488421"/>
          </a:xfrm>
          <a:prstGeom prst="rect">
            <a:avLst/>
          </a:prstGeom>
        </p:spPr>
        <p:txBody>
          <a:bodyPr wrap="none">
            <a:spAutoFit/>
          </a:bodyPr>
          <a:lstStyle/>
          <a:p>
            <a:pPr marL="457200" marR="0" lvl="0" indent="-457200" algn="l" defTabSz="914400" rtl="0" eaLnBrk="1" fontAlgn="base" latinLnBrk="0" hangingPunct="1">
              <a:lnSpc>
                <a:spcPct val="140000"/>
              </a:lnSpc>
              <a:spcBef>
                <a:spcPct val="0"/>
              </a:spcBef>
              <a:spcAft>
                <a:spcPct val="0"/>
              </a:spcAft>
              <a:buClrTx/>
              <a:buSzTx/>
              <a:buFont typeface="Wingdings" panose="05000000000000000000" pitchFamily="2" charset="2"/>
              <a:buChar char="ü"/>
              <a:tabLst/>
              <a:defRPr/>
            </a:pPr>
            <a:r>
              <a:rPr kumimoji="1" lang="zh-CN" altLang="en-US" sz="2000" b="0" i="0" u="none" strike="noStrike" kern="120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n-cs"/>
              </a:rPr>
              <a:t>指导大学生项目</a:t>
            </a:r>
            <a:endParaRPr kumimoji="1" lang="en-US" altLang="zh-CN" sz="2000" b="0" i="0" u="none" strike="noStrike" kern="120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1" lang="en-US" altLang="zh-CN" sz="16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   </a:t>
            </a: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2019/2020</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年大学生创新创业项目</a:t>
            </a: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1600" b="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cs"/>
              </a:rPr>
              <a:t>国家级</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立项</a:t>
            </a:r>
            <a:endPar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2020</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年广东省攀登计划大学生项目</a:t>
            </a: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1600" b="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cs"/>
              </a:rPr>
              <a:t>重点项目</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立项（全校</a:t>
            </a:r>
            <a:r>
              <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1/2</a:t>
            </a: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1" lang="en-US" altLang="zh-CN" sz="1600" dirty="0">
                <a:solidFill>
                  <a:srgbClr val="000000"/>
                </a:solidFill>
                <a:latin typeface="微软雅黑" panose="020B0503020204020204" pitchFamily="34" charset="-122"/>
                <a:ea typeface="微软雅黑" panose="020B0503020204020204" pitchFamily="34" charset="-122"/>
              </a:rPr>
              <a:t>     2020</a:t>
            </a:r>
            <a:r>
              <a:rPr kumimoji="1" lang="zh-CN" altLang="en-US" sz="1600" dirty="0">
                <a:solidFill>
                  <a:srgbClr val="000000"/>
                </a:solidFill>
                <a:latin typeface="微软雅黑" panose="020B0503020204020204" pitchFamily="34" charset="-122"/>
                <a:ea typeface="微软雅黑" panose="020B0503020204020204" pitchFamily="34" charset="-122"/>
              </a:rPr>
              <a:t>年广东省材料创新大赛总决赛</a:t>
            </a:r>
            <a:r>
              <a:rPr kumimoji="1" lang="en-US" altLang="zh-CN" sz="1600" dirty="0">
                <a:solidFill>
                  <a:srgbClr val="000000"/>
                </a:solidFill>
                <a:latin typeface="微软雅黑" panose="020B0503020204020204" pitchFamily="34" charset="-122"/>
                <a:ea typeface="微软雅黑" panose="020B0503020204020204" pitchFamily="34" charset="-122"/>
              </a:rPr>
              <a:t>-</a:t>
            </a:r>
            <a:r>
              <a:rPr kumimoji="1" lang="zh-CN" altLang="en-US" sz="1600" dirty="0">
                <a:solidFill>
                  <a:srgbClr val="0000CC"/>
                </a:solidFill>
                <a:latin typeface="微软雅黑" panose="020B0503020204020204" pitchFamily="34" charset="-122"/>
                <a:ea typeface="微软雅黑" panose="020B0503020204020204" pitchFamily="34" charset="-122"/>
              </a:rPr>
              <a:t>一等奖</a:t>
            </a:r>
            <a:r>
              <a:rPr kumimoji="1" lang="zh-CN" altLang="en-US" sz="1600" dirty="0">
                <a:solidFill>
                  <a:srgbClr val="000000"/>
                </a:solidFill>
                <a:latin typeface="微软雅黑" panose="020B0503020204020204" pitchFamily="34" charset="-122"/>
                <a:ea typeface="微软雅黑" panose="020B0503020204020204" pitchFamily="34" charset="-122"/>
              </a:rPr>
              <a:t>（全校唯一）</a:t>
            </a:r>
            <a:endParaRPr kumimoji="1"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a:extLst>
              <a:ext uri="{FF2B5EF4-FFF2-40B4-BE49-F238E27FC236}">
                <a16:creationId xmlns:a16="http://schemas.microsoft.com/office/drawing/2014/main" id="{80E62E3A-B087-48A5-B563-E661FA590763}"/>
              </a:ext>
            </a:extLst>
          </p:cNvPr>
          <p:cNvPicPr>
            <a:picLocks noChangeAspect="1"/>
          </p:cNvPicPr>
          <p:nvPr/>
        </p:nvPicPr>
        <p:blipFill rotWithShape="1">
          <a:blip r:embed="rId2">
            <a:extLst>
              <a:ext uri="{28A0092B-C50C-407E-A947-70E740481C1C}">
                <a14:useLocalDpi xmlns:a14="http://schemas.microsoft.com/office/drawing/2010/main" val="0"/>
              </a:ext>
            </a:extLst>
          </a:blip>
          <a:srcRect t="26325"/>
          <a:stretch/>
        </p:blipFill>
        <p:spPr>
          <a:xfrm>
            <a:off x="7344291" y="91567"/>
            <a:ext cx="1536572" cy="2497887"/>
          </a:xfrm>
          <a:prstGeom prst="roundRect">
            <a:avLst/>
          </a:prstGeom>
        </p:spPr>
      </p:pic>
      <p:sp>
        <p:nvSpPr>
          <p:cNvPr id="14343" name="矩形 2">
            <a:extLst>
              <a:ext uri="{FF2B5EF4-FFF2-40B4-BE49-F238E27FC236}">
                <a16:creationId xmlns:a16="http://schemas.microsoft.com/office/drawing/2014/main" id="{2FEEA185-3CD9-4561-8E6F-3E1891A18D51}"/>
              </a:ext>
            </a:extLst>
          </p:cNvPr>
          <p:cNvSpPr>
            <a:spLocks noChangeArrowheads="1"/>
          </p:cNvSpPr>
          <p:nvPr/>
        </p:nvSpPr>
        <p:spPr bwMode="auto">
          <a:xfrm>
            <a:off x="1979612" y="2700338"/>
            <a:ext cx="65754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柔性电子皮肤、生物组织工程、功能型生物基聚合物涂层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
            <a:extLst>
              <a:ext uri="{FF2B5EF4-FFF2-40B4-BE49-F238E27FC236}">
                <a16:creationId xmlns:a16="http://schemas.microsoft.com/office/drawing/2014/main" id="{38777BD4-462F-4D0A-88BC-A79F192E72D8}"/>
              </a:ext>
            </a:extLst>
          </p:cNvPr>
          <p:cNvSpPr>
            <a:spLocks noChangeArrowheads="1"/>
          </p:cNvSpPr>
          <p:nvPr/>
        </p:nvSpPr>
        <p:spPr bwMode="auto">
          <a:xfrm>
            <a:off x="0" y="188913"/>
            <a:ext cx="90360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2</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β</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自由基最高</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π</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电子旋转密度集中在</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β</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-C</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上，空间位阻小</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可形成较多的</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β</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β</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联接。</a:t>
            </a:r>
          </a:p>
        </p:txBody>
      </p:sp>
      <p:pic>
        <p:nvPicPr>
          <p:cNvPr id="32771" name="图片 1">
            <a:extLst>
              <a:ext uri="{FF2B5EF4-FFF2-40B4-BE49-F238E27FC236}">
                <a16:creationId xmlns:a16="http://schemas.microsoft.com/office/drawing/2014/main" id="{3DE26006-726A-475B-83BE-BADD950B5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185" r="34734" b="14529"/>
          <a:stretch>
            <a:fillRect/>
          </a:stretch>
        </p:blipFill>
        <p:spPr bwMode="auto">
          <a:xfrm>
            <a:off x="3708400" y="1628775"/>
            <a:ext cx="143351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矩形 2">
            <a:extLst>
              <a:ext uri="{FF2B5EF4-FFF2-40B4-BE49-F238E27FC236}">
                <a16:creationId xmlns:a16="http://schemas.microsoft.com/office/drawing/2014/main" id="{E5210D97-25B0-4449-965F-7F4EB18813A7}"/>
              </a:ext>
            </a:extLst>
          </p:cNvPr>
          <p:cNvSpPr>
            <a:spLocks noChangeArrowheads="1"/>
          </p:cNvSpPr>
          <p:nvPr/>
        </p:nvSpPr>
        <p:spPr bwMode="auto">
          <a:xfrm>
            <a:off x="26988" y="4797425"/>
            <a:ext cx="91440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3</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5-R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自由基最高</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π</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电子旋转密度集中在</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C5</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上，空间位阻小，可形成联接；</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4</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1-R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和</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3-R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自由基由于空间位阻效应，基本不能形成联接。</a:t>
            </a:r>
          </a:p>
        </p:txBody>
      </p:sp>
      <p:sp>
        <p:nvSpPr>
          <p:cNvPr id="32773" name="矩形 2">
            <a:extLst>
              <a:ext uri="{FF2B5EF4-FFF2-40B4-BE49-F238E27FC236}">
                <a16:creationId xmlns:a16="http://schemas.microsoft.com/office/drawing/2014/main" id="{50A73AF4-1446-422C-9788-691FF3222932}"/>
              </a:ext>
            </a:extLst>
          </p:cNvPr>
          <p:cNvSpPr>
            <a:spLocks noChangeArrowheads="1"/>
          </p:cNvSpPr>
          <p:nvPr/>
        </p:nvSpPr>
        <p:spPr bwMode="auto">
          <a:xfrm>
            <a:off x="468313" y="386080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β</a:t>
            </a: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-R</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自由基</a:t>
            </a:r>
            <a:endParaRPr kumimoji="1" lang="zh-CN" altLang="en-US" sz="2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grpSp>
        <p:nvGrpSpPr>
          <p:cNvPr id="32774" name="组合 4">
            <a:extLst>
              <a:ext uri="{FF2B5EF4-FFF2-40B4-BE49-F238E27FC236}">
                <a16:creationId xmlns:a16="http://schemas.microsoft.com/office/drawing/2014/main" id="{E97EFE8A-23B6-4D54-97AD-FBD0FDD06F9A}"/>
              </a:ext>
            </a:extLst>
          </p:cNvPr>
          <p:cNvGrpSpPr>
            <a:grpSpLocks/>
          </p:cNvGrpSpPr>
          <p:nvPr/>
        </p:nvGrpSpPr>
        <p:grpSpPr bwMode="auto">
          <a:xfrm>
            <a:off x="684213" y="1844675"/>
            <a:ext cx="1295400" cy="1838325"/>
            <a:chOff x="683568" y="1844824"/>
            <a:chExt cx="1296144" cy="1837919"/>
          </a:xfrm>
        </p:grpSpPr>
        <p:pic>
          <p:nvPicPr>
            <p:cNvPr id="32779" name="图片 1">
              <a:extLst>
                <a:ext uri="{FF2B5EF4-FFF2-40B4-BE49-F238E27FC236}">
                  <a16:creationId xmlns:a16="http://schemas.microsoft.com/office/drawing/2014/main" id="{8BA2E4BC-C0BF-4B02-9D91-0CF778409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4824"/>
              <a:ext cx="1152128" cy="18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矩形 3">
              <a:extLst>
                <a:ext uri="{FF2B5EF4-FFF2-40B4-BE49-F238E27FC236}">
                  <a16:creationId xmlns:a16="http://schemas.microsoft.com/office/drawing/2014/main" id="{2889FACA-CD4B-485F-9B8A-395E5B296C9C}"/>
                </a:ext>
              </a:extLst>
            </p:cNvPr>
            <p:cNvSpPr>
              <a:spLocks noChangeArrowheads="1"/>
            </p:cNvSpPr>
            <p:nvPr/>
          </p:nvSpPr>
          <p:spPr bwMode="auto">
            <a:xfrm>
              <a:off x="1403648" y="2564904"/>
              <a:ext cx="576064" cy="504056"/>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cxnSp>
        <p:nvCxnSpPr>
          <p:cNvPr id="32775" name="直接箭头连接符 9">
            <a:extLst>
              <a:ext uri="{FF2B5EF4-FFF2-40B4-BE49-F238E27FC236}">
                <a16:creationId xmlns:a16="http://schemas.microsoft.com/office/drawing/2014/main" id="{CE48F826-61ED-4646-AF47-29D4D4FC0B14}"/>
              </a:ext>
            </a:extLst>
          </p:cNvPr>
          <p:cNvCxnSpPr>
            <a:cxnSpLocks noChangeShapeType="1"/>
          </p:cNvCxnSpPr>
          <p:nvPr/>
        </p:nvCxnSpPr>
        <p:spPr bwMode="auto">
          <a:xfrm>
            <a:off x="1908175" y="2708275"/>
            <a:ext cx="1439863" cy="0"/>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776" name="图片 10">
            <a:extLst>
              <a:ext uri="{FF2B5EF4-FFF2-40B4-BE49-F238E27FC236}">
                <a16:creationId xmlns:a16="http://schemas.microsoft.com/office/drawing/2014/main" id="{78A2DC66-56B4-4CAD-8202-80B9172C0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412875"/>
            <a:ext cx="18002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矩形 15">
            <a:extLst>
              <a:ext uri="{FF2B5EF4-FFF2-40B4-BE49-F238E27FC236}">
                <a16:creationId xmlns:a16="http://schemas.microsoft.com/office/drawing/2014/main" id="{23B86941-AFE5-43B0-990B-2FDB32339E7D}"/>
              </a:ext>
            </a:extLst>
          </p:cNvPr>
          <p:cNvSpPr>
            <a:spLocks noChangeArrowheads="1"/>
          </p:cNvSpPr>
          <p:nvPr/>
        </p:nvSpPr>
        <p:spPr bwMode="auto">
          <a:xfrm>
            <a:off x="6156325" y="3860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苯基香豆满</a:t>
            </a:r>
            <a:endParaRPr kumimoji="1" lang="zh-CN" altLang="en-US" sz="2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2778" name="矩形 12">
            <a:extLst>
              <a:ext uri="{FF2B5EF4-FFF2-40B4-BE49-F238E27FC236}">
                <a16:creationId xmlns:a16="http://schemas.microsoft.com/office/drawing/2014/main" id="{6862452B-BF30-44B0-A91A-9775F3C32E84}"/>
              </a:ext>
            </a:extLst>
          </p:cNvPr>
          <p:cNvSpPr>
            <a:spLocks noChangeArrowheads="1"/>
          </p:cNvSpPr>
          <p:nvPr/>
        </p:nvSpPr>
        <p:spPr bwMode="auto">
          <a:xfrm>
            <a:off x="3708400" y="3860800"/>
            <a:ext cx="1190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β</a:t>
            </a: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el-GR"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 β</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联接</a:t>
            </a:r>
            <a:endParaRPr kumimoji="1" lang="zh-CN" altLang="en-US" sz="2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a:extLst>
              <a:ext uri="{FF2B5EF4-FFF2-40B4-BE49-F238E27FC236}">
                <a16:creationId xmlns:a16="http://schemas.microsoft.com/office/drawing/2014/main" id="{9CC102CB-F750-49BD-964A-D7C4632C3C9B}"/>
              </a:ext>
            </a:extLst>
          </p:cNvPr>
          <p:cNvSpPr>
            <a:spLocks noChangeArrowheads="1"/>
          </p:cNvSpPr>
          <p:nvPr/>
        </p:nvSpPr>
        <p:spPr bwMode="auto">
          <a:xfrm>
            <a:off x="250825" y="5300663"/>
            <a:ext cx="849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结论</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：木质素主要由</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4-O-R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β</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-R</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5-R</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三种自由基聚合而成</a:t>
            </a:r>
          </a:p>
        </p:txBody>
      </p:sp>
      <p:sp>
        <p:nvSpPr>
          <p:cNvPr id="7" name="矩形 6">
            <a:extLst>
              <a:ext uri="{FF2B5EF4-FFF2-40B4-BE49-F238E27FC236}">
                <a16:creationId xmlns:a16="http://schemas.microsoft.com/office/drawing/2014/main" id="{B1B6DD4E-C5BA-4EB9-81E1-6CEF0DF4E72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3796" name="矩形 8">
            <a:extLst>
              <a:ext uri="{FF2B5EF4-FFF2-40B4-BE49-F238E27FC236}">
                <a16:creationId xmlns:a16="http://schemas.microsoft.com/office/drawing/2014/main" id="{C70A7636-9FF5-4F95-88CE-FD43DA8BC0E0}"/>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grpSp>
        <p:nvGrpSpPr>
          <p:cNvPr id="33797" name="组合 5">
            <a:extLst>
              <a:ext uri="{FF2B5EF4-FFF2-40B4-BE49-F238E27FC236}">
                <a16:creationId xmlns:a16="http://schemas.microsoft.com/office/drawing/2014/main" id="{5608761E-149D-4DCE-A3F7-EC3689765777}"/>
              </a:ext>
            </a:extLst>
          </p:cNvPr>
          <p:cNvGrpSpPr>
            <a:grpSpLocks/>
          </p:cNvGrpSpPr>
          <p:nvPr/>
        </p:nvGrpSpPr>
        <p:grpSpPr bwMode="auto">
          <a:xfrm>
            <a:off x="1187450" y="1341438"/>
            <a:ext cx="6121400" cy="2393950"/>
            <a:chOff x="35496" y="3573016"/>
            <a:chExt cx="6120680" cy="2393915"/>
          </a:xfrm>
        </p:grpSpPr>
        <p:pic>
          <p:nvPicPr>
            <p:cNvPr id="33812" name="图片 7">
              <a:extLst>
                <a:ext uri="{FF2B5EF4-FFF2-40B4-BE49-F238E27FC236}">
                  <a16:creationId xmlns:a16="http://schemas.microsoft.com/office/drawing/2014/main" id="{7B13B800-152B-45AD-8005-6EFF1B9A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271"/>
            <a:stretch>
              <a:fillRect/>
            </a:stretch>
          </p:blipFill>
          <p:spPr bwMode="auto">
            <a:xfrm>
              <a:off x="35496" y="3573016"/>
              <a:ext cx="1810801" cy="239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3" name="矩形 8">
              <a:extLst>
                <a:ext uri="{FF2B5EF4-FFF2-40B4-BE49-F238E27FC236}">
                  <a16:creationId xmlns:a16="http://schemas.microsoft.com/office/drawing/2014/main" id="{427F09A0-BDF3-4A8D-A954-00416FD701D0}"/>
                </a:ext>
              </a:extLst>
            </p:cNvPr>
            <p:cNvSpPr>
              <a:spLocks noChangeArrowheads="1"/>
            </p:cNvSpPr>
            <p:nvPr/>
          </p:nvSpPr>
          <p:spPr bwMode="auto">
            <a:xfrm>
              <a:off x="1187624" y="4725144"/>
              <a:ext cx="648072" cy="360040"/>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3814" name="矩形 12">
              <a:extLst>
                <a:ext uri="{FF2B5EF4-FFF2-40B4-BE49-F238E27FC236}">
                  <a16:creationId xmlns:a16="http://schemas.microsoft.com/office/drawing/2014/main" id="{B06635A4-8305-4AC0-83CC-4B2860BB6106}"/>
                </a:ext>
              </a:extLst>
            </p:cNvPr>
            <p:cNvSpPr>
              <a:spLocks noChangeArrowheads="1"/>
            </p:cNvSpPr>
            <p:nvPr/>
          </p:nvSpPr>
          <p:spPr bwMode="auto">
            <a:xfrm>
              <a:off x="5508104" y="4437112"/>
              <a:ext cx="648072" cy="360040"/>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grpSp>
        <p:nvGrpSpPr>
          <p:cNvPr id="33798" name="组合 9">
            <a:extLst>
              <a:ext uri="{FF2B5EF4-FFF2-40B4-BE49-F238E27FC236}">
                <a16:creationId xmlns:a16="http://schemas.microsoft.com/office/drawing/2014/main" id="{A790CC80-297F-49FB-ABB6-0D475F09A9E4}"/>
              </a:ext>
            </a:extLst>
          </p:cNvPr>
          <p:cNvGrpSpPr>
            <a:grpSpLocks/>
          </p:cNvGrpSpPr>
          <p:nvPr/>
        </p:nvGrpSpPr>
        <p:grpSpPr bwMode="auto">
          <a:xfrm>
            <a:off x="3708400" y="1341438"/>
            <a:ext cx="1871663" cy="2374900"/>
            <a:chOff x="683568" y="1844824"/>
            <a:chExt cx="1296144" cy="1837919"/>
          </a:xfrm>
        </p:grpSpPr>
        <p:pic>
          <p:nvPicPr>
            <p:cNvPr id="33810" name="图片 10">
              <a:extLst>
                <a:ext uri="{FF2B5EF4-FFF2-40B4-BE49-F238E27FC236}">
                  <a16:creationId xmlns:a16="http://schemas.microsoft.com/office/drawing/2014/main" id="{59A6F7D2-AA3A-4C8C-B683-45E0665B4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4824"/>
              <a:ext cx="1152128" cy="18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1" name="矩形 11">
              <a:extLst>
                <a:ext uri="{FF2B5EF4-FFF2-40B4-BE49-F238E27FC236}">
                  <a16:creationId xmlns:a16="http://schemas.microsoft.com/office/drawing/2014/main" id="{8AD18187-B6A8-46BA-AFCE-4CB0BE26F656}"/>
                </a:ext>
              </a:extLst>
            </p:cNvPr>
            <p:cNvSpPr>
              <a:spLocks noChangeArrowheads="1"/>
            </p:cNvSpPr>
            <p:nvPr/>
          </p:nvSpPr>
          <p:spPr bwMode="auto">
            <a:xfrm>
              <a:off x="1403648" y="2564904"/>
              <a:ext cx="576064" cy="504056"/>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pic>
        <p:nvPicPr>
          <p:cNvPr id="33799" name="图片 1">
            <a:extLst>
              <a:ext uri="{FF2B5EF4-FFF2-40B4-BE49-F238E27FC236}">
                <a16:creationId xmlns:a16="http://schemas.microsoft.com/office/drawing/2014/main" id="{1A01E047-3999-443D-9A07-71929660C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14"/>
          <a:stretch>
            <a:fillRect/>
          </a:stretch>
        </p:blipFill>
        <p:spPr bwMode="auto">
          <a:xfrm>
            <a:off x="5651500" y="1196975"/>
            <a:ext cx="156845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矩形 2">
            <a:extLst>
              <a:ext uri="{FF2B5EF4-FFF2-40B4-BE49-F238E27FC236}">
                <a16:creationId xmlns:a16="http://schemas.microsoft.com/office/drawing/2014/main" id="{DB265173-F6BF-4CCB-ADEF-1BD9EB08EB0D}"/>
              </a:ext>
            </a:extLst>
          </p:cNvPr>
          <p:cNvSpPr>
            <a:spLocks noChangeArrowheads="1"/>
          </p:cNvSpPr>
          <p:nvPr/>
        </p:nvSpPr>
        <p:spPr bwMode="auto">
          <a:xfrm>
            <a:off x="6516688" y="2492375"/>
            <a:ext cx="935037" cy="288925"/>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3801" name="矩形 3">
            <a:extLst>
              <a:ext uri="{FF2B5EF4-FFF2-40B4-BE49-F238E27FC236}">
                <a16:creationId xmlns:a16="http://schemas.microsoft.com/office/drawing/2014/main" id="{7DF0121A-B490-42C6-85B2-8958A44620F1}"/>
              </a:ext>
            </a:extLst>
          </p:cNvPr>
          <p:cNvSpPr>
            <a:spLocks noChangeArrowheads="1"/>
          </p:cNvSpPr>
          <p:nvPr/>
        </p:nvSpPr>
        <p:spPr bwMode="auto">
          <a:xfrm>
            <a:off x="1403350" y="4365625"/>
            <a:ext cx="1082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4-O-R</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3802" name="矩形 4">
            <a:extLst>
              <a:ext uri="{FF2B5EF4-FFF2-40B4-BE49-F238E27FC236}">
                <a16:creationId xmlns:a16="http://schemas.microsoft.com/office/drawing/2014/main" id="{2027024E-F68C-4A36-A3E6-26A84803AAED}"/>
              </a:ext>
            </a:extLst>
          </p:cNvPr>
          <p:cNvSpPr>
            <a:spLocks noChangeArrowheads="1"/>
          </p:cNvSpPr>
          <p:nvPr/>
        </p:nvSpPr>
        <p:spPr bwMode="auto">
          <a:xfrm>
            <a:off x="3851275" y="4365625"/>
            <a:ext cx="793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β</a:t>
            </a: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-R</a:t>
            </a:r>
            <a:r>
              <a:rPr kumimoji="1" lang="el-GR"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3803" name="矩形 13">
            <a:extLst>
              <a:ext uri="{FF2B5EF4-FFF2-40B4-BE49-F238E27FC236}">
                <a16:creationId xmlns:a16="http://schemas.microsoft.com/office/drawing/2014/main" id="{519E9338-25BC-4DE7-A2CA-257D545DCB1F}"/>
              </a:ext>
            </a:extLst>
          </p:cNvPr>
          <p:cNvSpPr>
            <a:spLocks noChangeArrowheads="1"/>
          </p:cNvSpPr>
          <p:nvPr/>
        </p:nvSpPr>
        <p:spPr bwMode="auto">
          <a:xfrm>
            <a:off x="5795963" y="4365625"/>
            <a:ext cx="700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5-R</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cxnSp>
        <p:nvCxnSpPr>
          <p:cNvPr id="33804" name="直接箭头连接符 17">
            <a:extLst>
              <a:ext uri="{FF2B5EF4-FFF2-40B4-BE49-F238E27FC236}">
                <a16:creationId xmlns:a16="http://schemas.microsoft.com/office/drawing/2014/main" id="{802B92C0-8657-4F3D-8DEB-CECBFDAA1A81}"/>
              </a:ext>
            </a:extLst>
          </p:cNvPr>
          <p:cNvCxnSpPr>
            <a:cxnSpLocks noChangeShapeType="1"/>
          </p:cNvCxnSpPr>
          <p:nvPr/>
        </p:nvCxnSpPr>
        <p:spPr bwMode="auto">
          <a:xfrm>
            <a:off x="1835150" y="3860800"/>
            <a:ext cx="0" cy="504825"/>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直接箭头连接符 19">
            <a:extLst>
              <a:ext uri="{FF2B5EF4-FFF2-40B4-BE49-F238E27FC236}">
                <a16:creationId xmlns:a16="http://schemas.microsoft.com/office/drawing/2014/main" id="{847670EE-956B-471E-8658-E0D20EAF83D5}"/>
              </a:ext>
            </a:extLst>
          </p:cNvPr>
          <p:cNvCxnSpPr>
            <a:cxnSpLocks noChangeShapeType="1"/>
          </p:cNvCxnSpPr>
          <p:nvPr/>
        </p:nvCxnSpPr>
        <p:spPr bwMode="auto">
          <a:xfrm>
            <a:off x="4211638" y="3860800"/>
            <a:ext cx="0" cy="504825"/>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直接箭头连接符 20">
            <a:extLst>
              <a:ext uri="{FF2B5EF4-FFF2-40B4-BE49-F238E27FC236}">
                <a16:creationId xmlns:a16="http://schemas.microsoft.com/office/drawing/2014/main" id="{E8337D55-6A3B-4067-91B8-42D9F1D4F2EF}"/>
              </a:ext>
            </a:extLst>
          </p:cNvPr>
          <p:cNvCxnSpPr>
            <a:cxnSpLocks noChangeShapeType="1"/>
          </p:cNvCxnSpPr>
          <p:nvPr/>
        </p:nvCxnSpPr>
        <p:spPr bwMode="auto">
          <a:xfrm>
            <a:off x="6084888" y="3860800"/>
            <a:ext cx="0" cy="504825"/>
          </a:xfrm>
          <a:prstGeom prst="straightConnector1">
            <a:avLst/>
          </a:prstGeom>
          <a:noFill/>
          <a:ln w="25400" cap="sq" algn="ctr">
            <a:solidFill>
              <a:schemeClr val="bg1"/>
            </a:solidFill>
            <a:miter lim="800000"/>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7" name="矩形 15">
            <a:extLst>
              <a:ext uri="{FF2B5EF4-FFF2-40B4-BE49-F238E27FC236}">
                <a16:creationId xmlns:a16="http://schemas.microsoft.com/office/drawing/2014/main" id="{5803E4F4-3603-4415-AFA5-6406B457BA64}"/>
              </a:ext>
            </a:extLst>
          </p:cNvPr>
          <p:cNvSpPr>
            <a:spLocks noChangeArrowheads="1"/>
          </p:cNvSpPr>
          <p:nvPr/>
        </p:nvSpPr>
        <p:spPr bwMode="auto">
          <a:xfrm>
            <a:off x="1476375" y="3068638"/>
            <a:ext cx="307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1" lang="zh-CN" altLang="en-US" sz="4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3808" name="矩形 22">
            <a:extLst>
              <a:ext uri="{FF2B5EF4-FFF2-40B4-BE49-F238E27FC236}">
                <a16:creationId xmlns:a16="http://schemas.microsoft.com/office/drawing/2014/main" id="{E7FD5D22-DAB3-4823-89FE-D9CB1F9550CA}"/>
              </a:ext>
            </a:extLst>
          </p:cNvPr>
          <p:cNvSpPr>
            <a:spLocks noChangeArrowheads="1"/>
          </p:cNvSpPr>
          <p:nvPr/>
        </p:nvSpPr>
        <p:spPr bwMode="auto">
          <a:xfrm>
            <a:off x="3708400" y="1484313"/>
            <a:ext cx="307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1" lang="zh-CN" altLang="en-US" sz="4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3809" name="矩形 23">
            <a:extLst>
              <a:ext uri="{FF2B5EF4-FFF2-40B4-BE49-F238E27FC236}">
                <a16:creationId xmlns:a16="http://schemas.microsoft.com/office/drawing/2014/main" id="{43625672-366F-47E0-B41B-28892B3E5CE5}"/>
              </a:ext>
            </a:extLst>
          </p:cNvPr>
          <p:cNvSpPr>
            <a:spLocks noChangeArrowheads="1"/>
          </p:cNvSpPr>
          <p:nvPr/>
        </p:nvSpPr>
        <p:spPr bwMode="auto">
          <a:xfrm>
            <a:off x="5508625" y="2708275"/>
            <a:ext cx="307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1" lang="zh-CN" altLang="en-US" sz="40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a:extLst>
              <a:ext uri="{FF2B5EF4-FFF2-40B4-BE49-F238E27FC236}">
                <a16:creationId xmlns:a16="http://schemas.microsoft.com/office/drawing/2014/main" id="{981249DB-7E50-4643-9DEB-034FF44DFDE7}"/>
              </a:ext>
            </a:extLst>
          </p:cNvPr>
          <p:cNvSpPr>
            <a:spLocks noChangeArrowheads="1"/>
          </p:cNvSpPr>
          <p:nvPr/>
        </p:nvSpPr>
        <p:spPr bwMode="auto">
          <a:xfrm>
            <a:off x="9525" y="854075"/>
            <a:ext cx="91440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第三步</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：不稳定的</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木质素二聚体亚甲基醌结构</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，与糖、水、木质素结构单元发生加成反应生成稳定结构。</a:t>
            </a:r>
          </a:p>
        </p:txBody>
      </p:sp>
      <p:sp>
        <p:nvSpPr>
          <p:cNvPr id="7" name="矩形 6">
            <a:extLst>
              <a:ext uri="{FF2B5EF4-FFF2-40B4-BE49-F238E27FC236}">
                <a16:creationId xmlns:a16="http://schemas.microsoft.com/office/drawing/2014/main" id="{B1B6DD4E-C5BA-4EB9-81E1-6CEF0DF4E72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4820" name="矩形 8">
            <a:extLst>
              <a:ext uri="{FF2B5EF4-FFF2-40B4-BE49-F238E27FC236}">
                <a16:creationId xmlns:a16="http://schemas.microsoft.com/office/drawing/2014/main" id="{70427883-6063-4196-B426-1D699419F2AB}"/>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pic>
        <p:nvPicPr>
          <p:cNvPr id="34821" name="图片 1">
            <a:extLst>
              <a:ext uri="{FF2B5EF4-FFF2-40B4-BE49-F238E27FC236}">
                <a16:creationId xmlns:a16="http://schemas.microsoft.com/office/drawing/2014/main" id="{A05E5208-A613-4754-828A-630ECCC3C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40"/>
          <a:stretch>
            <a:fillRect/>
          </a:stretch>
        </p:blipFill>
        <p:spPr bwMode="auto">
          <a:xfrm>
            <a:off x="1547813" y="2205038"/>
            <a:ext cx="56118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1B6DD4E-C5BA-4EB9-81E1-6CEF0DF4E72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5843" name="矩形 8">
            <a:extLst>
              <a:ext uri="{FF2B5EF4-FFF2-40B4-BE49-F238E27FC236}">
                <a16:creationId xmlns:a16="http://schemas.microsoft.com/office/drawing/2014/main" id="{73F87676-3F5A-47E9-AFF0-75428A549B1E}"/>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1.2.5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木质素的生物合成</a:t>
            </a:r>
          </a:p>
        </p:txBody>
      </p:sp>
      <p:sp>
        <p:nvSpPr>
          <p:cNvPr id="35844" name="矩形 4">
            <a:extLst>
              <a:ext uri="{FF2B5EF4-FFF2-40B4-BE49-F238E27FC236}">
                <a16:creationId xmlns:a16="http://schemas.microsoft.com/office/drawing/2014/main" id="{B3C54CBC-9CB9-48A1-8217-6058566610C5}"/>
              </a:ext>
            </a:extLst>
          </p:cNvPr>
          <p:cNvSpPr>
            <a:spLocks noChangeArrowheads="1"/>
          </p:cNvSpPr>
          <p:nvPr/>
        </p:nvSpPr>
        <p:spPr bwMode="auto">
          <a:xfrm>
            <a:off x="179388" y="5373688"/>
            <a:ext cx="818673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第四步</a:t>
            </a: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中间产物（二聚体脱氢→加成）逐步聚合形成木质素大分子</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nvGrpSpPr>
          <p:cNvPr id="35845" name="组合 2">
            <a:extLst>
              <a:ext uri="{FF2B5EF4-FFF2-40B4-BE49-F238E27FC236}">
                <a16:creationId xmlns:a16="http://schemas.microsoft.com/office/drawing/2014/main" id="{16123CB6-19B5-448C-91EB-A14C9DAAA5A5}"/>
              </a:ext>
            </a:extLst>
          </p:cNvPr>
          <p:cNvGrpSpPr>
            <a:grpSpLocks/>
          </p:cNvGrpSpPr>
          <p:nvPr/>
        </p:nvGrpSpPr>
        <p:grpSpPr bwMode="auto">
          <a:xfrm>
            <a:off x="261938" y="836613"/>
            <a:ext cx="8237537" cy="4392612"/>
            <a:chOff x="261411" y="836712"/>
            <a:chExt cx="8237399" cy="4392488"/>
          </a:xfrm>
        </p:grpSpPr>
        <p:pic>
          <p:nvPicPr>
            <p:cNvPr id="4" name="图片 3">
              <a:extLst>
                <a:ext uri="{FF2B5EF4-FFF2-40B4-BE49-F238E27FC236}">
                  <a16:creationId xmlns:a16="http://schemas.microsoft.com/office/drawing/2014/main" id="{E755078F-1619-4D78-B947-588D6A961D9B}"/>
                </a:ext>
              </a:extLst>
            </p:cNvPr>
            <p:cNvPicPr>
              <a:picLocks noChangeAspect="1"/>
            </p:cNvPicPr>
            <p:nvPr/>
          </p:nvPicPr>
          <p:blipFill>
            <a:blip r:embed="rId2"/>
            <a:stretch>
              <a:fillRect/>
            </a:stretch>
          </p:blipFill>
          <p:spPr>
            <a:xfrm>
              <a:off x="261411" y="908720"/>
              <a:ext cx="8237399" cy="4320480"/>
            </a:xfrm>
            <a:prstGeom prst="roundRect">
              <a:avLst>
                <a:gd name="adj" fmla="val 10715"/>
              </a:avLst>
            </a:prstGeom>
          </p:spPr>
        </p:pic>
        <p:sp>
          <p:nvSpPr>
            <p:cNvPr id="35847" name="矩形 1">
              <a:extLst>
                <a:ext uri="{FF2B5EF4-FFF2-40B4-BE49-F238E27FC236}">
                  <a16:creationId xmlns:a16="http://schemas.microsoft.com/office/drawing/2014/main" id="{48C800CA-8FD1-4134-94DE-669E95DD9C37}"/>
                </a:ext>
              </a:extLst>
            </p:cNvPr>
            <p:cNvSpPr>
              <a:spLocks noChangeArrowheads="1"/>
            </p:cNvSpPr>
            <p:nvPr/>
          </p:nvSpPr>
          <p:spPr bwMode="auto">
            <a:xfrm>
              <a:off x="467544" y="836712"/>
              <a:ext cx="1080120" cy="504056"/>
            </a:xfrm>
            <a:prstGeom prst="rect">
              <a:avLst/>
            </a:prstGeom>
            <a:solidFill>
              <a:srgbClr val="FFFFFF"/>
            </a:solidFill>
            <a:ln>
              <a:noFill/>
            </a:ln>
            <a:extLs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圆角 19">
            <a:extLst>
              <a:ext uri="{FF2B5EF4-FFF2-40B4-BE49-F238E27FC236}">
                <a16:creationId xmlns:a16="http://schemas.microsoft.com/office/drawing/2014/main" id="{41621D65-CAC9-4EF9-B82F-9FFD1FB639A5}"/>
              </a:ext>
            </a:extLst>
          </p:cNvPr>
          <p:cNvSpPr>
            <a:spLocks noChangeArrowheads="1"/>
          </p:cNvSpPr>
          <p:nvPr/>
        </p:nvSpPr>
        <p:spPr bwMode="auto">
          <a:xfrm>
            <a:off x="1258888" y="2852738"/>
            <a:ext cx="5976937" cy="2232025"/>
          </a:xfrm>
          <a:prstGeom prst="roundRect">
            <a:avLst>
              <a:gd name="adj" fmla="val 16667"/>
            </a:avLst>
          </a:prstGeom>
          <a:solidFill>
            <a:srgbClr val="FF3300">
              <a:alpha val="23921"/>
            </a:srgbClr>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8" name="对话气泡: 圆角矩形 17">
            <a:extLst>
              <a:ext uri="{FF2B5EF4-FFF2-40B4-BE49-F238E27FC236}">
                <a16:creationId xmlns:a16="http://schemas.microsoft.com/office/drawing/2014/main" id="{12606F1F-1762-41ED-9364-15AE75FC2F0F}"/>
              </a:ext>
            </a:extLst>
          </p:cNvPr>
          <p:cNvSpPr/>
          <p:nvPr/>
        </p:nvSpPr>
        <p:spPr bwMode="auto">
          <a:xfrm>
            <a:off x="144463" y="5300663"/>
            <a:ext cx="5003800" cy="1296987"/>
          </a:xfrm>
          <a:prstGeom prst="wedgeRoundRectCallout">
            <a:avLst>
              <a:gd name="adj1" fmla="val 74459"/>
              <a:gd name="adj2" fmla="val -10007"/>
              <a:gd name="adj3" fmla="val 16667"/>
            </a:avLst>
          </a:prstGeom>
          <a:solidFill>
            <a:schemeClr val="accent6">
              <a:lumMod val="20000"/>
              <a:lumOff val="80000"/>
            </a:schemeClr>
          </a:solidFill>
          <a:ln w="12700" cap="sq" cmpd="sng" algn="ctr">
            <a:solidFill>
              <a:schemeClr val="tx1"/>
            </a:solidFill>
            <a:prstDash val="solid"/>
            <a:miter lim="800000"/>
            <a:headEnd type="none" w="sm" len="sm"/>
            <a:tailEnd type="none" w="sm" len="sm"/>
          </a:ln>
          <a:effectLs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7" name="矩形 6">
            <a:extLst>
              <a:ext uri="{FF2B5EF4-FFF2-40B4-BE49-F238E27FC236}">
                <a16:creationId xmlns:a16="http://schemas.microsoft.com/office/drawing/2014/main" id="{B1B6DD4E-C5BA-4EB9-81E1-6CEF0DF4E72C}"/>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6869" name="矩形 8">
            <a:extLst>
              <a:ext uri="{FF2B5EF4-FFF2-40B4-BE49-F238E27FC236}">
                <a16:creationId xmlns:a16="http://schemas.microsoft.com/office/drawing/2014/main" id="{DEF88F1A-1A9A-4E5D-A8B6-5CC95176F543}"/>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小结</a:t>
            </a:r>
          </a:p>
        </p:txBody>
      </p:sp>
      <p:sp>
        <p:nvSpPr>
          <p:cNvPr id="36870" name="矩形 4">
            <a:extLst>
              <a:ext uri="{FF2B5EF4-FFF2-40B4-BE49-F238E27FC236}">
                <a16:creationId xmlns:a16="http://schemas.microsoft.com/office/drawing/2014/main" id="{62D90EE9-8061-4D90-A9EF-FD843FBA955B}"/>
              </a:ext>
            </a:extLst>
          </p:cNvPr>
          <p:cNvSpPr>
            <a:spLocks noChangeArrowheads="1"/>
          </p:cNvSpPr>
          <p:nvPr/>
        </p:nvSpPr>
        <p:spPr bwMode="auto">
          <a:xfrm>
            <a:off x="179388" y="908050"/>
            <a:ext cx="4840287"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木质素的结构特点、木质素分布</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木质素先驱体的合成路线</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木质素先驱体的脱氢聚合</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1" name="矩形 1">
            <a:extLst>
              <a:ext uri="{FF2B5EF4-FFF2-40B4-BE49-F238E27FC236}">
                <a16:creationId xmlns:a16="http://schemas.microsoft.com/office/drawing/2014/main" id="{7D589A5A-515F-49FC-B0D0-0BA9166A5182}"/>
              </a:ext>
            </a:extLst>
          </p:cNvPr>
          <p:cNvSpPr>
            <a:spLocks noChangeArrowheads="1"/>
          </p:cNvSpPr>
          <p:nvPr/>
        </p:nvSpPr>
        <p:spPr bwMode="auto">
          <a:xfrm>
            <a:off x="1476375" y="292417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松柏醇</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2" name="矩形 7">
            <a:extLst>
              <a:ext uri="{FF2B5EF4-FFF2-40B4-BE49-F238E27FC236}">
                <a16:creationId xmlns:a16="http://schemas.microsoft.com/office/drawing/2014/main" id="{8A4BAD04-4A13-4D41-8CDA-C4FC245B88C7}"/>
              </a:ext>
            </a:extLst>
          </p:cNvPr>
          <p:cNvSpPr>
            <a:spLocks noChangeArrowheads="1"/>
          </p:cNvSpPr>
          <p:nvPr/>
        </p:nvSpPr>
        <p:spPr bwMode="auto">
          <a:xfrm>
            <a:off x="4643438" y="2924175"/>
            <a:ext cx="233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愈创木基木质素</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3" name="矩形 9">
            <a:extLst>
              <a:ext uri="{FF2B5EF4-FFF2-40B4-BE49-F238E27FC236}">
                <a16:creationId xmlns:a16="http://schemas.microsoft.com/office/drawing/2014/main" id="{D0C91FE9-23DE-4E82-AB7F-E23A300181FC}"/>
              </a:ext>
            </a:extLst>
          </p:cNvPr>
          <p:cNvSpPr>
            <a:spLocks noChangeArrowheads="1"/>
          </p:cNvSpPr>
          <p:nvPr/>
        </p:nvSpPr>
        <p:spPr bwMode="auto">
          <a:xfrm>
            <a:off x="1476375" y="36449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芥子醇</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4" name="矩形 10">
            <a:extLst>
              <a:ext uri="{FF2B5EF4-FFF2-40B4-BE49-F238E27FC236}">
                <a16:creationId xmlns:a16="http://schemas.microsoft.com/office/drawing/2014/main" id="{D57C2C5A-E921-4654-AD17-C08C9D679FB0}"/>
              </a:ext>
            </a:extLst>
          </p:cNvPr>
          <p:cNvSpPr>
            <a:spLocks noChangeArrowheads="1"/>
          </p:cNvSpPr>
          <p:nvPr/>
        </p:nvSpPr>
        <p:spPr bwMode="auto">
          <a:xfrm>
            <a:off x="1331913" y="44370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对香豆醇</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5" name="矩形 11">
            <a:extLst>
              <a:ext uri="{FF2B5EF4-FFF2-40B4-BE49-F238E27FC236}">
                <a16:creationId xmlns:a16="http://schemas.microsoft.com/office/drawing/2014/main" id="{09C13B09-941D-4D72-B291-370ADA2AAF63}"/>
              </a:ext>
            </a:extLst>
          </p:cNvPr>
          <p:cNvSpPr>
            <a:spLocks noChangeArrowheads="1"/>
          </p:cNvSpPr>
          <p:nvPr/>
        </p:nvSpPr>
        <p:spPr bwMode="auto">
          <a:xfrm>
            <a:off x="4643438" y="3644900"/>
            <a:ext cx="233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紫丁香基木质素</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6" name="矩形 12">
            <a:extLst>
              <a:ext uri="{FF2B5EF4-FFF2-40B4-BE49-F238E27FC236}">
                <a16:creationId xmlns:a16="http://schemas.microsoft.com/office/drawing/2014/main" id="{6E6AAFBF-0E03-4807-AD17-4E161F71E92E}"/>
              </a:ext>
            </a:extLst>
          </p:cNvPr>
          <p:cNvSpPr>
            <a:spLocks noChangeArrowheads="1"/>
          </p:cNvSpPr>
          <p:nvPr/>
        </p:nvSpPr>
        <p:spPr bwMode="auto">
          <a:xfrm>
            <a:off x="4643438" y="443706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对羟苯基木质素</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6877" name="矩形 13">
            <a:extLst>
              <a:ext uri="{FF2B5EF4-FFF2-40B4-BE49-F238E27FC236}">
                <a16:creationId xmlns:a16="http://schemas.microsoft.com/office/drawing/2014/main" id="{1EA66623-9D99-4196-A167-11AF94C9AB16}"/>
              </a:ext>
            </a:extLst>
          </p:cNvPr>
          <p:cNvSpPr>
            <a:spLocks noChangeArrowheads="1"/>
          </p:cNvSpPr>
          <p:nvPr/>
        </p:nvSpPr>
        <p:spPr bwMode="auto">
          <a:xfrm>
            <a:off x="6372225" y="5589588"/>
            <a:ext cx="2338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木质素的多样性</a:t>
            </a:r>
            <a:endParaRPr kumimoji="1"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Narrow" panose="020B0606020202030204" pitchFamily="34" charset="0"/>
              <a:ea typeface="宋体" panose="02010600030101010101" pitchFamily="2" charset="-122"/>
              <a:cs typeface="+mn-cs"/>
            </a:endParaRPr>
          </a:p>
        </p:txBody>
      </p:sp>
      <p:sp>
        <p:nvSpPr>
          <p:cNvPr id="36878" name="矩形 14">
            <a:extLst>
              <a:ext uri="{FF2B5EF4-FFF2-40B4-BE49-F238E27FC236}">
                <a16:creationId xmlns:a16="http://schemas.microsoft.com/office/drawing/2014/main" id="{3CCB183D-325D-4592-A1D6-BBA0E539E159}"/>
              </a:ext>
            </a:extLst>
          </p:cNvPr>
          <p:cNvSpPr>
            <a:spLocks noChangeArrowheads="1"/>
          </p:cNvSpPr>
          <p:nvPr/>
        </p:nvSpPr>
        <p:spPr bwMode="auto">
          <a:xfrm>
            <a:off x="250825" y="5391150"/>
            <a:ext cx="4826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三种木质素先驱体合成时形成的自由基及其相互结合位置和数目不同</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cxnSp>
        <p:nvCxnSpPr>
          <p:cNvPr id="36879" name="直接箭头连接符 5">
            <a:extLst>
              <a:ext uri="{FF2B5EF4-FFF2-40B4-BE49-F238E27FC236}">
                <a16:creationId xmlns:a16="http://schemas.microsoft.com/office/drawing/2014/main" id="{40D20577-9B54-46B8-AF53-EA2D32269FD9}"/>
              </a:ext>
            </a:extLst>
          </p:cNvPr>
          <p:cNvCxnSpPr>
            <a:cxnSpLocks noChangeShapeType="1"/>
          </p:cNvCxnSpPr>
          <p:nvPr/>
        </p:nvCxnSpPr>
        <p:spPr bwMode="auto">
          <a:xfrm>
            <a:off x="3132138" y="3141663"/>
            <a:ext cx="1008062"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直接箭头连接符 15">
            <a:extLst>
              <a:ext uri="{FF2B5EF4-FFF2-40B4-BE49-F238E27FC236}">
                <a16:creationId xmlns:a16="http://schemas.microsoft.com/office/drawing/2014/main" id="{BF5C7DCE-34AB-44B6-B0D6-274CBAF300A4}"/>
              </a:ext>
            </a:extLst>
          </p:cNvPr>
          <p:cNvCxnSpPr>
            <a:cxnSpLocks noChangeShapeType="1"/>
          </p:cNvCxnSpPr>
          <p:nvPr/>
        </p:nvCxnSpPr>
        <p:spPr bwMode="auto">
          <a:xfrm>
            <a:off x="3132138" y="3860800"/>
            <a:ext cx="1008062"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直接箭头连接符 16">
            <a:extLst>
              <a:ext uri="{FF2B5EF4-FFF2-40B4-BE49-F238E27FC236}">
                <a16:creationId xmlns:a16="http://schemas.microsoft.com/office/drawing/2014/main" id="{8C0D6EFA-7FF3-482B-858B-68D874EBD582}"/>
              </a:ext>
            </a:extLst>
          </p:cNvPr>
          <p:cNvCxnSpPr>
            <a:cxnSpLocks noChangeShapeType="1"/>
          </p:cNvCxnSpPr>
          <p:nvPr/>
        </p:nvCxnSpPr>
        <p:spPr bwMode="auto">
          <a:xfrm>
            <a:off x="3132138" y="4652963"/>
            <a:ext cx="1008062"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箭头: 圆角右 18">
            <a:extLst>
              <a:ext uri="{FF2B5EF4-FFF2-40B4-BE49-F238E27FC236}">
                <a16:creationId xmlns:a16="http://schemas.microsoft.com/office/drawing/2014/main" id="{C6DF7187-14F5-484E-85AC-72490FE72AFC}"/>
              </a:ext>
            </a:extLst>
          </p:cNvPr>
          <p:cNvSpPr/>
          <p:nvPr/>
        </p:nvSpPr>
        <p:spPr bwMode="auto">
          <a:xfrm rot="5400000">
            <a:off x="4211637" y="2205038"/>
            <a:ext cx="504825" cy="647700"/>
          </a:xfrm>
          <a:prstGeom prst="bentArrow">
            <a:avLst/>
          </a:prstGeom>
          <a:noFill/>
          <a:ln w="19050" cap="sq" cmpd="sng" algn="ctr">
            <a:solidFill>
              <a:schemeClr val="bg1"/>
            </a:solidFill>
            <a:prstDash val="solid"/>
            <a:miter lim="800000"/>
            <a:headEnd type="none" w="sm" len="sm"/>
            <a:tailEnd type="none" w="sm" len="sm"/>
          </a:ln>
          <a:effectLs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2E2B3C-7615-4CAB-8A5A-71306C970A54}"/>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7891" name="矩形 4">
            <a:extLst>
              <a:ext uri="{FF2B5EF4-FFF2-40B4-BE49-F238E27FC236}">
                <a16:creationId xmlns:a16="http://schemas.microsoft.com/office/drawing/2014/main" id="{43887C98-7B08-401E-95FD-4F4B3F62E947}"/>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木质素的分离及结构特征</a:t>
            </a:r>
          </a:p>
        </p:txBody>
      </p:sp>
      <p:sp>
        <p:nvSpPr>
          <p:cNvPr id="6" name="object 5">
            <a:extLst>
              <a:ext uri="{FF2B5EF4-FFF2-40B4-BE49-F238E27FC236}">
                <a16:creationId xmlns:a16="http://schemas.microsoft.com/office/drawing/2014/main" id="{C6D9A16C-4F43-439D-9CCF-61687483C484}"/>
              </a:ext>
            </a:extLst>
          </p:cNvPr>
          <p:cNvSpPr txBox="1"/>
          <p:nvPr/>
        </p:nvSpPr>
        <p:spPr>
          <a:xfrm>
            <a:off x="1258888" y="1052513"/>
            <a:ext cx="7129462" cy="825500"/>
          </a:xfrm>
          <a:prstGeom prst="rect">
            <a:avLst/>
          </a:prstGeom>
        </p:spPr>
        <p:txBody>
          <a:bodyPr lIns="0" tIns="12700" rIns="0" bIns="0">
            <a:spAutoFit/>
          </a:bodyPr>
          <a:lstStyle/>
          <a:p>
            <a:pPr marL="342900" marR="0" lvl="0" indent="-342900" algn="l" defTabSz="914400" rtl="0" eaLnBrk="1" fontAlgn="base" latinLnBrk="0" hangingPunct="1">
              <a:lnSpc>
                <a:spcPct val="100000"/>
              </a:lnSpc>
              <a:spcBef>
                <a:spcPts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按照对象：植物原料、纸浆、制浆废液</a:t>
            </a:r>
            <a:endPar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2268855" marR="0" lvl="0" indent="0" algn="l" defTabSz="914400" rtl="0" eaLnBrk="1" fontAlgn="base" latinLnBrk="0" hangingPunct="1">
              <a:lnSpc>
                <a:spcPct val="100000"/>
              </a:lnSpc>
              <a:spcBef>
                <a:spcPts val="100"/>
              </a:spcBef>
              <a:spcAft>
                <a:spcPct val="0"/>
              </a:spcAft>
              <a:buClrTx/>
              <a:buSzTx/>
              <a:buFontTx/>
              <a:buNone/>
              <a:tabLst/>
              <a:defRPr/>
            </a:pPr>
            <a:endParaRPr kumimoji="1" sz="2800" b="1"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新宋体"/>
            </a:endParaRPr>
          </a:p>
        </p:txBody>
      </p:sp>
      <p:sp>
        <p:nvSpPr>
          <p:cNvPr id="37893" name="object 5">
            <a:extLst>
              <a:ext uri="{FF2B5EF4-FFF2-40B4-BE49-F238E27FC236}">
                <a16:creationId xmlns:a16="http://schemas.microsoft.com/office/drawing/2014/main" id="{303F633E-F545-487B-8002-FFF53770D240}"/>
              </a:ext>
            </a:extLst>
          </p:cNvPr>
          <p:cNvSpPr txBox="1">
            <a:spLocks noChangeArrowheads="1"/>
          </p:cNvSpPr>
          <p:nvPr/>
        </p:nvSpPr>
        <p:spPr bwMode="auto">
          <a:xfrm>
            <a:off x="1763713" y="1773238"/>
            <a:ext cx="7488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按照分离木质素目的：定量分离、定性分离</a:t>
            </a:r>
            <a:endPar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8" name="object 5">
            <a:extLst>
              <a:ext uri="{FF2B5EF4-FFF2-40B4-BE49-F238E27FC236}">
                <a16:creationId xmlns:a16="http://schemas.microsoft.com/office/drawing/2014/main" id="{3932F7A0-7EA2-437C-9E5A-568B1F78A5CE}"/>
              </a:ext>
            </a:extLst>
          </p:cNvPr>
          <p:cNvSpPr txBox="1">
            <a:spLocks noChangeArrowheads="1"/>
          </p:cNvSpPr>
          <p:nvPr/>
        </p:nvSpPr>
        <p:spPr bwMode="auto">
          <a:xfrm>
            <a:off x="2484438" y="2420938"/>
            <a:ext cx="57070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按照</a:t>
            </a:r>
            <a:r>
              <a:rPr kumimoji="1" lang="zh-CN" altLang="en-US" sz="2400" b="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cs"/>
              </a:rPr>
              <a:t>分离原理</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endPar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    以残渣形式分离的木质素为沉淀木质素；</a:t>
            </a:r>
            <a:endPar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    以溶解形式分离的木质素为溶解木质素；</a:t>
            </a:r>
            <a:endPar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37895" name="矩形 8">
            <a:extLst>
              <a:ext uri="{FF2B5EF4-FFF2-40B4-BE49-F238E27FC236}">
                <a16:creationId xmlns:a16="http://schemas.microsoft.com/office/drawing/2014/main" id="{F4C10863-2061-4437-AC3C-3E9D638F30CF}"/>
              </a:ext>
            </a:extLst>
          </p:cNvPr>
          <p:cNvSpPr>
            <a:spLocks noChangeArrowheads="1"/>
          </p:cNvSpPr>
          <p:nvPr/>
        </p:nvSpPr>
        <p:spPr bwMode="auto">
          <a:xfrm>
            <a:off x="1258888" y="4581525"/>
            <a:ext cx="4840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为了研究木质素的结构和性质；</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37896" name="矩形 9">
            <a:extLst>
              <a:ext uri="{FF2B5EF4-FFF2-40B4-BE49-F238E27FC236}">
                <a16:creationId xmlns:a16="http://schemas.microsoft.com/office/drawing/2014/main" id="{80D3B4D9-E140-432F-8D5B-B40A33D59B68}"/>
              </a:ext>
            </a:extLst>
          </p:cNvPr>
          <p:cNvSpPr>
            <a:spLocks noChangeArrowheads="1"/>
          </p:cNvSpPr>
          <p:nvPr/>
        </p:nvSpPr>
        <p:spPr bwMode="auto">
          <a:xfrm>
            <a:off x="107950" y="2420938"/>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分类</a:t>
            </a:r>
            <a:endParaRPr kumimoji="1" lang="zh-CN" altLang="en-US" sz="28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7897" name="矩形 10">
            <a:extLst>
              <a:ext uri="{FF2B5EF4-FFF2-40B4-BE49-F238E27FC236}">
                <a16:creationId xmlns:a16="http://schemas.microsoft.com/office/drawing/2014/main" id="{B71109BA-45BF-41BC-BE11-AEEC54D5F57C}"/>
              </a:ext>
            </a:extLst>
          </p:cNvPr>
          <p:cNvSpPr>
            <a:spLocks noChangeArrowheads="1"/>
          </p:cNvSpPr>
          <p:nvPr/>
        </p:nvSpPr>
        <p:spPr bwMode="auto">
          <a:xfrm>
            <a:off x="107950" y="4941888"/>
            <a:ext cx="901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意义</a:t>
            </a:r>
            <a:endParaRPr kumimoji="1" lang="zh-CN" altLang="en-US" sz="28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7898" name="矩形 11">
            <a:extLst>
              <a:ext uri="{FF2B5EF4-FFF2-40B4-BE49-F238E27FC236}">
                <a16:creationId xmlns:a16="http://schemas.microsoft.com/office/drawing/2014/main" id="{7FBC8D81-5200-4BBF-BE39-B8BFFA65E881}"/>
              </a:ext>
            </a:extLst>
          </p:cNvPr>
          <p:cNvSpPr>
            <a:spLocks noChangeArrowheads="1"/>
          </p:cNvSpPr>
          <p:nvPr/>
        </p:nvSpPr>
        <p:spPr bwMode="auto">
          <a:xfrm>
            <a:off x="1908175" y="5229225"/>
            <a:ext cx="3916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为了测定木质素的含量；</a:t>
            </a:r>
            <a:endParaRPr kumimoji="1" lang="en-US"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37899" name="矩形 12">
            <a:extLst>
              <a:ext uri="{FF2B5EF4-FFF2-40B4-BE49-F238E27FC236}">
                <a16:creationId xmlns:a16="http://schemas.microsoft.com/office/drawing/2014/main" id="{F7E8CAE8-1EE7-4E19-B318-3CCA43F8791F}"/>
              </a:ext>
            </a:extLst>
          </p:cNvPr>
          <p:cNvSpPr>
            <a:spLocks noChangeArrowheads="1"/>
          </p:cNvSpPr>
          <p:nvPr/>
        </p:nvSpPr>
        <p:spPr bwMode="auto">
          <a:xfrm>
            <a:off x="2700338" y="5805488"/>
            <a:ext cx="698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为了潜在的木质素工业生产应用；</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2E2B3C-7615-4CAB-8A5A-71306C970A54}"/>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8915" name="矩形 4">
            <a:extLst>
              <a:ext uri="{FF2B5EF4-FFF2-40B4-BE49-F238E27FC236}">
                <a16:creationId xmlns:a16="http://schemas.microsoft.com/office/drawing/2014/main" id="{35306139-FD48-4EFE-AAFA-1879849115C0}"/>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木质素的分离及结构特征</a:t>
            </a:r>
          </a:p>
        </p:txBody>
      </p:sp>
      <p:sp>
        <p:nvSpPr>
          <p:cNvPr id="38916" name="object 5">
            <a:extLst>
              <a:ext uri="{FF2B5EF4-FFF2-40B4-BE49-F238E27FC236}">
                <a16:creationId xmlns:a16="http://schemas.microsoft.com/office/drawing/2014/main" id="{BCB87BB6-4954-45CA-B3CF-4A213644E695}"/>
              </a:ext>
            </a:extLst>
          </p:cNvPr>
          <p:cNvSpPr txBox="1">
            <a:spLocks noChangeArrowheads="1"/>
          </p:cNvSpPr>
          <p:nvPr/>
        </p:nvSpPr>
        <p:spPr bwMode="auto">
          <a:xfrm>
            <a:off x="250825" y="1700213"/>
            <a:ext cx="81375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尽量减少木质素结构变化，以使其代表真正的木质素结构；</a:t>
            </a:r>
            <a:endParaRPr kumimoji="1" lang="zh-CN" altLang="zh-CN" sz="2800" b="1"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38917" name="object 5">
            <a:extLst>
              <a:ext uri="{FF2B5EF4-FFF2-40B4-BE49-F238E27FC236}">
                <a16:creationId xmlns:a16="http://schemas.microsoft.com/office/drawing/2014/main" id="{E38B1B8F-01FC-4029-857F-6CC9C9BB1923}"/>
              </a:ext>
            </a:extLst>
          </p:cNvPr>
          <p:cNvSpPr txBox="1">
            <a:spLocks noChangeArrowheads="1"/>
          </p:cNvSpPr>
          <p:nvPr/>
        </p:nvSpPr>
        <p:spPr bwMode="auto">
          <a:xfrm>
            <a:off x="250825" y="2420938"/>
            <a:ext cx="74898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木质素的纯度尽量高，减少碳水化合物的影响；</a:t>
            </a:r>
            <a:endPar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38918" name="object 5">
            <a:extLst>
              <a:ext uri="{FF2B5EF4-FFF2-40B4-BE49-F238E27FC236}">
                <a16:creationId xmlns:a16="http://schemas.microsoft.com/office/drawing/2014/main" id="{104A5C2A-EC3C-46D4-BBA6-2044331E85F4}"/>
              </a:ext>
            </a:extLst>
          </p:cNvPr>
          <p:cNvSpPr txBox="1">
            <a:spLocks noChangeArrowheads="1"/>
          </p:cNvSpPr>
          <p:nvPr/>
        </p:nvSpPr>
        <p:spPr bwMode="auto">
          <a:xfrm>
            <a:off x="323850" y="3068638"/>
            <a:ext cx="66960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尽可能完全地分离木质素，以提高其得率；</a:t>
            </a:r>
            <a:endParaRPr kumimoji="1" lang="zh-CN" altLang="zh-CN" sz="24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38919" name="矩形 8">
            <a:extLst>
              <a:ext uri="{FF2B5EF4-FFF2-40B4-BE49-F238E27FC236}">
                <a16:creationId xmlns:a16="http://schemas.microsoft.com/office/drawing/2014/main" id="{C2A95587-4EFA-4373-AF87-39DB88084517}"/>
              </a:ext>
            </a:extLst>
          </p:cNvPr>
          <p:cNvSpPr>
            <a:spLocks noChangeArrowheads="1"/>
          </p:cNvSpPr>
          <p:nvPr/>
        </p:nvSpPr>
        <p:spPr bwMode="auto">
          <a:xfrm>
            <a:off x="684213" y="4365625"/>
            <a:ext cx="734377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木质素性质较为活泼，分离时木质素元素组成比例、化学结构会发生一定变化。</a:t>
            </a:r>
            <a:r>
              <a:rPr kumimoji="1" lang="zh-CN" altLang="en-US" sz="32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原本木质素</a:t>
            </a:r>
            <a:endPar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38920" name="矩形 9">
            <a:extLst>
              <a:ext uri="{FF2B5EF4-FFF2-40B4-BE49-F238E27FC236}">
                <a16:creationId xmlns:a16="http://schemas.microsoft.com/office/drawing/2014/main" id="{EC753580-79FD-46CD-AF4F-4FCD4AC65C42}"/>
              </a:ext>
            </a:extLst>
          </p:cNvPr>
          <p:cNvSpPr>
            <a:spLocks noChangeArrowheads="1"/>
          </p:cNvSpPr>
          <p:nvPr/>
        </p:nvSpPr>
        <p:spPr bwMode="auto">
          <a:xfrm>
            <a:off x="250825" y="981075"/>
            <a:ext cx="162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分离原则</a:t>
            </a:r>
            <a:endParaRPr kumimoji="1" lang="zh-CN" altLang="en-US" sz="28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38921" name="矩形 13">
            <a:extLst>
              <a:ext uri="{FF2B5EF4-FFF2-40B4-BE49-F238E27FC236}">
                <a16:creationId xmlns:a16="http://schemas.microsoft.com/office/drawing/2014/main" id="{2CF6A2CF-83CB-4C4E-8AC3-28E68D1E63FC}"/>
              </a:ext>
            </a:extLst>
          </p:cNvPr>
          <p:cNvSpPr>
            <a:spLocks noChangeArrowheads="1"/>
          </p:cNvSpPr>
          <p:nvPr/>
        </p:nvSpPr>
        <p:spPr bwMode="auto">
          <a:xfrm>
            <a:off x="179388" y="3789363"/>
            <a:ext cx="9032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缺陷</a:t>
            </a:r>
            <a:endParaRPr kumimoji="1" lang="zh-CN" altLang="en-US" sz="28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object 5">
            <a:extLst>
              <a:ext uri="{FF2B5EF4-FFF2-40B4-BE49-F238E27FC236}">
                <a16:creationId xmlns:a16="http://schemas.microsoft.com/office/drawing/2014/main" id="{BB3F9D83-B33A-41C6-95C2-F800662B01AF}"/>
              </a:ext>
            </a:extLst>
          </p:cNvPr>
          <p:cNvSpPr txBox="1">
            <a:spLocks noChangeArrowheads="1"/>
          </p:cNvSpPr>
          <p:nvPr/>
        </p:nvSpPr>
        <p:spPr bwMode="auto">
          <a:xfrm>
            <a:off x="107950" y="1071295"/>
            <a:ext cx="8856663"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None/>
              <a:tabLst/>
              <a:defRPr/>
            </a:pPr>
            <a:r>
              <a:rPr kumimoji="1"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第一类：木</a:t>
            </a: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素作为残渣而分离</a:t>
            </a:r>
          </a:p>
          <a:p>
            <a:pPr marL="0" marR="0" lvl="0" indent="0" algn="just" defTabSz="914400" rtl="0" eaLnBrk="1" fontAlgn="base" latinLnBrk="0" hangingPunct="1">
              <a:lnSpc>
                <a:spcPct val="150000"/>
              </a:lnSpc>
              <a:spcBef>
                <a:spcPts val="600"/>
              </a:spcBef>
              <a:spcAft>
                <a:spcPct val="0"/>
              </a:spcAft>
              <a:buClrTx/>
              <a:buSzTx/>
              <a:buFontTx/>
              <a:buNone/>
              <a:tabLst/>
              <a:defRPr/>
            </a:pP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将</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植物纤维原料溶解碳水化合物之后，剩余的物质称为不溶性木质素</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。如：</a:t>
            </a:r>
            <a:r>
              <a:rPr kumimoji="1" lang="en-US" altLang="zh-CN" sz="2400" b="0" i="0" u="none" strike="noStrike" kern="1200" cap="none" spc="0" normalizeH="0" baseline="0" noProof="0" dirty="0" err="1">
                <a:ln>
                  <a:noFill/>
                </a:ln>
                <a:solidFill>
                  <a:srgbClr val="000054"/>
                </a:solidFill>
                <a:effectLst/>
                <a:uLnTx/>
                <a:uFillTx/>
                <a:latin typeface="微软雅黑" panose="020B0503020204020204" pitchFamily="34" charset="-122"/>
                <a:ea typeface="微软雅黑" panose="020B0503020204020204" pitchFamily="34" charset="-122"/>
                <a:cs typeface="+mn-cs"/>
              </a:rPr>
              <a:t>Klason</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木质素</a:t>
            </a:r>
            <a:r>
              <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硫酸木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a:t>
            </a:r>
            <a:r>
              <a:rPr kumimoji="1" lang="en-US"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、盐酸木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素。这种方法分离的木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素其结构已发生了变化。</a:t>
            </a:r>
          </a:p>
        </p:txBody>
      </p:sp>
      <p:sp>
        <p:nvSpPr>
          <p:cNvPr id="39939" name="object 5">
            <a:extLst>
              <a:ext uri="{FF2B5EF4-FFF2-40B4-BE49-F238E27FC236}">
                <a16:creationId xmlns:a16="http://schemas.microsoft.com/office/drawing/2014/main" id="{5ADED627-3FB3-409D-853B-6FE6A2187840}"/>
              </a:ext>
            </a:extLst>
          </p:cNvPr>
          <p:cNvSpPr txBox="1">
            <a:spLocks noChangeArrowheads="1"/>
          </p:cNvSpPr>
          <p:nvPr/>
        </p:nvSpPr>
        <p:spPr bwMode="auto">
          <a:xfrm>
            <a:off x="-554038" y="3367008"/>
            <a:ext cx="9685338"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690563">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690563"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第二类：木质素被溶解而分离</a:t>
            </a:r>
          </a:p>
          <a:p>
            <a:pPr marL="690563" marR="0" lvl="0" indent="0" algn="l" defTabSz="914400" rtl="0" eaLnBrk="1" fontAlgn="base" latinLnBrk="0" hangingPunct="1">
              <a:lnSpc>
                <a:spcPct val="150000"/>
              </a:lnSpc>
              <a:spcBef>
                <a:spcPts val="100"/>
              </a:spcBef>
              <a:spcAft>
                <a:spcPct val="0"/>
              </a:spcAft>
              <a:buClrTx/>
              <a:buSzTx/>
              <a:buFontTx/>
              <a:buNone/>
              <a:tabLst/>
              <a:defRPr/>
            </a:pP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选用与木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素不起反应</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的</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溶剂将木材中的木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素抽提出来</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或将木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素转变成可溶性的衍生物，再用适当溶剂抽提。 如：Brauns木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素、纤维素分解酶木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素、Björkman木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 二氧六环木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素等。这种方法</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得到的木质素其结构保留基本完整，但</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往往不能得到</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植物纤维原料中的</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全部木</a:t>
            </a:r>
            <a:r>
              <a:rPr kumimoji="1" lang="zh-CN" altLang="en-US"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a:t>
            </a: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39941" name="矩形 6">
            <a:extLst>
              <a:ext uri="{FF2B5EF4-FFF2-40B4-BE49-F238E27FC236}">
                <a16:creationId xmlns:a16="http://schemas.microsoft.com/office/drawing/2014/main" id="{62441F2C-2BA4-4068-A870-9CBDCBD02D2B}"/>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1.3.1</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木质素的分离</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按照分离原理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bject 5">
            <a:extLst>
              <a:ext uri="{FF2B5EF4-FFF2-40B4-BE49-F238E27FC236}">
                <a16:creationId xmlns:a16="http://schemas.microsoft.com/office/drawing/2014/main" id="{72BF869C-6475-41B4-87D9-27A7976C766B}"/>
              </a:ext>
            </a:extLst>
          </p:cNvPr>
          <p:cNvSpPr txBox="1">
            <a:spLocks noChangeArrowheads="1"/>
          </p:cNvSpPr>
          <p:nvPr/>
        </p:nvSpPr>
        <p:spPr bwMode="auto">
          <a:xfrm>
            <a:off x="1116013" y="1989138"/>
            <a:ext cx="865981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不同木质素的分离方法，木质素得率和性质不同</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0964" name="矩形 6">
            <a:extLst>
              <a:ext uri="{FF2B5EF4-FFF2-40B4-BE49-F238E27FC236}">
                <a16:creationId xmlns:a16="http://schemas.microsoft.com/office/drawing/2014/main" id="{564AED03-138B-4A32-A7FD-9060779E848A}"/>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1.3.1</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木质素的分离</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按照分离原理</a:t>
            </a:r>
          </a:p>
        </p:txBody>
      </p:sp>
      <p:sp>
        <p:nvSpPr>
          <p:cNvPr id="40965" name="object 5">
            <a:extLst>
              <a:ext uri="{FF2B5EF4-FFF2-40B4-BE49-F238E27FC236}">
                <a16:creationId xmlns:a16="http://schemas.microsoft.com/office/drawing/2014/main" id="{A3A28F90-1885-4114-B5A6-192E9FFACB6E}"/>
              </a:ext>
            </a:extLst>
          </p:cNvPr>
          <p:cNvSpPr txBox="1">
            <a:spLocks noChangeArrowheads="1"/>
          </p:cNvSpPr>
          <p:nvPr/>
        </p:nvSpPr>
        <p:spPr bwMode="auto">
          <a:xfrm>
            <a:off x="323850" y="3357563"/>
            <a:ext cx="8659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木质素原料必须注明分离方法、分离所用试剂，甚至分离者姓名。</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40966" name="箭头: 下 1">
            <a:extLst>
              <a:ext uri="{FF2B5EF4-FFF2-40B4-BE49-F238E27FC236}">
                <a16:creationId xmlns:a16="http://schemas.microsoft.com/office/drawing/2014/main" id="{18BB2FF1-8B7A-4D11-A79A-1435DED7DAC3}"/>
              </a:ext>
            </a:extLst>
          </p:cNvPr>
          <p:cNvSpPr>
            <a:spLocks noChangeArrowheads="1"/>
          </p:cNvSpPr>
          <p:nvPr/>
        </p:nvSpPr>
        <p:spPr bwMode="auto">
          <a:xfrm>
            <a:off x="4140200" y="2636838"/>
            <a:ext cx="792163" cy="504825"/>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5">
            <a:extLst>
              <a:ext uri="{FF2B5EF4-FFF2-40B4-BE49-F238E27FC236}">
                <a16:creationId xmlns:a16="http://schemas.microsoft.com/office/drawing/2014/main" id="{5F5E627B-A99C-473F-89A7-E531674DC03F}"/>
              </a:ext>
            </a:extLst>
          </p:cNvPr>
          <p:cNvSpPr txBox="1">
            <a:spLocks noChangeArrowheads="1"/>
          </p:cNvSpPr>
          <p:nvPr/>
        </p:nvSpPr>
        <p:spPr bwMode="auto">
          <a:xfrm>
            <a:off x="250825" y="836613"/>
            <a:ext cx="86598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利用</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硫酸、盐酸或混酸</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，酸水解碳水化合物后，得到的不溶物。</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1988" name="矩形 6">
            <a:extLst>
              <a:ext uri="{FF2B5EF4-FFF2-40B4-BE49-F238E27FC236}">
                <a16:creationId xmlns:a16="http://schemas.microsoft.com/office/drawing/2014/main" id="{2780B391-0516-4F9D-9E10-8F90EA3415CF}"/>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1.3.2</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不溶木质素的分离方法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酸不溶木质素</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989" name="object 5">
            <a:extLst>
              <a:ext uri="{FF2B5EF4-FFF2-40B4-BE49-F238E27FC236}">
                <a16:creationId xmlns:a16="http://schemas.microsoft.com/office/drawing/2014/main" id="{3958E164-7B5E-4632-9FBE-598A67FE94DD}"/>
              </a:ext>
            </a:extLst>
          </p:cNvPr>
          <p:cNvSpPr txBox="1">
            <a:spLocks noChangeArrowheads="1"/>
          </p:cNvSpPr>
          <p:nvPr/>
        </p:nvSpPr>
        <p:spPr bwMode="auto">
          <a:xfrm>
            <a:off x="250825" y="1916113"/>
            <a:ext cx="865981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木质素的结构和性质发生了变化，例如发生缩合反应。</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41990" name="object 5">
            <a:extLst>
              <a:ext uri="{FF2B5EF4-FFF2-40B4-BE49-F238E27FC236}">
                <a16:creationId xmlns:a16="http://schemas.microsoft.com/office/drawing/2014/main" id="{1BD77D39-5B2B-461C-88D2-35D375A1D24A}"/>
              </a:ext>
            </a:extLst>
          </p:cNvPr>
          <p:cNvSpPr txBox="1">
            <a:spLocks noChangeArrowheads="1"/>
          </p:cNvSpPr>
          <p:nvPr/>
        </p:nvSpPr>
        <p:spPr bwMode="auto">
          <a:xfrm>
            <a:off x="250825" y="2781300"/>
            <a:ext cx="865981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所得木质素样品，不能用于研究木质素结构和性质等，但可用于</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测定木质素含量</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41991" name="object 5">
            <a:extLst>
              <a:ext uri="{FF2B5EF4-FFF2-40B4-BE49-F238E27FC236}">
                <a16:creationId xmlns:a16="http://schemas.microsoft.com/office/drawing/2014/main" id="{14BE3919-123F-4C78-9D17-B981C79D1408}"/>
              </a:ext>
            </a:extLst>
          </p:cNvPr>
          <p:cNvSpPr txBox="1">
            <a:spLocks noChangeArrowheads="1"/>
          </p:cNvSpPr>
          <p:nvPr/>
        </p:nvSpPr>
        <p:spPr bwMode="auto">
          <a:xfrm>
            <a:off x="250825" y="4076700"/>
            <a:ext cx="86598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木质素定量方法众多，仍无一种令人绝对满意。</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11" name="object 5">
            <a:extLst>
              <a:ext uri="{FF2B5EF4-FFF2-40B4-BE49-F238E27FC236}">
                <a16:creationId xmlns:a16="http://schemas.microsoft.com/office/drawing/2014/main" id="{30B61560-CEA9-421F-B4A4-85DB67895900}"/>
              </a:ext>
            </a:extLst>
          </p:cNvPr>
          <p:cNvSpPr txBox="1">
            <a:spLocks noChangeArrowheads="1"/>
          </p:cNvSpPr>
          <p:nvPr/>
        </p:nvSpPr>
        <p:spPr bwMode="auto">
          <a:xfrm>
            <a:off x="-36513" y="4508500"/>
            <a:ext cx="9361488"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    木质素定量的意义</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ts val="10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评价植物纤维原料组成；</a:t>
            </a:r>
            <a:endPar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ts val="10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评估木质素对原料的制浆化学、物理性质和生物处理等过程的影响；</a:t>
            </a:r>
            <a:endPar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ts val="10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监控化学法制浆的废液和漂白化学的用量等方面具有重要的意义。</a:t>
            </a:r>
            <a:endPar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41993" name="箭头: 下 11">
            <a:extLst>
              <a:ext uri="{FF2B5EF4-FFF2-40B4-BE49-F238E27FC236}">
                <a16:creationId xmlns:a16="http://schemas.microsoft.com/office/drawing/2014/main" id="{F7DA9C32-66CD-44F1-AD7C-A65CBD589BE2}"/>
              </a:ext>
            </a:extLst>
          </p:cNvPr>
          <p:cNvSpPr>
            <a:spLocks noChangeArrowheads="1"/>
          </p:cNvSpPr>
          <p:nvPr/>
        </p:nvSpPr>
        <p:spPr bwMode="auto">
          <a:xfrm>
            <a:off x="3348038" y="1484313"/>
            <a:ext cx="576262" cy="360362"/>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1994" name="箭头: 下 12">
            <a:extLst>
              <a:ext uri="{FF2B5EF4-FFF2-40B4-BE49-F238E27FC236}">
                <a16:creationId xmlns:a16="http://schemas.microsoft.com/office/drawing/2014/main" id="{0F291CA0-201F-45DC-9B1B-77806B983127}"/>
              </a:ext>
            </a:extLst>
          </p:cNvPr>
          <p:cNvSpPr>
            <a:spLocks noChangeArrowheads="1"/>
          </p:cNvSpPr>
          <p:nvPr/>
        </p:nvSpPr>
        <p:spPr bwMode="auto">
          <a:xfrm>
            <a:off x="3348038" y="2420938"/>
            <a:ext cx="576262" cy="360362"/>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7B6AA3-A9B1-403D-B8FD-C9E4C9F01D5C}"/>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15363" name="标题 28673">
            <a:extLst>
              <a:ext uri="{FF2B5EF4-FFF2-40B4-BE49-F238E27FC236}">
                <a16:creationId xmlns:a16="http://schemas.microsoft.com/office/drawing/2014/main" id="{E0B26572-B1A3-4F4E-98D0-D80D9C56E974}"/>
              </a:ext>
            </a:extLst>
          </p:cNvPr>
          <p:cNvSpPr txBox="1">
            <a:spLocks noChangeArrowheads="1"/>
          </p:cNvSpPr>
          <p:nvPr/>
        </p:nvSpPr>
        <p:spPr bwMode="auto">
          <a:xfrm>
            <a:off x="-1588" y="26988"/>
            <a:ext cx="7886701"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本章重点</a:t>
            </a:r>
            <a:endParaRPr kumimoji="1" lang="zh-CN" altLang="en-US" sz="4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4" name="矩形: 圆角 43">
            <a:extLst>
              <a:ext uri="{FF2B5EF4-FFF2-40B4-BE49-F238E27FC236}">
                <a16:creationId xmlns:a16="http://schemas.microsoft.com/office/drawing/2014/main" id="{0D4727B9-3868-40CB-981E-AC75F344D209}"/>
              </a:ext>
            </a:extLst>
          </p:cNvPr>
          <p:cNvSpPr/>
          <p:nvPr/>
        </p:nvSpPr>
        <p:spPr>
          <a:xfrm>
            <a:off x="2124075" y="2581275"/>
            <a:ext cx="4608513" cy="514350"/>
          </a:xfrm>
          <a:prstGeom prst="roundRect">
            <a:avLst/>
          </a:prstGeom>
          <a:gradFill flip="none" rotWithShape="1">
            <a:gsLst>
              <a:gs pos="0">
                <a:srgbClr val="A5A5A5">
                  <a:lumMod val="0"/>
                  <a:lumOff val="100000"/>
                </a:srgbClr>
              </a:gs>
              <a:gs pos="87000">
                <a:srgbClr val="A5A5A5">
                  <a:lumMod val="97000"/>
                  <a:lumOff val="3000"/>
                </a:srgbClr>
              </a:gs>
              <a:gs pos="100000">
                <a:srgbClr val="A5A5A5">
                  <a:lumMod val="60000"/>
                  <a:lumOff val="40000"/>
                </a:srgbClr>
              </a:gs>
            </a:gsLst>
            <a:path path="shape">
              <a:fillToRect l="50000" t="50000" r="50000" b="50000"/>
            </a:path>
            <a:tileRect/>
          </a:gra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矩形: 圆角 44">
            <a:extLst>
              <a:ext uri="{FF2B5EF4-FFF2-40B4-BE49-F238E27FC236}">
                <a16:creationId xmlns:a16="http://schemas.microsoft.com/office/drawing/2014/main" id="{F7F8105F-819E-48A8-89C2-38C5630DC219}"/>
              </a:ext>
            </a:extLst>
          </p:cNvPr>
          <p:cNvSpPr/>
          <p:nvPr/>
        </p:nvSpPr>
        <p:spPr>
          <a:xfrm>
            <a:off x="2124075" y="1893888"/>
            <a:ext cx="4608513" cy="515937"/>
          </a:xfrm>
          <a:prstGeom prst="roundRect">
            <a:avLst/>
          </a:prstGeom>
          <a:gradFill flip="none" rotWithShape="1">
            <a:gsLst>
              <a:gs pos="0">
                <a:srgbClr val="A5A5A5">
                  <a:lumMod val="0"/>
                  <a:lumOff val="100000"/>
                </a:srgbClr>
              </a:gs>
              <a:gs pos="87000">
                <a:srgbClr val="A5A5A5">
                  <a:lumMod val="97000"/>
                  <a:lumOff val="3000"/>
                </a:srgbClr>
              </a:gs>
              <a:gs pos="100000">
                <a:srgbClr val="A5A5A5">
                  <a:lumMod val="60000"/>
                  <a:lumOff val="40000"/>
                </a:srgbClr>
              </a:gs>
            </a:gsLst>
            <a:path path="shape">
              <a:fillToRect l="50000" t="50000" r="50000" b="50000"/>
            </a:path>
            <a:tileRect/>
          </a:gra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366" name="矩形 45">
            <a:extLst>
              <a:ext uri="{FF2B5EF4-FFF2-40B4-BE49-F238E27FC236}">
                <a16:creationId xmlns:a16="http://schemas.microsoft.com/office/drawing/2014/main" id="{29F3C93C-F6CC-48E1-B4F9-04B4945C05F6}"/>
              </a:ext>
            </a:extLst>
          </p:cNvPr>
          <p:cNvSpPr>
            <a:spLocks noChangeArrowheads="1"/>
          </p:cNvSpPr>
          <p:nvPr/>
        </p:nvSpPr>
        <p:spPr bwMode="auto">
          <a:xfrm>
            <a:off x="3427413" y="1820863"/>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木质素概述</a:t>
            </a:r>
          </a:p>
        </p:txBody>
      </p:sp>
      <p:sp>
        <p:nvSpPr>
          <p:cNvPr id="15367" name="矩形 46">
            <a:extLst>
              <a:ext uri="{FF2B5EF4-FFF2-40B4-BE49-F238E27FC236}">
                <a16:creationId xmlns:a16="http://schemas.microsoft.com/office/drawing/2014/main" id="{30C0C263-92C4-4178-8B2B-74076C938807}"/>
              </a:ext>
            </a:extLst>
          </p:cNvPr>
          <p:cNvSpPr>
            <a:spLocks noChangeArrowheads="1"/>
          </p:cNvSpPr>
          <p:nvPr/>
        </p:nvSpPr>
        <p:spPr bwMode="auto">
          <a:xfrm>
            <a:off x="3068638" y="2487613"/>
            <a:ext cx="264687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FF"/>
                </a:solidFill>
                <a:effectLst/>
                <a:uLnTx/>
                <a:uFillTx/>
                <a:latin typeface="微软雅黑" panose="020B0503020204020204" pitchFamily="34" charset="-122"/>
                <a:ea typeface="微软雅黑" panose="020B0503020204020204" pitchFamily="34" charset="-122"/>
                <a:cs typeface="+mn-cs"/>
              </a:rPr>
              <a:t>木质素的化学</a:t>
            </a:r>
            <a:r>
              <a:rPr kumimoji="0" lang="zh-CN" altLang="en-US" b="0" dirty="0">
                <a:solidFill>
                  <a:srgbClr val="FF00FF"/>
                </a:solidFill>
                <a:latin typeface="微软雅黑" panose="020B0503020204020204" pitchFamily="34" charset="-122"/>
                <a:ea typeface="微软雅黑" panose="020B0503020204020204" pitchFamily="34" charset="-122"/>
              </a:rPr>
              <a:t>结构</a:t>
            </a:r>
            <a:endParaRPr kumimoji="0" lang="zh-CN" altLang="en-US" sz="2400" b="0" i="0" u="none" strike="noStrike" kern="1200" cap="none" spc="0" normalizeH="0" baseline="0" noProof="0" dirty="0">
              <a:ln>
                <a:noFill/>
              </a:ln>
              <a:solidFill>
                <a:srgbClr val="FF00FF"/>
              </a:solidFill>
              <a:effectLst/>
              <a:uLnTx/>
              <a:uFillTx/>
              <a:latin typeface="微软雅黑" panose="020B0503020204020204" pitchFamily="34" charset="-122"/>
              <a:ea typeface="微软雅黑" panose="020B0503020204020204" pitchFamily="34" charset="-122"/>
              <a:cs typeface="+mn-cs"/>
            </a:endParaRPr>
          </a:p>
        </p:txBody>
      </p:sp>
      <p:sp>
        <p:nvSpPr>
          <p:cNvPr id="48" name="矩形: 圆角 47">
            <a:extLst>
              <a:ext uri="{FF2B5EF4-FFF2-40B4-BE49-F238E27FC236}">
                <a16:creationId xmlns:a16="http://schemas.microsoft.com/office/drawing/2014/main" id="{D9A95A56-E405-430A-AF69-5572F3F9F502}"/>
              </a:ext>
            </a:extLst>
          </p:cNvPr>
          <p:cNvSpPr/>
          <p:nvPr/>
        </p:nvSpPr>
        <p:spPr>
          <a:xfrm>
            <a:off x="2124075" y="4060851"/>
            <a:ext cx="4608513" cy="515937"/>
          </a:xfrm>
          <a:prstGeom prst="roundRect">
            <a:avLst/>
          </a:prstGeom>
          <a:gradFill flip="none" rotWithShape="1">
            <a:gsLst>
              <a:gs pos="0">
                <a:srgbClr val="A5A5A5">
                  <a:lumMod val="0"/>
                  <a:lumOff val="100000"/>
                </a:srgbClr>
              </a:gs>
              <a:gs pos="87000">
                <a:srgbClr val="A5A5A5">
                  <a:lumMod val="97000"/>
                  <a:lumOff val="3000"/>
                </a:srgbClr>
              </a:gs>
              <a:gs pos="100000">
                <a:srgbClr val="A5A5A5">
                  <a:lumMod val="60000"/>
                  <a:lumOff val="40000"/>
                </a:srgbClr>
              </a:gs>
            </a:gsLst>
            <a:path path="shape">
              <a:fillToRect l="50000" t="50000" r="50000" b="50000"/>
            </a:path>
            <a:tileRect/>
          </a:gra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矩形: 圆角 48">
            <a:extLst>
              <a:ext uri="{FF2B5EF4-FFF2-40B4-BE49-F238E27FC236}">
                <a16:creationId xmlns:a16="http://schemas.microsoft.com/office/drawing/2014/main" id="{A3ECCDA7-4423-47F0-AE8B-AD46CB8B9550}"/>
              </a:ext>
            </a:extLst>
          </p:cNvPr>
          <p:cNvSpPr/>
          <p:nvPr/>
        </p:nvSpPr>
        <p:spPr>
          <a:xfrm>
            <a:off x="2124075" y="4775226"/>
            <a:ext cx="4608513" cy="515937"/>
          </a:xfrm>
          <a:prstGeom prst="roundRect">
            <a:avLst/>
          </a:prstGeom>
          <a:gradFill flip="none" rotWithShape="1">
            <a:gsLst>
              <a:gs pos="0">
                <a:srgbClr val="A5A5A5">
                  <a:lumMod val="0"/>
                  <a:lumOff val="100000"/>
                </a:srgbClr>
              </a:gs>
              <a:gs pos="87000">
                <a:srgbClr val="A5A5A5">
                  <a:lumMod val="97000"/>
                  <a:lumOff val="3000"/>
                </a:srgbClr>
              </a:gs>
              <a:gs pos="100000">
                <a:srgbClr val="A5A5A5">
                  <a:lumMod val="60000"/>
                  <a:lumOff val="40000"/>
                </a:srgbClr>
              </a:gs>
            </a:gsLst>
            <a:path path="shape">
              <a:fillToRect l="50000" t="50000" r="50000" b="50000"/>
            </a:path>
            <a:tileRect/>
          </a:gra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370" name="矩形 50">
            <a:extLst>
              <a:ext uri="{FF2B5EF4-FFF2-40B4-BE49-F238E27FC236}">
                <a16:creationId xmlns:a16="http://schemas.microsoft.com/office/drawing/2014/main" id="{D1109B76-3C62-4A17-AD77-65C1FFF843C1}"/>
              </a:ext>
            </a:extLst>
          </p:cNvPr>
          <p:cNvSpPr>
            <a:spLocks noChangeArrowheads="1"/>
          </p:cNvSpPr>
          <p:nvPr/>
        </p:nvSpPr>
        <p:spPr bwMode="auto">
          <a:xfrm>
            <a:off x="3059113" y="3971951"/>
            <a:ext cx="2647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木质素的物理性质</a:t>
            </a:r>
          </a:p>
        </p:txBody>
      </p:sp>
      <p:sp>
        <p:nvSpPr>
          <p:cNvPr id="15371" name="矩形 51">
            <a:extLst>
              <a:ext uri="{FF2B5EF4-FFF2-40B4-BE49-F238E27FC236}">
                <a16:creationId xmlns:a16="http://schemas.microsoft.com/office/drawing/2014/main" id="{0D821443-10E1-4008-9024-569854C03ED6}"/>
              </a:ext>
            </a:extLst>
          </p:cNvPr>
          <p:cNvSpPr>
            <a:spLocks noChangeArrowheads="1"/>
          </p:cNvSpPr>
          <p:nvPr/>
        </p:nvSpPr>
        <p:spPr bwMode="auto">
          <a:xfrm>
            <a:off x="3348038" y="4692676"/>
            <a:ext cx="20304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木质素的应用</a:t>
            </a:r>
          </a:p>
        </p:txBody>
      </p:sp>
      <p:sp>
        <p:nvSpPr>
          <p:cNvPr id="12" name="矩形: 圆角 11">
            <a:extLst>
              <a:ext uri="{FF2B5EF4-FFF2-40B4-BE49-F238E27FC236}">
                <a16:creationId xmlns:a16="http://schemas.microsoft.com/office/drawing/2014/main" id="{23FB3B41-D326-46F8-8027-D1EA1709386D}"/>
              </a:ext>
            </a:extLst>
          </p:cNvPr>
          <p:cNvSpPr/>
          <p:nvPr/>
        </p:nvSpPr>
        <p:spPr>
          <a:xfrm>
            <a:off x="2108577" y="3324682"/>
            <a:ext cx="4608513" cy="515937"/>
          </a:xfrm>
          <a:prstGeom prst="roundRect">
            <a:avLst/>
          </a:prstGeom>
          <a:gradFill flip="none" rotWithShape="1">
            <a:gsLst>
              <a:gs pos="0">
                <a:srgbClr val="A5A5A5">
                  <a:lumMod val="0"/>
                  <a:lumOff val="100000"/>
                </a:srgbClr>
              </a:gs>
              <a:gs pos="87000">
                <a:srgbClr val="A5A5A5">
                  <a:lumMod val="97000"/>
                  <a:lumOff val="3000"/>
                </a:srgbClr>
              </a:gs>
              <a:gs pos="100000">
                <a:srgbClr val="A5A5A5">
                  <a:lumMod val="60000"/>
                  <a:lumOff val="40000"/>
                </a:srgbClr>
              </a:gs>
            </a:gsLst>
            <a:path path="shape">
              <a:fillToRect l="50000" t="50000" r="50000" b="50000"/>
            </a:path>
            <a:tileRect/>
          </a:gra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50">
            <a:extLst>
              <a:ext uri="{FF2B5EF4-FFF2-40B4-BE49-F238E27FC236}">
                <a16:creationId xmlns:a16="http://schemas.microsoft.com/office/drawing/2014/main" id="{A9B9468F-FDC5-4F6A-BF9C-0B784AFB5169}"/>
              </a:ext>
            </a:extLst>
          </p:cNvPr>
          <p:cNvSpPr>
            <a:spLocks noChangeArrowheads="1"/>
          </p:cNvSpPr>
          <p:nvPr/>
        </p:nvSpPr>
        <p:spPr bwMode="auto">
          <a:xfrm>
            <a:off x="3043615" y="3235782"/>
            <a:ext cx="264687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木质素的化学反应</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5">
            <a:extLst>
              <a:ext uri="{FF2B5EF4-FFF2-40B4-BE49-F238E27FC236}">
                <a16:creationId xmlns:a16="http://schemas.microsoft.com/office/drawing/2014/main" id="{0F966FDF-7731-4E97-A1EC-E16F2D20E31D}"/>
              </a:ext>
            </a:extLst>
          </p:cNvPr>
          <p:cNvSpPr txBox="1">
            <a:spLocks noChangeArrowheads="1"/>
          </p:cNvSpPr>
          <p:nvPr/>
        </p:nvSpPr>
        <p:spPr bwMode="auto">
          <a:xfrm>
            <a:off x="250825" y="1125538"/>
            <a:ext cx="86598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Klason</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a:t>
            </a: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流程</a:t>
            </a:r>
            <a:endParaRPr kumimoji="1" lang="zh-CN" altLang="zh-CN"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3012" name="矩形 6">
            <a:extLst>
              <a:ext uri="{FF2B5EF4-FFF2-40B4-BE49-F238E27FC236}">
                <a16:creationId xmlns:a16="http://schemas.microsoft.com/office/drawing/2014/main" id="{D0222D44-936E-4DAA-94C4-55CDE53163A5}"/>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1.3.2</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不溶木质素的分离方法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酸不溶木质素</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3013" name="object 4">
            <a:extLst>
              <a:ext uri="{FF2B5EF4-FFF2-40B4-BE49-F238E27FC236}">
                <a16:creationId xmlns:a16="http://schemas.microsoft.com/office/drawing/2014/main" id="{41A1B296-DE98-4166-9439-60ADC8124089}"/>
              </a:ext>
            </a:extLst>
          </p:cNvPr>
          <p:cNvSpPr txBox="1">
            <a:spLocks noChangeArrowheads="1"/>
          </p:cNvSpPr>
          <p:nvPr/>
        </p:nvSpPr>
        <p:spPr bwMode="auto">
          <a:xfrm>
            <a:off x="107950" y="1989138"/>
            <a:ext cx="892810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just" defTabSz="914400" rtl="0" eaLnBrk="0" fontAlgn="base" latinLnBrk="0" hangingPunct="0">
              <a:lnSpc>
                <a:spcPct val="150000"/>
              </a:lnSpc>
              <a:spcBef>
                <a:spcPts val="100"/>
              </a:spcBef>
              <a:spcAft>
                <a:spcPct val="0"/>
              </a:spcAft>
              <a:buClrTx/>
              <a:buSzTx/>
              <a:buFontTx/>
              <a:buNone/>
              <a:tabLst/>
              <a:defRPr/>
            </a:pPr>
            <a:r>
              <a:rPr kumimoji="1" lang="en-US" altLang="zh-CN" sz="2000" b="1"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      </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木粉首先用苯-醇混合液抽提6h，以除去木粉中的有机溶剂抽提物，然后将</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脱脂的</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木粉在72%</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冷</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H</a:t>
            </a:r>
            <a:r>
              <a:rPr kumimoji="1" lang="zh-CN" altLang="zh-CN" sz="2400" b="0" i="0" u="none" strike="noStrike" kern="1200" cap="none" spc="0" normalizeH="0" baseline="-2500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2</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SO</a:t>
            </a:r>
            <a:r>
              <a:rPr kumimoji="1" lang="zh-CN" altLang="zh-CN" sz="2400" b="0" i="0" u="none" strike="noStrike" kern="1200" cap="none" spc="0" normalizeH="0" baseline="-2500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4</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、温度18~20℃条件下水解，这时试样中聚糖的聚合度下降</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2h后聚合度下降至10左右。再加水使H</a:t>
            </a:r>
            <a:r>
              <a:rPr kumimoji="1" lang="zh-CN" altLang="zh-CN" sz="2400" b="0" i="0" u="none" strike="noStrike" kern="1200" cap="none" spc="0" normalizeH="0" baseline="-2500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2</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SO</a:t>
            </a:r>
            <a:r>
              <a:rPr kumimoji="1" lang="zh-CN" altLang="zh-CN" sz="2400" b="0" i="0" u="none" strike="noStrike" kern="1200" cap="none" spc="0" normalizeH="0" baseline="-2500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4</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的浓度稀释至3%，在稀酸条件下</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煮沸将原料</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继续水解，使聚糖水解成单糖</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溶于溶液中，过滤剩余的残渣即为</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Klason</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rPr>
              <a:t>木质素。</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bject 5">
            <a:extLst>
              <a:ext uri="{FF2B5EF4-FFF2-40B4-BE49-F238E27FC236}">
                <a16:creationId xmlns:a16="http://schemas.microsoft.com/office/drawing/2014/main" id="{2A30D62C-B3EE-4D94-B9C7-E8819FA0A7F9}"/>
              </a:ext>
            </a:extLst>
          </p:cNvPr>
          <p:cNvSpPr txBox="1">
            <a:spLocks noChangeArrowheads="1"/>
          </p:cNvSpPr>
          <p:nvPr/>
        </p:nvSpPr>
        <p:spPr bwMode="auto">
          <a:xfrm>
            <a:off x="179388" y="836613"/>
            <a:ext cx="86598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Klason</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4036" name="矩形 6">
            <a:extLst>
              <a:ext uri="{FF2B5EF4-FFF2-40B4-BE49-F238E27FC236}">
                <a16:creationId xmlns:a16="http://schemas.microsoft.com/office/drawing/2014/main" id="{80E1BA61-C1F3-478F-921D-55960920F0EF}"/>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1.3.2</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不溶木质素的分离方法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酸不溶木质素</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936F37D9-2D02-4F23-9D66-217F5CD4D7D5}"/>
              </a:ext>
            </a:extLst>
          </p:cNvPr>
          <p:cNvSpPr/>
          <p:nvPr/>
        </p:nvSpPr>
        <p:spPr>
          <a:xfrm>
            <a:off x="2124075" y="908050"/>
            <a:ext cx="796925" cy="461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1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缺</a:t>
            </a:r>
            <a:r>
              <a:rPr kumimoji="1" lang="zh-CN" altLang="en-US" sz="2400" b="0" i="0" u="none" strike="noStrike" kern="1200" cap="none" spc="-15"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点</a:t>
            </a:r>
            <a:endParaRPr kumimoji="1" lang="zh-CN" altLang="en-US" sz="2400" b="1" i="0" u="none" strike="noStrike" kern="1200" cap="none" spc="0" normalizeH="0" baseline="0" noProof="0" dirty="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44038" name="object 5">
            <a:extLst>
              <a:ext uri="{FF2B5EF4-FFF2-40B4-BE49-F238E27FC236}">
                <a16:creationId xmlns:a16="http://schemas.microsoft.com/office/drawing/2014/main" id="{F3041948-F7C7-4EAA-89D3-88A8E81D00BE}"/>
              </a:ext>
            </a:extLst>
          </p:cNvPr>
          <p:cNvSpPr txBox="1">
            <a:spLocks noChangeArrowheads="1"/>
          </p:cNvSpPr>
          <p:nvPr/>
        </p:nvSpPr>
        <p:spPr bwMode="auto">
          <a:xfrm>
            <a:off x="-9525" y="1484313"/>
            <a:ext cx="90360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69900" indent="-4572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469900" marR="0" lvl="0" indent="-457200" algn="l" defTabSz="914400" rtl="0" eaLnBrk="0" fontAlgn="base" latinLnBrk="0" hangingPunct="0">
              <a:lnSpc>
                <a:spcPct val="150000"/>
              </a:lnSpc>
              <a:spcBef>
                <a:spcPts val="100"/>
              </a:spcBef>
              <a:spcAft>
                <a:spcPct val="0"/>
              </a:spcAft>
              <a:buClrTx/>
              <a:buSzTx/>
              <a:buFont typeface="Arial" panose="020B0604020202020204" pitchFamily="34" charset="0"/>
              <a:buAutoNum type="arabicPeriod"/>
              <a:tabLst/>
              <a:defRPr/>
            </a:pP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由酸水解聚糖时，木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素的结构发生了很大的变化，主要是缩合反应。原因是木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素对无机酸极为敏感易生成碳</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阳</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离子。产生的碳</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阳</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离子极易与另外的苯基丙烷结构的C6产生缩合。</a:t>
            </a:r>
          </a:p>
        </p:txBody>
      </p:sp>
      <p:sp>
        <p:nvSpPr>
          <p:cNvPr id="44039" name="object 2">
            <a:extLst>
              <a:ext uri="{FF2B5EF4-FFF2-40B4-BE49-F238E27FC236}">
                <a16:creationId xmlns:a16="http://schemas.microsoft.com/office/drawing/2014/main" id="{649FF336-D9C5-4A32-996D-95E04CE8FC3B}"/>
              </a:ext>
            </a:extLst>
          </p:cNvPr>
          <p:cNvSpPr txBox="1">
            <a:spLocks noChangeArrowheads="1"/>
          </p:cNvSpPr>
          <p:nvPr/>
        </p:nvSpPr>
        <p:spPr bwMode="auto">
          <a:xfrm>
            <a:off x="34925" y="3357563"/>
            <a:ext cx="8929688"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tabLst>
                <a:tab pos="5040313"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5040313"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5040313"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5040313"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5040313"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040313"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040313"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040313"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040313" algn="l"/>
              </a:tabLst>
              <a:defRPr kumimoji="1" sz="2400" b="1">
                <a:solidFill>
                  <a:schemeClr val="tx1"/>
                </a:solidFill>
                <a:latin typeface="Arial Narrow" panose="020B0606020202030204" pitchFamily="34" charset="0"/>
                <a:ea typeface="宋体" panose="02010600030101010101" pitchFamily="2" charset="-122"/>
              </a:defRPr>
            </a:lvl9pPr>
          </a:lstStyle>
          <a:p>
            <a:pPr marL="12700" marR="0" lvl="0" indent="0" algn="just" defTabSz="914400" rtl="0" eaLnBrk="0" fontAlgn="base" latinLnBrk="0" hangingPunct="0">
              <a:lnSpc>
                <a:spcPct val="150000"/>
              </a:lnSpc>
              <a:spcBef>
                <a:spcPts val="100"/>
              </a:spcBef>
              <a:spcAft>
                <a:spcPct val="0"/>
              </a:spcAft>
              <a:buClrTx/>
              <a:buSzTx/>
              <a:buFontTx/>
              <a:buNone/>
              <a:tabLst>
                <a:tab pos="5040313" algn="l"/>
              </a:tabLst>
              <a:defRPr/>
            </a:pP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2. </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素中有少部分溶于72%H</a:t>
            </a:r>
            <a:r>
              <a:rPr kumimoji="1" lang="zh-CN" altLang="zh-CN" sz="2400" b="0" i="0" u="none" strike="noStrike" kern="1200" cap="none" spc="0" normalizeH="0" baseline="-2500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2</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SO</a:t>
            </a:r>
            <a:r>
              <a:rPr kumimoji="1" lang="zh-CN" altLang="zh-CN" sz="2400" b="0" i="0" u="none" strike="noStrike" kern="1200" cap="none" spc="0" normalizeH="0" baseline="-2500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4</a:t>
            </a:r>
            <a:r>
              <a:rPr kumimoji="1" lang="zh-CN" altLang="en-US" sz="2400" b="0" i="0" u="none" strike="noStrike" kern="1200" cap="none" spc="0" normalizeH="0" baseline="-2500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我们称之为“酸溶木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素（acid-soluble lignin）”，这部分木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素在Klason木</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素测定过程中会被溶解。</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针叶材和硫酸盐浆中：</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0.2%~0.5%</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，阔叶材、非木材的纤维和亚硫酸盐浆中：</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3%~5%</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12700" marR="0" lvl="0" indent="0" algn="just" defTabSz="914400" rtl="0" eaLnBrk="0" fontAlgn="base" latinLnBrk="0" hangingPunct="0">
              <a:lnSpc>
                <a:spcPct val="150000"/>
              </a:lnSpc>
              <a:spcBef>
                <a:spcPts val="100"/>
              </a:spcBef>
              <a:spcAft>
                <a:spcPct val="0"/>
              </a:spcAft>
              <a:buClrTx/>
              <a:buSzTx/>
              <a:buFontTx/>
              <a:buNone/>
              <a:tabLst>
                <a:tab pos="5040313" algn="l"/>
              </a:tabLst>
              <a:defRPr/>
            </a:pP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上述可溶于硫酸的木质素溶液，在木质素吸收特征峰</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205nm</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处和</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208nm</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处测定其吸收值。</a:t>
            </a:r>
            <a:endPar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5">
            <a:extLst>
              <a:ext uri="{FF2B5EF4-FFF2-40B4-BE49-F238E27FC236}">
                <a16:creationId xmlns:a16="http://schemas.microsoft.com/office/drawing/2014/main" id="{6B61D40E-3875-446A-87EE-5191CE89B21D}"/>
              </a:ext>
            </a:extLst>
          </p:cNvPr>
          <p:cNvSpPr txBox="1">
            <a:spLocks noChangeArrowheads="1"/>
          </p:cNvSpPr>
          <p:nvPr/>
        </p:nvSpPr>
        <p:spPr bwMode="auto">
          <a:xfrm>
            <a:off x="3563938" y="765175"/>
            <a:ext cx="2016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盐酸木质素</a:t>
            </a:r>
            <a:endParaRPr kumimoji="1" lang="zh-CN"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5060" name="矩形 6">
            <a:extLst>
              <a:ext uri="{FF2B5EF4-FFF2-40B4-BE49-F238E27FC236}">
                <a16:creationId xmlns:a16="http://schemas.microsoft.com/office/drawing/2014/main" id="{C5EFB1E4-0C3B-4EB9-A1CE-6183DAE3126F}"/>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1.3.2</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不溶木质素的分离方法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酸不溶木质素</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5061" name="矩形 2">
            <a:extLst>
              <a:ext uri="{FF2B5EF4-FFF2-40B4-BE49-F238E27FC236}">
                <a16:creationId xmlns:a16="http://schemas.microsoft.com/office/drawing/2014/main" id="{B9E3BFEE-43B3-4DFC-AD4C-BA706DE3246A}"/>
              </a:ext>
            </a:extLst>
          </p:cNvPr>
          <p:cNvSpPr>
            <a:spLocks noChangeArrowheads="1"/>
          </p:cNvSpPr>
          <p:nvPr/>
        </p:nvSpPr>
        <p:spPr bwMode="auto">
          <a:xfrm>
            <a:off x="23813" y="1196975"/>
            <a:ext cx="9120187"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首先在脱除提取物的木粉中，将其加入到经冰水冷却的</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42%</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盐酸中，在冰水浴中继续振动</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25</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小时后，剩余的残渣用</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5%</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硫酸煮沸</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5-6</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小时，过滤洗涤得到盐酸木质素，其颜色为淡褐色。</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5062" name="object 5">
            <a:extLst>
              <a:ext uri="{FF2B5EF4-FFF2-40B4-BE49-F238E27FC236}">
                <a16:creationId xmlns:a16="http://schemas.microsoft.com/office/drawing/2014/main" id="{79F999D1-97BD-4089-9875-BA17BC581C4D}"/>
              </a:ext>
            </a:extLst>
          </p:cNvPr>
          <p:cNvSpPr txBox="1">
            <a:spLocks noChangeArrowheads="1"/>
          </p:cNvSpPr>
          <p:nvPr/>
        </p:nvSpPr>
        <p:spPr bwMode="auto">
          <a:xfrm>
            <a:off x="3276600" y="2927350"/>
            <a:ext cx="28082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过碘酸盐木质素</a:t>
            </a:r>
            <a:endParaRPr kumimoji="1" lang="zh-CN"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45063" name="矩形 4">
            <a:extLst>
              <a:ext uri="{FF2B5EF4-FFF2-40B4-BE49-F238E27FC236}">
                <a16:creationId xmlns:a16="http://schemas.microsoft.com/office/drawing/2014/main" id="{7CFD0913-4934-4E17-8130-D28E2E789094}"/>
              </a:ext>
            </a:extLst>
          </p:cNvPr>
          <p:cNvSpPr>
            <a:spLocks noChangeArrowheads="1"/>
          </p:cNvSpPr>
          <p:nvPr/>
        </p:nvSpPr>
        <p:spPr bwMode="auto">
          <a:xfrm>
            <a:off x="3175" y="3446463"/>
            <a:ext cx="9248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用</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5%</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过碘酸盐水溶液，在</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20</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pH=4</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的条件下处理脱脂木粉，再用热水使其部分地水解，剩余的残渣即为碘酸盐木质素。</a:t>
            </a:r>
          </a:p>
        </p:txBody>
      </p:sp>
      <p:sp>
        <p:nvSpPr>
          <p:cNvPr id="45064" name="object 5">
            <a:extLst>
              <a:ext uri="{FF2B5EF4-FFF2-40B4-BE49-F238E27FC236}">
                <a16:creationId xmlns:a16="http://schemas.microsoft.com/office/drawing/2014/main" id="{8B1DB34F-560A-4C55-9C96-2EEB0C1CE57F}"/>
              </a:ext>
            </a:extLst>
          </p:cNvPr>
          <p:cNvSpPr txBox="1">
            <a:spLocks noChangeArrowheads="1"/>
          </p:cNvSpPr>
          <p:nvPr/>
        </p:nvSpPr>
        <p:spPr bwMode="auto">
          <a:xfrm>
            <a:off x="3708400" y="4583113"/>
            <a:ext cx="28082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酮氨木质素</a:t>
            </a:r>
            <a:endParaRPr kumimoji="1" lang="zh-CN"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45065" name="矩形 104">
            <a:extLst>
              <a:ext uri="{FF2B5EF4-FFF2-40B4-BE49-F238E27FC236}">
                <a16:creationId xmlns:a16="http://schemas.microsoft.com/office/drawing/2014/main" id="{2CF58A2C-D730-42F8-973E-51AAE98DAEED}"/>
              </a:ext>
            </a:extLst>
          </p:cNvPr>
          <p:cNvSpPr>
            <a:spLocks noChangeArrowheads="1"/>
          </p:cNvSpPr>
          <p:nvPr/>
        </p:nvSpPr>
        <p:spPr bwMode="auto">
          <a:xfrm>
            <a:off x="-34925" y="5124450"/>
            <a:ext cx="91789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利用沸腾的</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2%</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硫酸和铜氨溶液对脱脂木粉处理，加入稀酸的目的主要使多糖部分水解，只有再以铜氨溶液在室温下抽提</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12</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小时，如此反复交互处理，直到糖不再溶出为止。</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圆角 3">
            <a:extLst>
              <a:ext uri="{FF2B5EF4-FFF2-40B4-BE49-F238E27FC236}">
                <a16:creationId xmlns:a16="http://schemas.microsoft.com/office/drawing/2014/main" id="{943F45E9-0ACA-4C69-A96E-190F97C54646}"/>
              </a:ext>
            </a:extLst>
          </p:cNvPr>
          <p:cNvSpPr>
            <a:spLocks noChangeArrowheads="1"/>
          </p:cNvSpPr>
          <p:nvPr/>
        </p:nvSpPr>
        <p:spPr bwMode="auto">
          <a:xfrm>
            <a:off x="3132138" y="908050"/>
            <a:ext cx="2735262" cy="504825"/>
          </a:xfrm>
          <a:prstGeom prst="roundRect">
            <a:avLst>
              <a:gd name="adj" fmla="val 16667"/>
            </a:avLst>
          </a:prstGeom>
          <a:solidFill>
            <a:srgbClr val="FFCEC2"/>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6083" name="object 5">
            <a:extLst>
              <a:ext uri="{FF2B5EF4-FFF2-40B4-BE49-F238E27FC236}">
                <a16:creationId xmlns:a16="http://schemas.microsoft.com/office/drawing/2014/main" id="{E2A33364-B8C6-40DF-AE29-FF3FF441D7E2}"/>
              </a:ext>
            </a:extLst>
          </p:cNvPr>
          <p:cNvSpPr txBox="1">
            <a:spLocks noChangeArrowheads="1"/>
          </p:cNvSpPr>
          <p:nvPr/>
        </p:nvSpPr>
        <p:spPr bwMode="auto">
          <a:xfrm>
            <a:off x="179388" y="1471613"/>
            <a:ext cx="2016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a:t>
            </a:r>
            <a:endParaRPr kumimoji="1" lang="zh-CN"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6085" name="矩形 6">
            <a:extLst>
              <a:ext uri="{FF2B5EF4-FFF2-40B4-BE49-F238E27FC236}">
                <a16:creationId xmlns:a16="http://schemas.microsoft.com/office/drawing/2014/main" id="{58827327-9C42-4324-9781-C3D2ABBB442B}"/>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6086" name="object 2">
            <a:extLst>
              <a:ext uri="{FF2B5EF4-FFF2-40B4-BE49-F238E27FC236}">
                <a16:creationId xmlns:a16="http://schemas.microsoft.com/office/drawing/2014/main" id="{A1168CA9-1673-414D-A05F-1B9993F8819F}"/>
              </a:ext>
            </a:extLst>
          </p:cNvPr>
          <p:cNvSpPr txBox="1">
            <a:spLocks noChangeArrowheads="1"/>
          </p:cNvSpPr>
          <p:nvPr/>
        </p:nvSpPr>
        <p:spPr bwMode="auto">
          <a:xfrm>
            <a:off x="25400" y="2117725"/>
            <a:ext cx="903605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indent="677863">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12700" marR="0" lvl="0" indent="677863" algn="just" defTabSz="914400" rtl="0" eaLnBrk="0" fontAlgn="base" latinLnBrk="0" hangingPunct="0">
              <a:lnSpc>
                <a:spcPct val="155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分离过程：</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在室温下用乙醇抽提木粉（100~200目），抽提液经浓缩，然后注入水中，作为沉淀物进行回收。将所得到的粗木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素溶于二氧六环，并用乙醚使之沉淀提纯。乙醚溶解非木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素物质（nonlignin），而将木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素沉淀出来，沉淀木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素是</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浅黄色</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粉状。</a:t>
            </a:r>
          </a:p>
        </p:txBody>
      </p:sp>
      <p:sp>
        <p:nvSpPr>
          <p:cNvPr id="46087" name="object 3">
            <a:extLst>
              <a:ext uri="{FF2B5EF4-FFF2-40B4-BE49-F238E27FC236}">
                <a16:creationId xmlns:a16="http://schemas.microsoft.com/office/drawing/2014/main" id="{F8B04472-544C-4DED-B3AF-54D54DE3737F}"/>
              </a:ext>
            </a:extLst>
          </p:cNvPr>
          <p:cNvSpPr txBox="1">
            <a:spLocks noChangeArrowheads="1"/>
          </p:cNvSpPr>
          <p:nvPr/>
        </p:nvSpPr>
        <p:spPr bwMode="auto">
          <a:xfrm>
            <a:off x="179388" y="4926013"/>
            <a:ext cx="8823325"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676275">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12700" marR="0" lvl="0" indent="676275" algn="just" defTabSz="914400" rtl="0" eaLnBrk="0" fontAlgn="base" latinLnBrk="0" hangingPunct="0">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分析：</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Brauns认为在此条件下试剂和木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素不起反应，因此分离过程中不致于引起木</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质</a:t>
            </a:r>
            <a:r>
              <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素的变化。所以Brauns将所分离的木素称之为Native Lignin。</a:t>
            </a:r>
          </a:p>
        </p:txBody>
      </p:sp>
      <p:sp>
        <p:nvSpPr>
          <p:cNvPr id="46088" name="矩形 1">
            <a:extLst>
              <a:ext uri="{FF2B5EF4-FFF2-40B4-BE49-F238E27FC236}">
                <a16:creationId xmlns:a16="http://schemas.microsoft.com/office/drawing/2014/main" id="{B75B1054-2E24-4210-844C-C358CFE0498A}"/>
              </a:ext>
            </a:extLst>
          </p:cNvPr>
          <p:cNvSpPr>
            <a:spLocks noChangeArrowheads="1"/>
          </p:cNvSpPr>
          <p:nvPr/>
        </p:nvSpPr>
        <p:spPr bwMode="auto">
          <a:xfrm>
            <a:off x="3203575" y="950913"/>
            <a:ext cx="2646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不与有机溶剂反应</a:t>
            </a:r>
            <a:endParaRPr kumimoji="1" lang="zh-CN" altLang="en-US" sz="24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5">
            <a:extLst>
              <a:ext uri="{FF2B5EF4-FFF2-40B4-BE49-F238E27FC236}">
                <a16:creationId xmlns:a16="http://schemas.microsoft.com/office/drawing/2014/main" id="{3F80637B-FFAD-429D-9A27-A722F1FFB822}"/>
              </a:ext>
            </a:extLst>
          </p:cNvPr>
          <p:cNvSpPr txBox="1">
            <a:spLocks noChangeArrowheads="1"/>
          </p:cNvSpPr>
          <p:nvPr/>
        </p:nvSpPr>
        <p:spPr bwMode="auto">
          <a:xfrm>
            <a:off x="179388" y="836613"/>
            <a:ext cx="45370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a:t>
            </a:r>
            <a:r>
              <a:rPr kumimoji="1" lang="en-US" altLang="zh-CN"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实验证明</a:t>
            </a:r>
            <a:endParaRPr kumimoji="1" lang="zh-CN" altLang="zh-CN"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7108" name="矩形 6">
            <a:extLst>
              <a:ext uri="{FF2B5EF4-FFF2-40B4-BE49-F238E27FC236}">
                <a16:creationId xmlns:a16="http://schemas.microsoft.com/office/drawing/2014/main" id="{1A382D81-6EC3-4196-B214-447457B337DD}"/>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7109" name="object 2">
            <a:extLst>
              <a:ext uri="{FF2B5EF4-FFF2-40B4-BE49-F238E27FC236}">
                <a16:creationId xmlns:a16="http://schemas.microsoft.com/office/drawing/2014/main" id="{5FC0526D-AEAA-49F5-BF6A-D15218D84FC7}"/>
              </a:ext>
            </a:extLst>
          </p:cNvPr>
          <p:cNvSpPr txBox="1">
            <a:spLocks noChangeArrowheads="1"/>
          </p:cNvSpPr>
          <p:nvPr/>
        </p:nvSpPr>
        <p:spPr bwMode="auto">
          <a:xfrm>
            <a:off x="179388" y="1628775"/>
            <a:ext cx="8723312"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42900" indent="-3429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342900" marR="0" lvl="0" indent="-342900" algn="just" defTabSz="914400" rtl="0" eaLnBrk="0" fontAlgn="base" latinLnBrk="0" hangingPunct="0">
              <a:lnSpc>
                <a:spcPct val="155000"/>
              </a:lnSpc>
              <a:spcBef>
                <a:spcPct val="0"/>
              </a:spcBef>
              <a:spcAft>
                <a:spcPct val="0"/>
              </a:spcAft>
              <a:buClrTx/>
              <a:buSzTx/>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木质素与不溶解的原本木质素</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(Protolignin)</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有类似之处，如有同样的颜色反应，类似的化学组成和反应特性。</a:t>
            </a:r>
          </a:p>
          <a:p>
            <a:pPr marL="342900" marR="0" lvl="0" indent="-342900" algn="just" defTabSz="914400" rtl="0" eaLnBrk="0" fontAlgn="base" latinLnBrk="0" hangingPunct="0">
              <a:lnSpc>
                <a:spcPct val="155000"/>
              </a:lnSpc>
              <a:spcBef>
                <a:spcPct val="0"/>
              </a:spcBef>
              <a:spcAft>
                <a:spcPct val="0"/>
              </a:spcAft>
              <a:buClrTx/>
              <a:buSzTx/>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木质素抽出的量非常少，针叶材为</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2%~4%</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，阔叶材为</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4%~7%</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p>
          <a:p>
            <a:pPr marL="342900" marR="0" lvl="0" indent="-342900" algn="just" defTabSz="914400" rtl="0" eaLnBrk="0" fontAlgn="base" latinLnBrk="0" hangingPunct="0">
              <a:lnSpc>
                <a:spcPct val="155000"/>
              </a:lnSpc>
              <a:spcBef>
                <a:spcPct val="0"/>
              </a:spcBef>
              <a:spcAft>
                <a:spcPct val="0"/>
              </a:spcAft>
              <a:buClrTx/>
              <a:buSzTx/>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木质素是原本木质素中的低分子量部分。</a:t>
            </a:r>
          </a:p>
          <a:p>
            <a:pPr marL="342900" marR="0" lvl="0" indent="-342900" algn="just" defTabSz="914400" rtl="0" eaLnBrk="0" fontAlgn="base" latinLnBrk="0" hangingPunct="0">
              <a:lnSpc>
                <a:spcPct val="155000"/>
              </a:lnSpc>
              <a:spcBef>
                <a:spcPct val="0"/>
              </a:spcBef>
              <a:spcAft>
                <a:spcPct val="0"/>
              </a:spcAft>
              <a:buClrTx/>
              <a:buSzTx/>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木质素与原本木质素比较含有较多的酚羟基。</a:t>
            </a:r>
          </a:p>
          <a:p>
            <a:pPr marL="342900" marR="0" lvl="0" indent="-342900" algn="just" defTabSz="914400" rtl="0" eaLnBrk="0" fontAlgn="base" latinLnBrk="0" hangingPunct="0">
              <a:lnSpc>
                <a:spcPct val="155000"/>
              </a:lnSpc>
              <a:spcBef>
                <a:spcPct val="0"/>
              </a:spcBef>
              <a:spcAft>
                <a:spcPct val="0"/>
              </a:spcAft>
              <a:buClrTx/>
              <a:buSzTx/>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木质素可被苯</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醇溶液抽提出来，所以</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Klason</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木质素中不含</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Brauns</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5">
            <a:extLst>
              <a:ext uri="{FF2B5EF4-FFF2-40B4-BE49-F238E27FC236}">
                <a16:creationId xmlns:a16="http://schemas.microsoft.com/office/drawing/2014/main" id="{1F5296E8-E006-4095-A839-F014D6F32CC2}"/>
              </a:ext>
            </a:extLst>
          </p:cNvPr>
          <p:cNvSpPr txBox="1">
            <a:spLocks noChangeArrowheads="1"/>
          </p:cNvSpPr>
          <p:nvPr/>
        </p:nvSpPr>
        <p:spPr bwMode="auto">
          <a:xfrm>
            <a:off x="179388" y="839788"/>
            <a:ext cx="7705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磨木木质素</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MWL</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Milled Wood Lignin, 1953</a:t>
            </a:r>
            <a:r>
              <a:rPr kumimoji="1" lang="zh-CN" altLang="en-US"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zh-CN" altLang="zh-CN" sz="2400" b="0" i="0" u="none" strike="noStrike" kern="1200" cap="none" spc="0" normalizeH="0" baseline="0" noProof="0" dirty="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8132" name="矩形 6">
            <a:extLst>
              <a:ext uri="{FF2B5EF4-FFF2-40B4-BE49-F238E27FC236}">
                <a16:creationId xmlns:a16="http://schemas.microsoft.com/office/drawing/2014/main" id="{7C06E0FC-F05D-4D80-8F38-FB6CAB9D72B6}"/>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8133" name="object 2">
            <a:extLst>
              <a:ext uri="{FF2B5EF4-FFF2-40B4-BE49-F238E27FC236}">
                <a16:creationId xmlns:a16="http://schemas.microsoft.com/office/drawing/2014/main" id="{86777195-C92E-4269-8CF2-B71E9514F267}"/>
              </a:ext>
            </a:extLst>
          </p:cNvPr>
          <p:cNvSpPr txBox="1">
            <a:spLocks noChangeArrowheads="1"/>
          </p:cNvSpPr>
          <p:nvPr/>
        </p:nvSpPr>
        <p:spPr bwMode="auto">
          <a:xfrm>
            <a:off x="107950" y="1412875"/>
            <a:ext cx="87233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just" defTabSz="914400" rtl="0" eaLnBrk="0" fontAlgn="base" latinLnBrk="0" hangingPunct="0">
              <a:lnSpc>
                <a:spcPct val="155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该木质素通常用来代表原本木质素，是今后大家经常会用到的一种分离方法。</a:t>
            </a:r>
          </a:p>
        </p:txBody>
      </p:sp>
      <p:sp>
        <p:nvSpPr>
          <p:cNvPr id="48134" name="矩形 1">
            <a:extLst>
              <a:ext uri="{FF2B5EF4-FFF2-40B4-BE49-F238E27FC236}">
                <a16:creationId xmlns:a16="http://schemas.microsoft.com/office/drawing/2014/main" id="{7CFC963B-8503-41A8-9D9E-2CDF347DEB85}"/>
              </a:ext>
            </a:extLst>
          </p:cNvPr>
          <p:cNvSpPr>
            <a:spLocks noChangeArrowheads="1"/>
          </p:cNvSpPr>
          <p:nvPr/>
        </p:nvSpPr>
        <p:spPr bwMode="auto">
          <a:xfrm>
            <a:off x="4763" y="3059113"/>
            <a:ext cx="9028112"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无脂试料（甲苯介质）球磨（</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48-72h</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离心分离 → 剩余物抽提（二氧六环</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水</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=9/1</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粗木质素 → 溶于醋酸 → 木质素沉淀（加水） → 离心分离→ 干燥 → 有机溶剂（二氧六环</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乙醇</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=2/1</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）抽提 → 加入乙醚 → 木质素沉淀（黄褐色粉末）。</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8135" name="矩形 2">
            <a:extLst>
              <a:ext uri="{FF2B5EF4-FFF2-40B4-BE49-F238E27FC236}">
                <a16:creationId xmlns:a16="http://schemas.microsoft.com/office/drawing/2014/main" id="{E13EB2DE-6681-4476-81E6-9DA6A3AE2A83}"/>
              </a:ext>
            </a:extLst>
          </p:cNvPr>
          <p:cNvSpPr>
            <a:spLocks noChangeArrowheads="1"/>
          </p:cNvSpPr>
          <p:nvPr/>
        </p:nvSpPr>
        <p:spPr bwMode="auto">
          <a:xfrm>
            <a:off x="34925" y="5535613"/>
            <a:ext cx="86772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特点：</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产率较高；酚羟基和</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α-</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羟基增多；甲氧基含量降低；</a:t>
            </a:r>
            <a:endPar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分子量减小，还含有</a:t>
            </a:r>
            <a:r>
              <a:rPr kumimoji="1" lang="en-US" altLang="zh-CN"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2%-8%</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碳水化合物</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8136" name="矩形 4">
            <a:extLst>
              <a:ext uri="{FF2B5EF4-FFF2-40B4-BE49-F238E27FC236}">
                <a16:creationId xmlns:a16="http://schemas.microsoft.com/office/drawing/2014/main" id="{09F58855-C124-4289-AEC6-FE34A4D620C5}"/>
              </a:ext>
            </a:extLst>
          </p:cNvPr>
          <p:cNvSpPr>
            <a:spLocks noChangeArrowheads="1"/>
          </p:cNvSpPr>
          <p:nvPr/>
        </p:nvSpPr>
        <p:spPr bwMode="auto">
          <a:xfrm>
            <a:off x="107950" y="26368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流程：</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圆角 12">
            <a:extLst>
              <a:ext uri="{FF2B5EF4-FFF2-40B4-BE49-F238E27FC236}">
                <a16:creationId xmlns:a16="http://schemas.microsoft.com/office/drawing/2014/main" id="{BCF6B016-ADC5-4AA8-AFB8-13B594FC6D34}"/>
              </a:ext>
            </a:extLst>
          </p:cNvPr>
          <p:cNvSpPr>
            <a:spLocks noChangeArrowheads="1"/>
          </p:cNvSpPr>
          <p:nvPr/>
        </p:nvSpPr>
        <p:spPr bwMode="auto">
          <a:xfrm>
            <a:off x="1116013" y="5516563"/>
            <a:ext cx="6911975" cy="936625"/>
          </a:xfrm>
          <a:prstGeom prst="roundRect">
            <a:avLst>
              <a:gd name="adj" fmla="val 16667"/>
            </a:avLst>
          </a:prstGeom>
          <a:solidFill>
            <a:srgbClr val="FF0000">
              <a:alpha val="16862"/>
            </a:srgbClr>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49156" name="矩形 6">
            <a:extLst>
              <a:ext uri="{FF2B5EF4-FFF2-40B4-BE49-F238E27FC236}">
                <a16:creationId xmlns:a16="http://schemas.microsoft.com/office/drawing/2014/main" id="{9959CF32-A88E-413A-B77D-193DCAAE067A}"/>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1.3.3</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9157" name="object 5">
            <a:extLst>
              <a:ext uri="{FF2B5EF4-FFF2-40B4-BE49-F238E27FC236}">
                <a16:creationId xmlns:a16="http://schemas.microsoft.com/office/drawing/2014/main" id="{DB37F265-AE62-4233-ADFB-D2C1B4C2200E}"/>
              </a:ext>
            </a:extLst>
          </p:cNvPr>
          <p:cNvSpPr txBox="1">
            <a:spLocks noChangeArrowheads="1"/>
          </p:cNvSpPr>
          <p:nvPr/>
        </p:nvSpPr>
        <p:spPr bwMode="auto">
          <a:xfrm>
            <a:off x="539750" y="3500438"/>
            <a:ext cx="87852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10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纤维素分解酶木质素</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CEL</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Cellulolytic Enzyme Lignin</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endParaRPr kumimoji="1" lang="zh-CN"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p:txBody>
      </p:sp>
      <p:sp>
        <p:nvSpPr>
          <p:cNvPr id="49158" name="矩形 3">
            <a:extLst>
              <a:ext uri="{FF2B5EF4-FFF2-40B4-BE49-F238E27FC236}">
                <a16:creationId xmlns:a16="http://schemas.microsoft.com/office/drawing/2014/main" id="{48F60CFC-6C3D-4ADA-AF68-C8636D989EB8}"/>
              </a:ext>
            </a:extLst>
          </p:cNvPr>
          <p:cNvSpPr>
            <a:spLocks noChangeArrowheads="1"/>
          </p:cNvSpPr>
          <p:nvPr/>
        </p:nvSpPr>
        <p:spPr bwMode="auto">
          <a:xfrm>
            <a:off x="468313" y="1844675"/>
            <a:ext cx="82804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在溶剂萃取前，用</a:t>
            </a: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纤维素酶</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处理球磨后的木粉，可以有效除去多糖，木质素溶出量增大。</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59" name="矩形 4">
            <a:extLst>
              <a:ext uri="{FF2B5EF4-FFF2-40B4-BE49-F238E27FC236}">
                <a16:creationId xmlns:a16="http://schemas.microsoft.com/office/drawing/2014/main" id="{662352E8-BA4C-4C79-9E97-CAB011659A68}"/>
              </a:ext>
            </a:extLst>
          </p:cNvPr>
          <p:cNvSpPr>
            <a:spLocks noChangeArrowheads="1"/>
          </p:cNvSpPr>
          <p:nvPr/>
        </p:nvSpPr>
        <p:spPr bwMode="auto">
          <a:xfrm>
            <a:off x="1763713" y="908050"/>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为了去除磨木木质素中的碳水化合物</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60" name="箭头: 下 10">
            <a:extLst>
              <a:ext uri="{FF2B5EF4-FFF2-40B4-BE49-F238E27FC236}">
                <a16:creationId xmlns:a16="http://schemas.microsoft.com/office/drawing/2014/main" id="{80089B7D-D3A8-4E76-B66F-78F2F217F6B3}"/>
              </a:ext>
            </a:extLst>
          </p:cNvPr>
          <p:cNvSpPr>
            <a:spLocks noChangeArrowheads="1"/>
          </p:cNvSpPr>
          <p:nvPr/>
        </p:nvSpPr>
        <p:spPr bwMode="auto">
          <a:xfrm>
            <a:off x="3851275" y="1484313"/>
            <a:ext cx="576263" cy="360362"/>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61" name="箭头: 下 11">
            <a:extLst>
              <a:ext uri="{FF2B5EF4-FFF2-40B4-BE49-F238E27FC236}">
                <a16:creationId xmlns:a16="http://schemas.microsoft.com/office/drawing/2014/main" id="{3FD068E9-FBEC-4C43-99BA-CFEDD809AEFE}"/>
              </a:ext>
            </a:extLst>
          </p:cNvPr>
          <p:cNvSpPr>
            <a:spLocks noChangeArrowheads="1"/>
          </p:cNvSpPr>
          <p:nvPr/>
        </p:nvSpPr>
        <p:spPr bwMode="auto">
          <a:xfrm>
            <a:off x="3851275" y="3141663"/>
            <a:ext cx="576263" cy="358775"/>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62" name="矩形 8">
            <a:extLst>
              <a:ext uri="{FF2B5EF4-FFF2-40B4-BE49-F238E27FC236}">
                <a16:creationId xmlns:a16="http://schemas.microsoft.com/office/drawing/2014/main" id="{4D504C52-AFF4-4C2B-A8B3-88AA91A32EF3}"/>
              </a:ext>
            </a:extLst>
          </p:cNvPr>
          <p:cNvSpPr>
            <a:spLocks noChangeArrowheads="1"/>
          </p:cNvSpPr>
          <p:nvPr/>
        </p:nvSpPr>
        <p:spPr bwMode="auto">
          <a:xfrm>
            <a:off x="1187450" y="5732463"/>
            <a:ext cx="673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MWL</a:t>
            </a:r>
            <a:r>
              <a:rPr kumimoji="1" lang="zh-CN" altLang="en-US" sz="28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和</a:t>
            </a:r>
            <a:r>
              <a:rPr kumimoji="1" lang="en-US" altLang="zh-CN" sz="28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CEL</a:t>
            </a:r>
            <a:r>
              <a:rPr kumimoji="1" lang="zh-CN" altLang="en-US" sz="28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均是目前最好的木质素制备物</a:t>
            </a:r>
            <a:endParaRPr kumimoji="1" lang="zh-CN" altLang="en-US" sz="28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63" name="矩形 13">
            <a:extLst>
              <a:ext uri="{FF2B5EF4-FFF2-40B4-BE49-F238E27FC236}">
                <a16:creationId xmlns:a16="http://schemas.microsoft.com/office/drawing/2014/main" id="{9DB56FB2-36AA-4A31-AF9E-06D95F348FF3}"/>
              </a:ext>
            </a:extLst>
          </p:cNvPr>
          <p:cNvSpPr>
            <a:spLocks noChangeArrowheads="1"/>
          </p:cNvSpPr>
          <p:nvPr/>
        </p:nvSpPr>
        <p:spPr bwMode="auto">
          <a:xfrm>
            <a:off x="1187450" y="4622800"/>
            <a:ext cx="6415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CEL</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比</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MWL</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更能代表木材纤维中的原本木质素</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49164" name="箭头: 下 15">
            <a:extLst>
              <a:ext uri="{FF2B5EF4-FFF2-40B4-BE49-F238E27FC236}">
                <a16:creationId xmlns:a16="http://schemas.microsoft.com/office/drawing/2014/main" id="{ED11ADC7-F3CD-4D24-88CA-B29706B629A8}"/>
              </a:ext>
            </a:extLst>
          </p:cNvPr>
          <p:cNvSpPr>
            <a:spLocks noChangeArrowheads="1"/>
          </p:cNvSpPr>
          <p:nvPr/>
        </p:nvSpPr>
        <p:spPr bwMode="auto">
          <a:xfrm>
            <a:off x="3851275" y="4149725"/>
            <a:ext cx="576263" cy="358775"/>
          </a:xfrm>
          <a:prstGeom prst="downArrow">
            <a:avLst>
              <a:gd name="adj1" fmla="val 50000"/>
              <a:gd name="adj2" fmla="val 50000"/>
            </a:avLst>
          </a:prstGeom>
          <a:noFill/>
          <a:ln w="19050" cap="sq" algn="ctr">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圆角 1">
            <a:extLst>
              <a:ext uri="{FF2B5EF4-FFF2-40B4-BE49-F238E27FC236}">
                <a16:creationId xmlns:a16="http://schemas.microsoft.com/office/drawing/2014/main" id="{E6F329BF-7365-4F1A-80B3-B0F80A51D95B}"/>
              </a:ext>
            </a:extLst>
          </p:cNvPr>
          <p:cNvSpPr>
            <a:spLocks noChangeArrowheads="1"/>
          </p:cNvSpPr>
          <p:nvPr/>
        </p:nvSpPr>
        <p:spPr bwMode="auto">
          <a:xfrm>
            <a:off x="2916238" y="908050"/>
            <a:ext cx="3024187" cy="504825"/>
          </a:xfrm>
          <a:prstGeom prst="roundRect">
            <a:avLst>
              <a:gd name="adj" fmla="val 16667"/>
            </a:avLst>
          </a:prstGeom>
          <a:solidFill>
            <a:srgbClr val="FFCEC2"/>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50180" name="矩形 6">
            <a:extLst>
              <a:ext uri="{FF2B5EF4-FFF2-40B4-BE49-F238E27FC236}">
                <a16:creationId xmlns:a16="http://schemas.microsoft.com/office/drawing/2014/main" id="{5196062B-8815-4215-9413-CBFF7182F210}"/>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0181" name="矩形 4">
            <a:extLst>
              <a:ext uri="{FF2B5EF4-FFF2-40B4-BE49-F238E27FC236}">
                <a16:creationId xmlns:a16="http://schemas.microsoft.com/office/drawing/2014/main" id="{214CCCBE-A43E-4C45-91F8-F98FDEA1F3AA}"/>
              </a:ext>
            </a:extLst>
          </p:cNvPr>
          <p:cNvSpPr>
            <a:spLocks noChangeArrowheads="1"/>
          </p:cNvSpPr>
          <p:nvPr/>
        </p:nvSpPr>
        <p:spPr bwMode="auto">
          <a:xfrm>
            <a:off x="3168650" y="95091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与溶剂发生反应</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0182" name="矩形 2">
            <a:extLst>
              <a:ext uri="{FF2B5EF4-FFF2-40B4-BE49-F238E27FC236}">
                <a16:creationId xmlns:a16="http://schemas.microsoft.com/office/drawing/2014/main" id="{97A7F0C3-4ACE-4262-8BDB-BF9965F3F395}"/>
              </a:ext>
            </a:extLst>
          </p:cNvPr>
          <p:cNvSpPr>
            <a:spLocks noChangeArrowheads="1"/>
          </p:cNvSpPr>
          <p:nvPr/>
        </p:nvSpPr>
        <p:spPr bwMode="auto">
          <a:xfrm>
            <a:off x="0" y="2565400"/>
            <a:ext cx="3221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1. </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有机溶剂</a:t>
            </a: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无机试剂</a:t>
            </a:r>
            <a:endPar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（催化剂）</a:t>
            </a:r>
            <a:endParaRPr kumimoji="1" lang="zh-CN" altLang="en-US" sz="24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50183" name="矩形 9">
            <a:extLst>
              <a:ext uri="{FF2B5EF4-FFF2-40B4-BE49-F238E27FC236}">
                <a16:creationId xmlns:a16="http://schemas.microsoft.com/office/drawing/2014/main" id="{EB3E0668-8AFB-48DE-A6D8-234FA4DCCE1A}"/>
              </a:ext>
            </a:extLst>
          </p:cNvPr>
          <p:cNvSpPr>
            <a:spLocks noChangeArrowheads="1"/>
          </p:cNvSpPr>
          <p:nvPr/>
        </p:nvSpPr>
        <p:spPr bwMode="auto">
          <a:xfrm>
            <a:off x="3779838" y="1844675"/>
            <a:ext cx="327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乙醇</a:t>
            </a:r>
            <a:r>
              <a:rPr kumimoji="1" lang="en-US" altLang="zh-CN"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+HCl </a:t>
            </a: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乙醇解木质素</a:t>
            </a:r>
            <a:endParaRPr kumimoji="1" lang="zh-CN" altLang="en-US" sz="20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
        <p:nvSpPr>
          <p:cNvPr id="50184" name="矩形 16">
            <a:extLst>
              <a:ext uri="{FF2B5EF4-FFF2-40B4-BE49-F238E27FC236}">
                <a16:creationId xmlns:a16="http://schemas.microsoft.com/office/drawing/2014/main" id="{C7B23B2C-4AC9-40C5-96D3-2F2E5A87327A}"/>
              </a:ext>
            </a:extLst>
          </p:cNvPr>
          <p:cNvSpPr>
            <a:spLocks noChangeArrowheads="1"/>
          </p:cNvSpPr>
          <p:nvPr/>
        </p:nvSpPr>
        <p:spPr bwMode="auto">
          <a:xfrm>
            <a:off x="3708400" y="2420938"/>
            <a:ext cx="455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二氧六环</a:t>
            </a:r>
            <a:r>
              <a:rPr kumimoji="1" lang="en-US" altLang="zh-CN"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+HCl </a:t>
            </a: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二氧六环酸解木质素</a:t>
            </a:r>
            <a:endParaRPr kumimoji="1" lang="zh-CN" altLang="en-US" sz="20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
        <p:nvSpPr>
          <p:cNvPr id="50185" name="矩形 17">
            <a:extLst>
              <a:ext uri="{FF2B5EF4-FFF2-40B4-BE49-F238E27FC236}">
                <a16:creationId xmlns:a16="http://schemas.microsoft.com/office/drawing/2014/main" id="{E29BB2B2-299D-4007-98EE-BF95613C08F3}"/>
              </a:ext>
            </a:extLst>
          </p:cNvPr>
          <p:cNvSpPr>
            <a:spLocks noChangeArrowheads="1"/>
          </p:cNvSpPr>
          <p:nvPr/>
        </p:nvSpPr>
        <p:spPr bwMode="auto">
          <a:xfrm>
            <a:off x="3708400" y="2924175"/>
            <a:ext cx="40433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巯基乙酸</a:t>
            </a:r>
            <a:r>
              <a:rPr kumimoji="1" lang="en-US" altLang="zh-CN"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+HCl </a:t>
            </a: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巯基乙酸木质素</a:t>
            </a:r>
            <a:endParaRPr kumimoji="1" lang="zh-CN" altLang="en-US" sz="20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
        <p:nvSpPr>
          <p:cNvPr id="50186" name="矩形 18">
            <a:extLst>
              <a:ext uri="{FF2B5EF4-FFF2-40B4-BE49-F238E27FC236}">
                <a16:creationId xmlns:a16="http://schemas.microsoft.com/office/drawing/2014/main" id="{AAE06E24-5BE2-4A76-89FA-ABC276F02C05}"/>
              </a:ext>
            </a:extLst>
          </p:cNvPr>
          <p:cNvSpPr>
            <a:spLocks noChangeArrowheads="1"/>
          </p:cNvSpPr>
          <p:nvPr/>
        </p:nvSpPr>
        <p:spPr bwMode="auto">
          <a:xfrm>
            <a:off x="3708400" y="3429000"/>
            <a:ext cx="341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甲醇温和氢化 → </a:t>
            </a:r>
            <a:r>
              <a:rPr kumimoji="1" lang="zh-CN" altLang="en-US" sz="20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氢解木质素</a:t>
            </a:r>
            <a:endParaRPr kumimoji="1" lang="zh-CN" altLang="en-US" sz="20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sp>
        <p:nvSpPr>
          <p:cNvPr id="50187" name="右大括号 19">
            <a:extLst>
              <a:ext uri="{FF2B5EF4-FFF2-40B4-BE49-F238E27FC236}">
                <a16:creationId xmlns:a16="http://schemas.microsoft.com/office/drawing/2014/main" id="{C9307386-7263-4C4E-A901-4C72EB803ED2}"/>
              </a:ext>
            </a:extLst>
          </p:cNvPr>
          <p:cNvSpPr>
            <a:spLocks/>
          </p:cNvSpPr>
          <p:nvPr/>
        </p:nvSpPr>
        <p:spPr bwMode="auto">
          <a:xfrm rot="10800000">
            <a:off x="3419475" y="1989138"/>
            <a:ext cx="215900" cy="1584325"/>
          </a:xfrm>
          <a:prstGeom prst="rightBrace">
            <a:avLst>
              <a:gd name="adj1" fmla="val 33566"/>
              <a:gd name="adj2" fmla="val 50000"/>
            </a:avLst>
          </a:prstGeom>
          <a:noFill/>
          <a:ln w="19050" cap="sq" algn="ctr">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0188" name="矩形 14">
            <a:extLst>
              <a:ext uri="{FF2B5EF4-FFF2-40B4-BE49-F238E27FC236}">
                <a16:creationId xmlns:a16="http://schemas.microsoft.com/office/drawing/2014/main" id="{BF3694DD-3C8A-4445-AE38-58C8F45D9642}"/>
              </a:ext>
            </a:extLst>
          </p:cNvPr>
          <p:cNvSpPr>
            <a:spLocks noChangeArrowheads="1"/>
          </p:cNvSpPr>
          <p:nvPr/>
        </p:nvSpPr>
        <p:spPr bwMode="auto">
          <a:xfrm>
            <a:off x="800100" y="476726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无脂试料</a:t>
            </a:r>
          </a:p>
        </p:txBody>
      </p:sp>
      <p:sp>
        <p:nvSpPr>
          <p:cNvPr id="50189" name="矩形 20">
            <a:extLst>
              <a:ext uri="{FF2B5EF4-FFF2-40B4-BE49-F238E27FC236}">
                <a16:creationId xmlns:a16="http://schemas.microsoft.com/office/drawing/2014/main" id="{68D2BDB3-27E6-4FAA-BBE7-B43A916B1B5E}"/>
              </a:ext>
            </a:extLst>
          </p:cNvPr>
          <p:cNvSpPr>
            <a:spLocks noChangeArrowheads="1"/>
          </p:cNvSpPr>
          <p:nvPr/>
        </p:nvSpPr>
        <p:spPr bwMode="auto">
          <a:xfrm>
            <a:off x="2384425" y="4479925"/>
            <a:ext cx="1414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有机溶剂</a:t>
            </a:r>
          </a:p>
        </p:txBody>
      </p:sp>
      <p:sp>
        <p:nvSpPr>
          <p:cNvPr id="50190" name="矩形 21">
            <a:extLst>
              <a:ext uri="{FF2B5EF4-FFF2-40B4-BE49-F238E27FC236}">
                <a16:creationId xmlns:a16="http://schemas.microsoft.com/office/drawing/2014/main" id="{E6C6FAA4-C536-41E6-B948-5E8017ED6217}"/>
              </a:ext>
            </a:extLst>
          </p:cNvPr>
          <p:cNvSpPr>
            <a:spLocks noChangeArrowheads="1"/>
          </p:cNvSpPr>
          <p:nvPr/>
        </p:nvSpPr>
        <p:spPr bwMode="auto">
          <a:xfrm>
            <a:off x="2384425" y="5097463"/>
            <a:ext cx="1414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无机试剂</a:t>
            </a:r>
          </a:p>
        </p:txBody>
      </p:sp>
      <p:sp>
        <p:nvSpPr>
          <p:cNvPr id="50191" name="矩形 22">
            <a:extLst>
              <a:ext uri="{FF2B5EF4-FFF2-40B4-BE49-F238E27FC236}">
                <a16:creationId xmlns:a16="http://schemas.microsoft.com/office/drawing/2014/main" id="{3D420768-AA78-42BB-B5E2-8BDBF0325D0A}"/>
              </a:ext>
            </a:extLst>
          </p:cNvPr>
          <p:cNvSpPr>
            <a:spLocks noChangeArrowheads="1"/>
          </p:cNvSpPr>
          <p:nvPr/>
        </p:nvSpPr>
        <p:spPr bwMode="auto">
          <a:xfrm>
            <a:off x="2239963" y="6021388"/>
            <a:ext cx="4721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残渣（碳水化合物</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部分木质素）</a:t>
            </a:r>
          </a:p>
        </p:txBody>
      </p:sp>
      <p:sp>
        <p:nvSpPr>
          <p:cNvPr id="50192" name="矩形 23">
            <a:extLst>
              <a:ext uri="{FF2B5EF4-FFF2-40B4-BE49-F238E27FC236}">
                <a16:creationId xmlns:a16="http://schemas.microsoft.com/office/drawing/2014/main" id="{612B4077-26C6-4EE1-9AB8-05861914F213}"/>
              </a:ext>
            </a:extLst>
          </p:cNvPr>
          <p:cNvSpPr>
            <a:spLocks noChangeArrowheads="1"/>
          </p:cNvSpPr>
          <p:nvPr/>
        </p:nvSpPr>
        <p:spPr bwMode="auto">
          <a:xfrm>
            <a:off x="3968750" y="47672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溶液</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0193" name="矩形 24">
            <a:extLst>
              <a:ext uri="{FF2B5EF4-FFF2-40B4-BE49-F238E27FC236}">
                <a16:creationId xmlns:a16="http://schemas.microsoft.com/office/drawing/2014/main" id="{AA0CCDBA-052D-437D-B14D-C901EE5EB0C1}"/>
              </a:ext>
            </a:extLst>
          </p:cNvPr>
          <p:cNvSpPr>
            <a:spLocks noChangeArrowheads="1"/>
          </p:cNvSpPr>
          <p:nvPr/>
        </p:nvSpPr>
        <p:spPr bwMode="auto">
          <a:xfrm>
            <a:off x="4976813" y="455136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沉淀剂</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0194" name="矩形 25">
            <a:extLst>
              <a:ext uri="{FF2B5EF4-FFF2-40B4-BE49-F238E27FC236}">
                <a16:creationId xmlns:a16="http://schemas.microsoft.com/office/drawing/2014/main" id="{57D6EB4A-8675-4310-8014-756664294E50}"/>
              </a:ext>
            </a:extLst>
          </p:cNvPr>
          <p:cNvSpPr>
            <a:spLocks noChangeArrowheads="1"/>
          </p:cNvSpPr>
          <p:nvPr/>
        </p:nvSpPr>
        <p:spPr bwMode="auto">
          <a:xfrm>
            <a:off x="6488113" y="4840288"/>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木质素</a:t>
            </a:r>
            <a:endParaRPr kumimoji="1" lang="zh-CN" altLang="en-US" sz="24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cxnSp>
        <p:nvCxnSpPr>
          <p:cNvPr id="50195" name="直接箭头连接符 27">
            <a:extLst>
              <a:ext uri="{FF2B5EF4-FFF2-40B4-BE49-F238E27FC236}">
                <a16:creationId xmlns:a16="http://schemas.microsoft.com/office/drawing/2014/main" id="{D110F6BB-C72B-4E70-B932-E1EE7AD3A6F8}"/>
              </a:ext>
            </a:extLst>
          </p:cNvPr>
          <p:cNvCxnSpPr>
            <a:cxnSpLocks noChangeShapeType="1"/>
          </p:cNvCxnSpPr>
          <p:nvPr/>
        </p:nvCxnSpPr>
        <p:spPr bwMode="auto">
          <a:xfrm>
            <a:off x="2384425" y="5026025"/>
            <a:ext cx="1511300"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6" name="直接箭头连接符 28">
            <a:extLst>
              <a:ext uri="{FF2B5EF4-FFF2-40B4-BE49-F238E27FC236}">
                <a16:creationId xmlns:a16="http://schemas.microsoft.com/office/drawing/2014/main" id="{074652AE-B850-4C22-98B3-ECFF4B5B42D6}"/>
              </a:ext>
            </a:extLst>
          </p:cNvPr>
          <p:cNvCxnSpPr>
            <a:cxnSpLocks noChangeShapeType="1"/>
          </p:cNvCxnSpPr>
          <p:nvPr/>
        </p:nvCxnSpPr>
        <p:spPr bwMode="auto">
          <a:xfrm>
            <a:off x="4832350" y="5056188"/>
            <a:ext cx="1511300"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7" name="直接箭头连接符 29">
            <a:extLst>
              <a:ext uri="{FF2B5EF4-FFF2-40B4-BE49-F238E27FC236}">
                <a16:creationId xmlns:a16="http://schemas.microsoft.com/office/drawing/2014/main" id="{C71DDB0C-C90D-4FCE-AD18-A5792D18AE2A}"/>
              </a:ext>
            </a:extLst>
          </p:cNvPr>
          <p:cNvCxnSpPr>
            <a:cxnSpLocks noChangeShapeType="1"/>
          </p:cNvCxnSpPr>
          <p:nvPr/>
        </p:nvCxnSpPr>
        <p:spPr bwMode="auto">
          <a:xfrm>
            <a:off x="3103563" y="5661025"/>
            <a:ext cx="0" cy="288925"/>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圆角 1">
            <a:extLst>
              <a:ext uri="{FF2B5EF4-FFF2-40B4-BE49-F238E27FC236}">
                <a16:creationId xmlns:a16="http://schemas.microsoft.com/office/drawing/2014/main" id="{DB635BE2-08E2-4C2A-965F-50F9AD426254}"/>
              </a:ext>
            </a:extLst>
          </p:cNvPr>
          <p:cNvSpPr>
            <a:spLocks noChangeArrowheads="1"/>
          </p:cNvSpPr>
          <p:nvPr/>
        </p:nvSpPr>
        <p:spPr bwMode="auto">
          <a:xfrm>
            <a:off x="2916238" y="908050"/>
            <a:ext cx="3024187" cy="504825"/>
          </a:xfrm>
          <a:prstGeom prst="roundRect">
            <a:avLst>
              <a:gd name="adj" fmla="val 16667"/>
            </a:avLst>
          </a:prstGeom>
          <a:solidFill>
            <a:srgbClr val="FFCEC2"/>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51204" name="矩形 6">
            <a:extLst>
              <a:ext uri="{FF2B5EF4-FFF2-40B4-BE49-F238E27FC236}">
                <a16:creationId xmlns:a16="http://schemas.microsoft.com/office/drawing/2014/main" id="{82FCF0CA-BA95-4301-9830-9872330EB96C}"/>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1205" name="矩形 4">
            <a:extLst>
              <a:ext uri="{FF2B5EF4-FFF2-40B4-BE49-F238E27FC236}">
                <a16:creationId xmlns:a16="http://schemas.microsoft.com/office/drawing/2014/main" id="{D29382A2-5B21-4677-BDD4-0F7E4E65BB4A}"/>
              </a:ext>
            </a:extLst>
          </p:cNvPr>
          <p:cNvSpPr>
            <a:spLocks noChangeArrowheads="1"/>
          </p:cNvSpPr>
          <p:nvPr/>
        </p:nvSpPr>
        <p:spPr bwMode="auto">
          <a:xfrm>
            <a:off x="3168650" y="95091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与溶剂发生反应</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06" name="矩形 31">
            <a:extLst>
              <a:ext uri="{FF2B5EF4-FFF2-40B4-BE49-F238E27FC236}">
                <a16:creationId xmlns:a16="http://schemas.microsoft.com/office/drawing/2014/main" id="{A9474ACC-B2ED-4A36-A8D3-FC1CD52F33B9}"/>
              </a:ext>
            </a:extLst>
          </p:cNvPr>
          <p:cNvSpPr>
            <a:spLocks noChangeArrowheads="1"/>
          </p:cNvSpPr>
          <p:nvPr/>
        </p:nvSpPr>
        <p:spPr bwMode="auto">
          <a:xfrm>
            <a:off x="0" y="1773238"/>
            <a:ext cx="268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2. </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水溶助剂木质素</a:t>
            </a:r>
            <a:endParaRPr kumimoji="1" lang="zh-CN" altLang="en-US" sz="24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51207" name="矩形 32">
            <a:extLst>
              <a:ext uri="{FF2B5EF4-FFF2-40B4-BE49-F238E27FC236}">
                <a16:creationId xmlns:a16="http://schemas.microsoft.com/office/drawing/2014/main" id="{1DE7254A-5739-41D6-9415-6FC097F960BC}"/>
              </a:ext>
            </a:extLst>
          </p:cNvPr>
          <p:cNvSpPr>
            <a:spLocks noChangeArrowheads="1"/>
          </p:cNvSpPr>
          <p:nvPr/>
        </p:nvSpPr>
        <p:spPr bwMode="auto">
          <a:xfrm>
            <a:off x="-4763" y="2565400"/>
            <a:ext cx="7878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原理：木质素不溶于水，加入助溶剂可使木质素溶于水。</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08" name="矩形 33">
            <a:extLst>
              <a:ext uri="{FF2B5EF4-FFF2-40B4-BE49-F238E27FC236}">
                <a16:creationId xmlns:a16="http://schemas.microsoft.com/office/drawing/2014/main" id="{74183C12-4694-4B7F-AF2F-DD8BB6CF2ECD}"/>
              </a:ext>
            </a:extLst>
          </p:cNvPr>
          <p:cNvSpPr>
            <a:spLocks noChangeArrowheads="1"/>
          </p:cNvSpPr>
          <p:nvPr/>
        </p:nvSpPr>
        <p:spPr bwMode="auto">
          <a:xfrm>
            <a:off x="-107950" y="4048125"/>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助溶剂</a:t>
            </a:r>
          </a:p>
        </p:txBody>
      </p:sp>
      <p:sp>
        <p:nvSpPr>
          <p:cNvPr id="51209" name="矩形 34">
            <a:extLst>
              <a:ext uri="{FF2B5EF4-FFF2-40B4-BE49-F238E27FC236}">
                <a16:creationId xmlns:a16="http://schemas.microsoft.com/office/drawing/2014/main" id="{57A90C26-0BF9-4293-8E18-B07182AB0D1D}"/>
              </a:ext>
            </a:extLst>
          </p:cNvPr>
          <p:cNvSpPr>
            <a:spLocks noChangeArrowheads="1"/>
          </p:cNvSpPr>
          <p:nvPr/>
        </p:nvSpPr>
        <p:spPr bwMode="auto">
          <a:xfrm>
            <a:off x="3348038" y="3729038"/>
            <a:ext cx="1316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40-50%</a:t>
            </a:r>
            <a:endPar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51210" name="矩形 37">
            <a:extLst>
              <a:ext uri="{FF2B5EF4-FFF2-40B4-BE49-F238E27FC236}">
                <a16:creationId xmlns:a16="http://schemas.microsoft.com/office/drawing/2014/main" id="{1E7A38D3-630E-4B6A-A5F9-79D66F914095}"/>
              </a:ext>
            </a:extLst>
          </p:cNvPr>
          <p:cNvSpPr>
            <a:spLocks noChangeArrowheads="1"/>
          </p:cNvSpPr>
          <p:nvPr/>
        </p:nvSpPr>
        <p:spPr bwMode="auto">
          <a:xfrm>
            <a:off x="4572000" y="3946525"/>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与原料共煮</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11" name="矩形 38">
            <a:extLst>
              <a:ext uri="{FF2B5EF4-FFF2-40B4-BE49-F238E27FC236}">
                <a16:creationId xmlns:a16="http://schemas.microsoft.com/office/drawing/2014/main" id="{6B81A5BC-D776-4F26-8372-590D2C14B1D0}"/>
              </a:ext>
            </a:extLst>
          </p:cNvPr>
          <p:cNvSpPr>
            <a:spLocks noChangeArrowheads="1"/>
          </p:cNvSpPr>
          <p:nvPr/>
        </p:nvSpPr>
        <p:spPr bwMode="auto">
          <a:xfrm>
            <a:off x="6372225" y="36877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稀释</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12" name="矩形 39">
            <a:extLst>
              <a:ext uri="{FF2B5EF4-FFF2-40B4-BE49-F238E27FC236}">
                <a16:creationId xmlns:a16="http://schemas.microsoft.com/office/drawing/2014/main" id="{7AADAB88-7220-4A5C-A141-8E32748CA13E}"/>
              </a:ext>
            </a:extLst>
          </p:cNvPr>
          <p:cNvSpPr>
            <a:spLocks noChangeArrowheads="1"/>
          </p:cNvSpPr>
          <p:nvPr/>
        </p:nvSpPr>
        <p:spPr bwMode="auto">
          <a:xfrm>
            <a:off x="7451725" y="397510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木质素沉淀</a:t>
            </a:r>
            <a:endParaRPr kumimoji="1" lang="zh-CN" altLang="en-US" sz="2400" b="1" i="0" u="none" strike="noStrike" kern="1200" cap="none" spc="0" normalizeH="0" baseline="0" noProof="0">
              <a:ln>
                <a:noFill/>
              </a:ln>
              <a:solidFill>
                <a:srgbClr val="0000CC"/>
              </a:solidFill>
              <a:effectLst/>
              <a:uLnTx/>
              <a:uFillTx/>
              <a:latin typeface="Arial Narrow" panose="020B0606020202030204" pitchFamily="34" charset="0"/>
              <a:ea typeface="宋体" panose="02010600030101010101" pitchFamily="2" charset="-122"/>
              <a:cs typeface="+mn-cs"/>
            </a:endParaRPr>
          </a:p>
        </p:txBody>
      </p:sp>
      <p:cxnSp>
        <p:nvCxnSpPr>
          <p:cNvPr id="51213" name="直接箭头连接符 40">
            <a:extLst>
              <a:ext uri="{FF2B5EF4-FFF2-40B4-BE49-F238E27FC236}">
                <a16:creationId xmlns:a16="http://schemas.microsoft.com/office/drawing/2014/main" id="{9AB5679E-202A-48D0-9F5B-C6C19CEE5833}"/>
              </a:ext>
            </a:extLst>
          </p:cNvPr>
          <p:cNvCxnSpPr>
            <a:cxnSpLocks noChangeShapeType="1"/>
          </p:cNvCxnSpPr>
          <p:nvPr/>
        </p:nvCxnSpPr>
        <p:spPr bwMode="auto">
          <a:xfrm>
            <a:off x="3348038" y="4191000"/>
            <a:ext cx="1295400"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4" name="直接箭头连接符 41">
            <a:extLst>
              <a:ext uri="{FF2B5EF4-FFF2-40B4-BE49-F238E27FC236}">
                <a16:creationId xmlns:a16="http://schemas.microsoft.com/office/drawing/2014/main" id="{318731F7-865E-4512-B2BA-93529F561AE8}"/>
              </a:ext>
            </a:extLst>
          </p:cNvPr>
          <p:cNvCxnSpPr>
            <a:cxnSpLocks noChangeShapeType="1"/>
          </p:cNvCxnSpPr>
          <p:nvPr/>
        </p:nvCxnSpPr>
        <p:spPr bwMode="auto">
          <a:xfrm>
            <a:off x="6300788" y="4191000"/>
            <a:ext cx="1079500" cy="0"/>
          </a:xfrm>
          <a:prstGeom prst="straightConnector1">
            <a:avLst/>
          </a:prstGeom>
          <a:noFill/>
          <a:ln w="19050" cap="sq" algn="ctr">
            <a:solidFill>
              <a:schemeClr val="bg1"/>
            </a:solidFill>
            <a:miter lim="800000"/>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5" name="右大括号 43">
            <a:extLst>
              <a:ext uri="{FF2B5EF4-FFF2-40B4-BE49-F238E27FC236}">
                <a16:creationId xmlns:a16="http://schemas.microsoft.com/office/drawing/2014/main" id="{16037A49-A7D8-42F4-AA69-C8383516A420}"/>
              </a:ext>
            </a:extLst>
          </p:cNvPr>
          <p:cNvSpPr>
            <a:spLocks/>
          </p:cNvSpPr>
          <p:nvPr/>
        </p:nvSpPr>
        <p:spPr bwMode="auto">
          <a:xfrm rot="10800000">
            <a:off x="1042988" y="3759200"/>
            <a:ext cx="144462" cy="1081088"/>
          </a:xfrm>
          <a:prstGeom prst="rightBrace">
            <a:avLst>
              <a:gd name="adj1" fmla="val 33468"/>
              <a:gd name="adj2" fmla="val 50000"/>
            </a:avLst>
          </a:prstGeom>
          <a:noFill/>
          <a:ln w="19050" cap="sq" algn="ctr">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16" name="矩形 3">
            <a:extLst>
              <a:ext uri="{FF2B5EF4-FFF2-40B4-BE49-F238E27FC236}">
                <a16:creationId xmlns:a16="http://schemas.microsoft.com/office/drawing/2014/main" id="{200C265A-08E3-42D3-9DFC-31128C30FFD6}"/>
              </a:ext>
            </a:extLst>
          </p:cNvPr>
          <p:cNvSpPr>
            <a:spLocks noChangeArrowheads="1"/>
          </p:cNvSpPr>
          <p:nvPr/>
        </p:nvSpPr>
        <p:spPr bwMode="auto">
          <a:xfrm>
            <a:off x="1258888" y="354330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烷基磺酸盐</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17" name="矩形 44">
            <a:extLst>
              <a:ext uri="{FF2B5EF4-FFF2-40B4-BE49-F238E27FC236}">
                <a16:creationId xmlns:a16="http://schemas.microsoft.com/office/drawing/2014/main" id="{FBE348AD-8D64-48EF-8962-9C2AFF05942E}"/>
              </a:ext>
            </a:extLst>
          </p:cNvPr>
          <p:cNvSpPr>
            <a:spLocks noChangeArrowheads="1"/>
          </p:cNvSpPr>
          <p:nvPr/>
        </p:nvSpPr>
        <p:spPr bwMode="auto">
          <a:xfrm>
            <a:off x="1258888" y="44069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苯甲酸盐</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1218" name="右大括号 45">
            <a:extLst>
              <a:ext uri="{FF2B5EF4-FFF2-40B4-BE49-F238E27FC236}">
                <a16:creationId xmlns:a16="http://schemas.microsoft.com/office/drawing/2014/main" id="{7941DA1C-F17A-4D69-A739-038294A37C50}"/>
              </a:ext>
            </a:extLst>
          </p:cNvPr>
          <p:cNvSpPr>
            <a:spLocks/>
          </p:cNvSpPr>
          <p:nvPr/>
        </p:nvSpPr>
        <p:spPr bwMode="auto">
          <a:xfrm>
            <a:off x="2987675" y="3687763"/>
            <a:ext cx="144463" cy="1079500"/>
          </a:xfrm>
          <a:prstGeom prst="rightBrace">
            <a:avLst>
              <a:gd name="adj1" fmla="val 33419"/>
              <a:gd name="adj2" fmla="val 50000"/>
            </a:avLst>
          </a:prstGeom>
          <a:noFill/>
          <a:ln w="19050" cap="sq" algn="ctr">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圆角 1">
            <a:extLst>
              <a:ext uri="{FF2B5EF4-FFF2-40B4-BE49-F238E27FC236}">
                <a16:creationId xmlns:a16="http://schemas.microsoft.com/office/drawing/2014/main" id="{58D1215E-0C07-44FF-98DF-9712914C688A}"/>
              </a:ext>
            </a:extLst>
          </p:cNvPr>
          <p:cNvSpPr>
            <a:spLocks noChangeArrowheads="1"/>
          </p:cNvSpPr>
          <p:nvPr/>
        </p:nvSpPr>
        <p:spPr bwMode="auto">
          <a:xfrm>
            <a:off x="2916238" y="908050"/>
            <a:ext cx="3024187" cy="504825"/>
          </a:xfrm>
          <a:prstGeom prst="roundRect">
            <a:avLst>
              <a:gd name="adj" fmla="val 16667"/>
            </a:avLst>
          </a:prstGeom>
          <a:solidFill>
            <a:srgbClr val="FFCEC2"/>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52228" name="矩形 6">
            <a:extLst>
              <a:ext uri="{FF2B5EF4-FFF2-40B4-BE49-F238E27FC236}">
                <a16:creationId xmlns:a16="http://schemas.microsoft.com/office/drawing/2014/main" id="{3186FD05-466F-47F4-9B53-479E98D7C6C2}"/>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2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a:t>
            </a:r>
            <a:r>
              <a:rPr kumimoji="1" lang="en-US"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2229" name="矩形 4">
            <a:extLst>
              <a:ext uri="{FF2B5EF4-FFF2-40B4-BE49-F238E27FC236}">
                <a16:creationId xmlns:a16="http://schemas.microsoft.com/office/drawing/2014/main" id="{DC6C9C1B-5FCE-464C-BB2C-CE1AE7081397}"/>
              </a:ext>
            </a:extLst>
          </p:cNvPr>
          <p:cNvSpPr>
            <a:spLocks noChangeArrowheads="1"/>
          </p:cNvSpPr>
          <p:nvPr/>
        </p:nvSpPr>
        <p:spPr bwMode="auto">
          <a:xfrm>
            <a:off x="3168650" y="95091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与溶剂发生反应</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2230" name="矩形 31">
            <a:extLst>
              <a:ext uri="{FF2B5EF4-FFF2-40B4-BE49-F238E27FC236}">
                <a16:creationId xmlns:a16="http://schemas.microsoft.com/office/drawing/2014/main" id="{FC661357-7839-41AF-83F9-24025841ADB3}"/>
              </a:ext>
            </a:extLst>
          </p:cNvPr>
          <p:cNvSpPr>
            <a:spLocks noChangeArrowheads="1"/>
          </p:cNvSpPr>
          <p:nvPr/>
        </p:nvSpPr>
        <p:spPr bwMode="auto">
          <a:xfrm>
            <a:off x="0" y="1773238"/>
            <a:ext cx="259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3.</a:t>
            </a:r>
            <a:r>
              <a:rPr kumimoji="1" lang="zh-CN" altLang="en-US" sz="24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无机试剂木质素</a:t>
            </a:r>
            <a:endParaRPr kumimoji="1" lang="zh-CN" altLang="en-US" sz="24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
        <p:nvSpPr>
          <p:cNvPr id="52231" name="矩形 32">
            <a:extLst>
              <a:ext uri="{FF2B5EF4-FFF2-40B4-BE49-F238E27FC236}">
                <a16:creationId xmlns:a16="http://schemas.microsoft.com/office/drawing/2014/main" id="{0ECB76C5-A188-4FE3-847F-AD57D9A0C203}"/>
              </a:ext>
            </a:extLst>
          </p:cNvPr>
          <p:cNvSpPr>
            <a:spLocks noChangeArrowheads="1"/>
          </p:cNvSpPr>
          <p:nvPr/>
        </p:nvSpPr>
        <p:spPr bwMode="auto">
          <a:xfrm>
            <a:off x="-4763" y="2565400"/>
            <a:ext cx="9585326"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碱法</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NaOH </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碱木质素（烧碱法、烧碱蒽醌法）</a:t>
            </a:r>
            <a:endPar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Na</a:t>
            </a:r>
            <a:r>
              <a:rPr kumimoji="1" lang="en-US" altLang="zh-CN" sz="2400" b="0" i="0" u="none" strike="noStrike" kern="1200" cap="none" spc="0" normalizeH="0" baseline="-25000" noProof="0">
                <a:ln>
                  <a:noFill/>
                </a:ln>
                <a:solidFill>
                  <a:srgbClr val="00007A"/>
                </a:solidFill>
                <a:effectLst/>
                <a:uLnTx/>
                <a:uFillTx/>
                <a:latin typeface="微软雅黑" panose="020B0503020204020204" pitchFamily="34" charset="-122"/>
                <a:ea typeface="微软雅黑" panose="020B0503020204020204" pitchFamily="34" charset="-122"/>
                <a:cs typeface="+mn-cs"/>
              </a:rPr>
              <a:t>2</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S/NaHS/NaOH </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 硫酸盐木质素或</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Kraft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木质素（硫酸盐法）</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52232" name="矩形 2">
            <a:extLst>
              <a:ext uri="{FF2B5EF4-FFF2-40B4-BE49-F238E27FC236}">
                <a16:creationId xmlns:a16="http://schemas.microsoft.com/office/drawing/2014/main" id="{7CEA7130-1733-41FE-B30F-DC5452904BFF}"/>
              </a:ext>
            </a:extLst>
          </p:cNvPr>
          <p:cNvSpPr>
            <a:spLocks noChangeArrowheads="1"/>
          </p:cNvSpPr>
          <p:nvPr/>
        </p:nvSpPr>
        <p:spPr bwMode="auto">
          <a:xfrm>
            <a:off x="71438" y="4076700"/>
            <a:ext cx="896461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rPr>
              <a:t>酸法</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：含钙、钠、镁的亚硫酸盐</a:t>
            </a:r>
            <a:r>
              <a:rPr kumimoji="1" lang="en-US" altLang="zh-CN"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a:ln>
                  <a:noFill/>
                </a:ln>
                <a:solidFill>
                  <a:srgbClr val="00007A"/>
                </a:solidFill>
                <a:effectLst/>
                <a:uLnTx/>
                <a:uFillTx/>
                <a:latin typeface="微软雅黑" panose="020B0503020204020204" pitchFamily="34" charset="-122"/>
                <a:ea typeface="微软雅黑" panose="020B0503020204020204" pitchFamily="34" charset="-122"/>
                <a:cs typeface="+mn-cs"/>
              </a:rPr>
              <a:t>亚硫酸氢盐 → 木素磺酸盐（亚硫酸盐法）木质素磺酸钙（木材）、木质素磺酸钠（麦草）、木质素磺酸镁（芦苇和甘蔗渣）</a:t>
            </a: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图片 3">
            <a:extLst>
              <a:ext uri="{FF2B5EF4-FFF2-40B4-BE49-F238E27FC236}">
                <a16:creationId xmlns:a16="http://schemas.microsoft.com/office/drawing/2014/main" id="{FE1525C5-EFFB-463E-8720-8516A145B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692150"/>
            <a:ext cx="5761037"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4">
            <a:extLst>
              <a:ext uri="{FF2B5EF4-FFF2-40B4-BE49-F238E27FC236}">
                <a16:creationId xmlns:a16="http://schemas.microsoft.com/office/drawing/2014/main" id="{CC7CD5A8-AB85-43FE-BBFD-337D83708439}"/>
              </a:ext>
            </a:extLst>
          </p:cNvPr>
          <p:cNvSpPr>
            <a:spLocks noChangeArrowheads="1"/>
          </p:cNvSpPr>
          <p:nvPr/>
        </p:nvSpPr>
        <p:spPr bwMode="auto">
          <a:xfrm>
            <a:off x="179388" y="321310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组成成份</a:t>
            </a:r>
            <a:endParaRPr kumimoji="1" lang="zh-CN" altLang="en-US" sz="28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2" name="椭圆 1">
            <a:extLst>
              <a:ext uri="{FF2B5EF4-FFF2-40B4-BE49-F238E27FC236}">
                <a16:creationId xmlns:a16="http://schemas.microsoft.com/office/drawing/2014/main" id="{294F7F4D-CDC0-42BA-BEE3-49BCBB625BBF}"/>
              </a:ext>
            </a:extLst>
          </p:cNvPr>
          <p:cNvSpPr>
            <a:spLocks noChangeArrowheads="1"/>
          </p:cNvSpPr>
          <p:nvPr/>
        </p:nvSpPr>
        <p:spPr bwMode="auto">
          <a:xfrm>
            <a:off x="6084888" y="1989138"/>
            <a:ext cx="2016125" cy="1727200"/>
          </a:xfrm>
          <a:prstGeom prst="ellipse">
            <a:avLst/>
          </a:prstGeom>
          <a:solidFill>
            <a:srgbClr val="FFC000">
              <a:alpha val="25882"/>
            </a:srgbClr>
          </a:solidFill>
          <a:ln w="12700" cap="sq" algn="ctr">
            <a:solidFill>
              <a:schemeClr val="tx1"/>
            </a:solidFill>
            <a:miter lim="800000"/>
            <a:headEnd type="none" w="sm" len="sm"/>
            <a:tailEnd type="none" w="sm" len="sm"/>
          </a:ln>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3" name="矩形 2">
            <a:extLst>
              <a:ext uri="{FF2B5EF4-FFF2-40B4-BE49-F238E27FC236}">
                <a16:creationId xmlns:a16="http://schemas.microsoft.com/office/drawing/2014/main" id="{BE060843-B63B-48B2-BB1E-AA2097AAB2CB}"/>
              </a:ext>
            </a:extLst>
          </p:cNvPr>
          <p:cNvSpPr>
            <a:spLocks noChangeArrowheads="1"/>
          </p:cNvSpPr>
          <p:nvPr/>
        </p:nvSpPr>
        <p:spPr bwMode="auto">
          <a:xfrm>
            <a:off x="4572000" y="692150"/>
            <a:ext cx="2663825" cy="1152525"/>
          </a:xfrm>
          <a:prstGeom prst="rect">
            <a:avLst/>
          </a:prstGeom>
          <a:noFill/>
          <a:ln w="25400" cap="sq" algn="ctr">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grpSp>
        <p:nvGrpSpPr>
          <p:cNvPr id="5" name="组合 4">
            <a:extLst>
              <a:ext uri="{FF2B5EF4-FFF2-40B4-BE49-F238E27FC236}">
                <a16:creationId xmlns:a16="http://schemas.microsoft.com/office/drawing/2014/main" id="{968D2FA9-D836-4D30-8346-31CFAD0B9C96}"/>
              </a:ext>
            </a:extLst>
          </p:cNvPr>
          <p:cNvGrpSpPr/>
          <p:nvPr/>
        </p:nvGrpSpPr>
        <p:grpSpPr>
          <a:xfrm>
            <a:off x="4506216" y="209133"/>
            <a:ext cx="2770714" cy="338554"/>
            <a:chOff x="4506216" y="209133"/>
            <a:chExt cx="2770714" cy="338554"/>
          </a:xfrm>
        </p:grpSpPr>
        <p:sp>
          <p:nvSpPr>
            <p:cNvPr id="4" name="文本框 3">
              <a:extLst>
                <a:ext uri="{FF2B5EF4-FFF2-40B4-BE49-F238E27FC236}">
                  <a16:creationId xmlns:a16="http://schemas.microsoft.com/office/drawing/2014/main" id="{253F9B6B-7215-4087-99CB-45A08500B229}"/>
                </a:ext>
              </a:extLst>
            </p:cNvPr>
            <p:cNvSpPr txBox="1"/>
            <p:nvPr/>
          </p:nvSpPr>
          <p:spPr>
            <a:xfrm>
              <a:off x="4506216" y="209133"/>
              <a:ext cx="1011815" cy="338554"/>
            </a:xfrm>
            <a:prstGeom prst="rect">
              <a:avLst/>
            </a:prstGeom>
            <a:noFill/>
          </p:spPr>
          <p:txBody>
            <a:bodyPr wrap="none" rtlCol="0">
              <a:spAutoFit/>
            </a:bodyPr>
            <a:lstStyle/>
            <a:p>
              <a:r>
                <a:rPr lang="zh-CN" altLang="en-US" sz="1600" b="1" dirty="0">
                  <a:solidFill>
                    <a:srgbClr val="000000"/>
                  </a:solidFill>
                  <a:latin typeface="楷体" panose="02010609060101010101" pitchFamily="49" charset="-122"/>
                  <a:ea typeface="楷体" panose="02010609060101010101" pitchFamily="49" charset="-122"/>
                </a:rPr>
                <a:t>对香豆醇</a:t>
              </a:r>
            </a:p>
          </p:txBody>
        </p:sp>
        <p:sp>
          <p:nvSpPr>
            <p:cNvPr id="7" name="文本框 6">
              <a:extLst>
                <a:ext uri="{FF2B5EF4-FFF2-40B4-BE49-F238E27FC236}">
                  <a16:creationId xmlns:a16="http://schemas.microsoft.com/office/drawing/2014/main" id="{B205ECC4-833A-49CF-954A-59185407E030}"/>
                </a:ext>
              </a:extLst>
            </p:cNvPr>
            <p:cNvSpPr txBox="1"/>
            <p:nvPr/>
          </p:nvSpPr>
          <p:spPr>
            <a:xfrm>
              <a:off x="5539022" y="209133"/>
              <a:ext cx="805029" cy="338554"/>
            </a:xfrm>
            <a:prstGeom prst="rect">
              <a:avLst/>
            </a:prstGeom>
            <a:noFill/>
          </p:spPr>
          <p:txBody>
            <a:bodyPr wrap="none" rtlCol="0">
              <a:spAutoFit/>
            </a:bodyPr>
            <a:lstStyle/>
            <a:p>
              <a:r>
                <a:rPr lang="zh-CN" altLang="en-US" sz="1600" b="1" dirty="0">
                  <a:solidFill>
                    <a:srgbClr val="000000"/>
                  </a:solidFill>
                  <a:latin typeface="楷体" panose="02010609060101010101" pitchFamily="49" charset="-122"/>
                  <a:ea typeface="楷体" panose="02010609060101010101" pitchFamily="49" charset="-122"/>
                </a:rPr>
                <a:t>松柏醇</a:t>
              </a:r>
            </a:p>
          </p:txBody>
        </p:sp>
        <p:sp>
          <p:nvSpPr>
            <p:cNvPr id="8" name="文本框 7">
              <a:extLst>
                <a:ext uri="{FF2B5EF4-FFF2-40B4-BE49-F238E27FC236}">
                  <a16:creationId xmlns:a16="http://schemas.microsoft.com/office/drawing/2014/main" id="{4D85EB37-3C56-42CE-AB1D-4F91733FB9A5}"/>
                </a:ext>
              </a:extLst>
            </p:cNvPr>
            <p:cNvSpPr txBox="1"/>
            <p:nvPr/>
          </p:nvSpPr>
          <p:spPr>
            <a:xfrm>
              <a:off x="6471901" y="209133"/>
              <a:ext cx="805029" cy="338554"/>
            </a:xfrm>
            <a:prstGeom prst="rect">
              <a:avLst/>
            </a:prstGeom>
            <a:noFill/>
          </p:spPr>
          <p:txBody>
            <a:bodyPr wrap="none" rtlCol="0">
              <a:spAutoFit/>
            </a:bodyPr>
            <a:lstStyle/>
            <a:p>
              <a:r>
                <a:rPr lang="zh-CN" altLang="en-US" sz="1600" b="1" dirty="0">
                  <a:solidFill>
                    <a:srgbClr val="000000"/>
                  </a:solidFill>
                  <a:latin typeface="楷体" panose="02010609060101010101" pitchFamily="49" charset="-122"/>
                  <a:ea typeface="楷体" panose="02010609060101010101" pitchFamily="49" charset="-122"/>
                </a:rPr>
                <a:t>芥子醇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53251" name="矩形 6">
            <a:extLst>
              <a:ext uri="{FF2B5EF4-FFF2-40B4-BE49-F238E27FC236}">
                <a16:creationId xmlns:a16="http://schemas.microsoft.com/office/drawing/2014/main" id="{3766E7ED-A8B7-4331-98E2-E4B6A3A5260A}"/>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1.3.4</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溶解木质素的分离方法</a:t>
            </a: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a:ln>
                  <a:noFill/>
                </a:ln>
                <a:solidFill>
                  <a:srgbClr val="FFFFCC"/>
                </a:solidFill>
                <a:effectLst/>
                <a:uLnTx/>
                <a:uFillTx/>
                <a:latin typeface="微软雅黑" panose="020B0503020204020204" pitchFamily="34" charset="-122"/>
                <a:ea typeface="微软雅黑" panose="020B0503020204020204" pitchFamily="34" charset="-122"/>
                <a:cs typeface="+mn-cs"/>
              </a:rPr>
              <a:t>结论</a:t>
            </a:r>
            <a:endParaRPr kumimoji="1" lang="zh-CN" altLang="en-US" sz="3200" b="0" i="0" u="none" strike="noStrike" kern="1200" cap="none" spc="0" normalizeH="0" baseline="0" noProof="0">
              <a:ln>
                <a:noFill/>
              </a:ln>
              <a:solidFill>
                <a:srgbClr val="FFFFCC"/>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表格 3">
            <a:extLst>
              <a:ext uri="{FF2B5EF4-FFF2-40B4-BE49-F238E27FC236}">
                <a16:creationId xmlns:a16="http://schemas.microsoft.com/office/drawing/2014/main" id="{E9D48FF9-6BFE-4748-BB01-86DB1723181F}"/>
              </a:ext>
            </a:extLst>
          </p:cNvPr>
          <p:cNvGraphicFramePr>
            <a:graphicFrameLocks noGrp="1"/>
          </p:cNvGraphicFramePr>
          <p:nvPr/>
        </p:nvGraphicFramePr>
        <p:xfrm>
          <a:off x="323850" y="981075"/>
          <a:ext cx="8208963" cy="6924934"/>
        </p:xfrm>
        <a:graphic>
          <a:graphicData uri="http://schemas.openxmlformats.org/drawingml/2006/table">
            <a:tbl>
              <a:tblPr firstRow="1" bandRow="1">
                <a:tableStyleId>{5C22544A-7EE6-4342-B048-85BDC9FD1C3A}</a:tableStyleId>
              </a:tblPr>
              <a:tblGrid>
                <a:gridCol w="1800210">
                  <a:extLst>
                    <a:ext uri="{9D8B030D-6E8A-4147-A177-3AD203B41FA5}">
                      <a16:colId xmlns:a16="http://schemas.microsoft.com/office/drawing/2014/main" val="4019964369"/>
                    </a:ext>
                  </a:extLst>
                </a:gridCol>
                <a:gridCol w="3384397">
                  <a:extLst>
                    <a:ext uri="{9D8B030D-6E8A-4147-A177-3AD203B41FA5}">
                      <a16:colId xmlns:a16="http://schemas.microsoft.com/office/drawing/2014/main" val="3479346423"/>
                    </a:ext>
                  </a:extLst>
                </a:gridCol>
                <a:gridCol w="3024356">
                  <a:extLst>
                    <a:ext uri="{9D8B030D-6E8A-4147-A177-3AD203B41FA5}">
                      <a16:colId xmlns:a16="http://schemas.microsoft.com/office/drawing/2014/main" val="731463358"/>
                    </a:ext>
                  </a:extLst>
                </a:gridCol>
              </a:tblGrid>
              <a:tr h="541205">
                <a:tc>
                  <a:txBody>
                    <a:bodyPr/>
                    <a:lstStyle/>
                    <a:p>
                      <a:pPr algn="ctr"/>
                      <a:r>
                        <a:rPr lang="zh-CN" altLang="en-US" sz="2400" b="0" dirty="0">
                          <a:solidFill>
                            <a:srgbClr val="0000CC"/>
                          </a:solidFill>
                          <a:latin typeface="微软雅黑" panose="020B0503020204020204" pitchFamily="34" charset="-122"/>
                          <a:ea typeface="微软雅黑" panose="020B0503020204020204" pitchFamily="34" charset="-122"/>
                        </a:rPr>
                        <a:t>分离方法</a:t>
                      </a:r>
                      <a:endParaRPr lang="zh-CN" altLang="en-US" sz="2400" dirty="0">
                        <a:solidFill>
                          <a:srgbClr val="0000CC"/>
                        </a:solidFill>
                      </a:endParaRPr>
                    </a:p>
                  </a:txBody>
                  <a:tcPr marL="91441" marR="91441" marT="45714" marB="45714">
                    <a:noFill/>
                  </a:tcPr>
                </a:tc>
                <a:tc>
                  <a:txBody>
                    <a:bodyPr/>
                    <a:lstStyle/>
                    <a:p>
                      <a:pPr algn="ctr"/>
                      <a:r>
                        <a:rPr lang="zh-CN" altLang="en-US" sz="2400" b="0" kern="1200" dirty="0">
                          <a:solidFill>
                            <a:srgbClr val="0000CC"/>
                          </a:solidFill>
                          <a:latin typeface="微软雅黑" panose="020B0503020204020204" pitchFamily="34" charset="-122"/>
                          <a:ea typeface="微软雅黑" panose="020B0503020204020204" pitchFamily="34" charset="-122"/>
                          <a:cs typeface="+mn-cs"/>
                        </a:rPr>
                        <a:t>木质素名称</a:t>
                      </a:r>
                    </a:p>
                  </a:txBody>
                  <a:tcPr marL="91441" marR="91441" marT="45714" marB="45714">
                    <a:noFill/>
                  </a:tcPr>
                </a:tc>
                <a:tc>
                  <a:txBody>
                    <a:bodyPr/>
                    <a:lstStyle/>
                    <a:p>
                      <a:pPr algn="ctr"/>
                      <a:r>
                        <a:rPr lang="zh-CN" altLang="en-US" sz="2400" b="0" kern="1200" dirty="0">
                          <a:solidFill>
                            <a:srgbClr val="0000CC"/>
                          </a:solidFill>
                          <a:latin typeface="微软雅黑" panose="020B0503020204020204" pitchFamily="34" charset="-122"/>
                          <a:ea typeface="微软雅黑" panose="020B0503020204020204" pitchFamily="34" charset="-122"/>
                          <a:cs typeface="+mn-cs"/>
                        </a:rPr>
                        <a:t>特征</a:t>
                      </a:r>
                    </a:p>
                  </a:txBody>
                  <a:tcPr marL="91441" marR="91441" marT="45714" marB="45714">
                    <a:noFill/>
                  </a:tcPr>
                </a:tc>
                <a:extLst>
                  <a:ext uri="{0D108BD9-81ED-4DB2-BD59-A6C34878D82A}">
                    <a16:rowId xmlns:a16="http://schemas.microsoft.com/office/drawing/2014/main" val="4196559119"/>
                  </a:ext>
                </a:extLst>
              </a:tr>
              <a:tr h="365732">
                <a:tc rowSpan="2">
                  <a:txBody>
                    <a:bodyPr/>
                    <a:lstStyle/>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r>
                        <a:rPr lang="zh-CN" altLang="en-US" sz="2000" dirty="0">
                          <a:solidFill>
                            <a:srgbClr val="C00000"/>
                          </a:solidFill>
                          <a:latin typeface="微软雅黑" panose="020B0503020204020204" pitchFamily="34" charset="-122"/>
                          <a:ea typeface="微软雅黑" panose="020B0503020204020204" pitchFamily="34" charset="-122"/>
                        </a:rPr>
                        <a:t>不溶木质素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硫酸木质素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化学变化大</a:t>
                      </a:r>
                    </a:p>
                  </a:txBody>
                  <a:tcPr marL="91441" marR="91441" marT="45714" marB="45714">
                    <a:noFill/>
                  </a:tcPr>
                </a:tc>
                <a:extLst>
                  <a:ext uri="{0D108BD9-81ED-4DB2-BD59-A6C34878D82A}">
                    <a16:rowId xmlns:a16="http://schemas.microsoft.com/office/drawing/2014/main" val="319663877"/>
                  </a:ext>
                </a:extLst>
              </a:tr>
              <a:tr h="914342">
                <a:tc vMerge="1">
                  <a:txBody>
                    <a:bodyPr/>
                    <a:lstStyle/>
                    <a:p>
                      <a:endParaRPr lang="zh-CN" altLang="en-US" dirty="0"/>
                    </a:p>
                  </a:txBody>
                  <a:tcPr>
                    <a:noFill/>
                  </a:tcPr>
                </a:tc>
                <a:tc>
                  <a:txBody>
                    <a:bodyPr/>
                    <a:lstStyle/>
                    <a:p>
                      <a:pPr algn="ctr"/>
                      <a:r>
                        <a:rPr lang="zh-CN" altLang="en-US" sz="1800" dirty="0">
                          <a:latin typeface="微软雅黑" panose="020B0503020204020204" pitchFamily="34" charset="-122"/>
                          <a:ea typeface="微软雅黑" panose="020B0503020204020204" pitchFamily="34" charset="-122"/>
                        </a:rPr>
                        <a:t>盐酸木质素</a:t>
                      </a:r>
                    </a:p>
                    <a:p>
                      <a:pPr algn="ctr"/>
                      <a:r>
                        <a:rPr lang="zh-CN" altLang="en-US" sz="1800" dirty="0">
                          <a:latin typeface="微软雅黑" panose="020B0503020204020204" pitchFamily="34" charset="-122"/>
                          <a:ea typeface="微软雅黑" panose="020B0503020204020204" pitchFamily="34" charset="-122"/>
                        </a:rPr>
                        <a:t>氧化铜氨木质素</a:t>
                      </a:r>
                    </a:p>
                    <a:p>
                      <a:pPr algn="ctr"/>
                      <a:r>
                        <a:rPr lang="zh-CN" altLang="en-US" sz="1800" dirty="0">
                          <a:latin typeface="微软雅黑" panose="020B0503020204020204" pitchFamily="34" charset="-122"/>
                          <a:ea typeface="微软雅黑" panose="020B0503020204020204" pitchFamily="34" charset="-122"/>
                        </a:rPr>
                        <a:t>高碘酸木质素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发生化学变化</a:t>
                      </a:r>
                    </a:p>
                  </a:txBody>
                  <a:tcPr marL="91441" marR="91441" marT="45714" marB="45714">
                    <a:noFill/>
                  </a:tcPr>
                </a:tc>
                <a:extLst>
                  <a:ext uri="{0D108BD9-81ED-4DB2-BD59-A6C34878D82A}">
                    <a16:rowId xmlns:a16="http://schemas.microsoft.com/office/drawing/2014/main" val="1385973481"/>
                  </a:ext>
                </a:extLst>
              </a:tr>
              <a:tr h="1188648">
                <a:tc rowSpan="5">
                  <a:txBody>
                    <a:bodyPr/>
                    <a:lstStyle/>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endParaRPr lang="en-US" altLang="zh-CN" sz="2000" dirty="0">
                        <a:solidFill>
                          <a:srgbClr val="C00000"/>
                        </a:solidFill>
                        <a:latin typeface="微软雅黑" panose="020B0503020204020204" pitchFamily="34" charset="-122"/>
                        <a:ea typeface="微软雅黑" panose="020B0503020204020204" pitchFamily="34" charset="-122"/>
                      </a:endParaRPr>
                    </a:p>
                    <a:p>
                      <a:pPr algn="ctr"/>
                      <a:r>
                        <a:rPr lang="zh-CN" altLang="en-US" sz="2000" dirty="0">
                          <a:solidFill>
                            <a:srgbClr val="C00000"/>
                          </a:solidFill>
                          <a:latin typeface="微软雅黑" panose="020B0503020204020204" pitchFamily="34" charset="-122"/>
                          <a:ea typeface="微软雅黑" panose="020B0503020204020204" pitchFamily="34" charset="-122"/>
                        </a:rPr>
                        <a:t>溶解木质素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木质素磺酸盐</a:t>
                      </a:r>
                    </a:p>
                    <a:p>
                      <a:pPr algn="ctr"/>
                      <a:r>
                        <a:rPr lang="zh-CN" altLang="en-US" sz="1800" dirty="0">
                          <a:latin typeface="微软雅黑" panose="020B0503020204020204" pitchFamily="34" charset="-122"/>
                          <a:ea typeface="微软雅黑" panose="020B0503020204020204" pitchFamily="34" charset="-122"/>
                        </a:rPr>
                        <a:t>碱木质素</a:t>
                      </a:r>
                    </a:p>
                    <a:p>
                      <a:pPr algn="ctr"/>
                      <a:r>
                        <a:rPr lang="zh-CN" altLang="en-US" sz="1800" dirty="0">
                          <a:latin typeface="微软雅黑" panose="020B0503020204020204" pitchFamily="34" charset="-122"/>
                          <a:ea typeface="微软雅黑" panose="020B0503020204020204" pitchFamily="34" charset="-122"/>
                        </a:rPr>
                        <a:t>硫酸盐木质素</a:t>
                      </a:r>
                    </a:p>
                    <a:p>
                      <a:pPr algn="ctr"/>
                      <a:r>
                        <a:rPr lang="zh-CN" altLang="en-US" sz="1800" dirty="0">
                          <a:latin typeface="微软雅黑" panose="020B0503020204020204" pitchFamily="34" charset="-122"/>
                          <a:ea typeface="微软雅黑" panose="020B0503020204020204" pitchFamily="34" charset="-122"/>
                        </a:rPr>
                        <a:t>氯化木质素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发生化学变化</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使用无机试剂的分离</a:t>
                      </a:r>
                      <a:endParaRPr lang="en-US" altLang="zh-CN" sz="1800" dirty="0">
                        <a:latin typeface="微软雅黑" panose="020B0503020204020204" pitchFamily="34" charset="-122"/>
                        <a:ea typeface="微软雅黑" panose="020B0503020204020204" pitchFamily="34" charset="-122"/>
                      </a:endParaRPr>
                    </a:p>
                    <a:p>
                      <a:pPr algn="ctr"/>
                      <a:endParaRPr lang="zh-CN" altLang="en-US" sz="1800" dirty="0">
                        <a:latin typeface="微软雅黑" panose="020B0503020204020204" pitchFamily="34" charset="-122"/>
                        <a:ea typeface="微软雅黑" panose="020B0503020204020204" pitchFamily="34" charset="-122"/>
                      </a:endParaRPr>
                    </a:p>
                  </a:txBody>
                  <a:tcPr marL="91441" marR="91441" marT="45714" marB="45714">
                    <a:noFill/>
                  </a:tcPr>
                </a:tc>
                <a:extLst>
                  <a:ext uri="{0D108BD9-81ED-4DB2-BD59-A6C34878D82A}">
                    <a16:rowId xmlns:a16="http://schemas.microsoft.com/office/drawing/2014/main" val="3400816913"/>
                  </a:ext>
                </a:extLst>
              </a:tr>
              <a:tr h="1188648">
                <a:tc vMerge="1">
                  <a:txBody>
                    <a:bodyPr/>
                    <a:lstStyle/>
                    <a:p>
                      <a:endParaRPr lang="zh-CN" altLang="en-US" dirty="0"/>
                    </a:p>
                  </a:txBody>
                  <a:tcPr>
                    <a:noFill/>
                  </a:tcPr>
                </a:tc>
                <a:tc>
                  <a:txBody>
                    <a:bodyPr/>
                    <a:lstStyle/>
                    <a:p>
                      <a:pPr algn="ctr"/>
                      <a:r>
                        <a:rPr lang="zh-CN" altLang="en-US" sz="1800" dirty="0">
                          <a:latin typeface="微软雅黑" panose="020B0503020204020204" pitchFamily="34" charset="-122"/>
                          <a:ea typeface="微软雅黑" panose="020B0503020204020204" pitchFamily="34" charset="-122"/>
                        </a:rPr>
                        <a:t>乙醇木质素</a:t>
                      </a:r>
                    </a:p>
                    <a:p>
                      <a:pPr algn="ctr"/>
                      <a:r>
                        <a:rPr lang="zh-CN" altLang="en-US" sz="1800" dirty="0">
                          <a:latin typeface="微软雅黑" panose="020B0503020204020204" pitchFamily="34" charset="-122"/>
                          <a:ea typeface="微软雅黑" panose="020B0503020204020204" pitchFamily="34" charset="-122"/>
                        </a:rPr>
                        <a:t>二氧六环酸解木质素</a:t>
                      </a:r>
                    </a:p>
                    <a:p>
                      <a:pPr algn="ctr"/>
                      <a:r>
                        <a:rPr lang="zh-CN" altLang="en-US" sz="1800" dirty="0">
                          <a:latin typeface="微软雅黑" panose="020B0503020204020204" pitchFamily="34" charset="-122"/>
                          <a:ea typeface="微软雅黑" panose="020B0503020204020204" pitchFamily="34" charset="-122"/>
                        </a:rPr>
                        <a:t>巯基乙酸木质素</a:t>
                      </a:r>
                    </a:p>
                    <a:p>
                      <a:pPr algn="ctr"/>
                      <a:r>
                        <a:rPr lang="zh-CN" altLang="en-US" sz="1800" dirty="0">
                          <a:latin typeface="微软雅黑" panose="020B0503020204020204" pitchFamily="34" charset="-122"/>
                          <a:ea typeface="微软雅黑" panose="020B0503020204020204" pitchFamily="34" charset="-122"/>
                        </a:rPr>
                        <a:t>乙酸木质素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发生化学变化</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除二氧六环木质素外，试剂与木质素结合</a:t>
                      </a:r>
                    </a:p>
                  </a:txBody>
                  <a:tcPr marL="91441" marR="91441" marT="45714" marB="45714">
                    <a:noFill/>
                  </a:tcPr>
                </a:tc>
                <a:extLst>
                  <a:ext uri="{0D108BD9-81ED-4DB2-BD59-A6C34878D82A}">
                    <a16:rowId xmlns:a16="http://schemas.microsoft.com/office/drawing/2014/main" val="1011833630"/>
                  </a:ext>
                </a:extLst>
              </a:tr>
              <a:tr h="365732">
                <a:tc vMerge="1">
                  <a:txBody>
                    <a:bodyPr/>
                    <a:lstStyle/>
                    <a:p>
                      <a:endParaRPr lang="zh-CN" altLang="en-US"/>
                    </a:p>
                  </a:txBody>
                  <a:tcPr/>
                </a:tc>
                <a:tc>
                  <a:txBody>
                    <a:bodyPr/>
                    <a:lstStyle/>
                    <a:p>
                      <a:pPr algn="ctr"/>
                      <a:r>
                        <a:rPr lang="zh-CN" altLang="en-US" sz="1800" dirty="0">
                          <a:latin typeface="微软雅黑" panose="020B0503020204020204" pitchFamily="34" charset="-122"/>
                          <a:ea typeface="微软雅黑" panose="020B0503020204020204" pitchFamily="34" charset="-122"/>
                        </a:rPr>
                        <a:t>有机胺木质素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胺与木质素结合</a:t>
                      </a:r>
                    </a:p>
                  </a:txBody>
                  <a:tcPr marL="91441" marR="91441" marT="45714" marB="45714">
                    <a:noFill/>
                  </a:tcPr>
                </a:tc>
                <a:extLst>
                  <a:ext uri="{0D108BD9-81ED-4DB2-BD59-A6C34878D82A}">
                    <a16:rowId xmlns:a16="http://schemas.microsoft.com/office/drawing/2014/main" val="2174636565"/>
                  </a:ext>
                </a:extLst>
              </a:tr>
              <a:tr h="1188648">
                <a:tc vMerge="1">
                  <a:txBody>
                    <a:bodyPr/>
                    <a:lstStyle/>
                    <a:p>
                      <a:endParaRPr lang="zh-CN" altLang="en-US"/>
                    </a:p>
                  </a:txBody>
                  <a:tcPr/>
                </a:tc>
                <a:tc>
                  <a:txBody>
                    <a:bodyPr/>
                    <a:lstStyle/>
                    <a:p>
                      <a:pPr algn="ctr"/>
                      <a:r>
                        <a:rPr lang="en-US" altLang="zh-CN" sz="1800" dirty="0" err="1">
                          <a:latin typeface="微软雅黑" panose="020B0503020204020204" pitchFamily="34" charset="-122"/>
                          <a:ea typeface="微软雅黑" panose="020B0503020204020204" pitchFamily="34" charset="-122"/>
                        </a:rPr>
                        <a:t>Brauns</a:t>
                      </a:r>
                      <a:r>
                        <a:rPr lang="zh-CN" altLang="en-US" sz="1800" dirty="0">
                          <a:latin typeface="微软雅黑" panose="020B0503020204020204" pitchFamily="34" charset="-122"/>
                          <a:ea typeface="微软雅黑" panose="020B0503020204020204" pitchFamily="34" charset="-122"/>
                        </a:rPr>
                        <a:t>天然木质素</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磨木木质素</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酶解木质素</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丙酮木质素</a:t>
                      </a:r>
                    </a:p>
                  </a:txBody>
                  <a:tcPr marL="91441" marR="91441" marT="45714" marB="45714">
                    <a:noFill/>
                  </a:tcPr>
                </a:tc>
                <a:tc>
                  <a:txBody>
                    <a:bodyPr/>
                    <a:lstStyle/>
                    <a:p>
                      <a:pPr algn="ctr"/>
                      <a:r>
                        <a:rPr lang="zh-CN" altLang="en-US" sz="1800" dirty="0">
                          <a:latin typeface="微软雅黑" panose="020B0503020204020204" pitchFamily="34" charset="-122"/>
                          <a:ea typeface="微软雅黑" panose="020B0503020204020204" pitchFamily="34" charset="-122"/>
                        </a:rPr>
                        <a:t>化学变化极少</a:t>
                      </a:r>
                    </a:p>
                    <a:p>
                      <a:pPr algn="ctr"/>
                      <a:r>
                        <a:rPr lang="zh-CN" altLang="en-US" sz="1800" dirty="0">
                          <a:latin typeface="微软雅黑" panose="020B0503020204020204" pitchFamily="34" charset="-122"/>
                          <a:ea typeface="微软雅黑" panose="020B0503020204020204" pitchFamily="34" charset="-122"/>
                        </a:rPr>
                        <a:t>用中性有机溶剂提取</a:t>
                      </a:r>
                    </a:p>
                  </a:txBody>
                  <a:tcPr marL="91441" marR="91441" marT="45714" marB="45714">
                    <a:noFill/>
                  </a:tcPr>
                </a:tc>
                <a:extLst>
                  <a:ext uri="{0D108BD9-81ED-4DB2-BD59-A6C34878D82A}">
                    <a16:rowId xmlns:a16="http://schemas.microsoft.com/office/drawing/2014/main" val="1952490743"/>
                  </a:ext>
                </a:extLst>
              </a:tr>
              <a:tr h="1171721">
                <a:tc vMerge="1">
                  <a:txBody>
                    <a:bodyPr/>
                    <a:lstStyle/>
                    <a:p>
                      <a:endParaRPr lang="zh-CN" altLang="en-US"/>
                    </a:p>
                  </a:txBody>
                  <a:tcPr/>
                </a:tc>
                <a:tc gridSpan="2">
                  <a:txBody>
                    <a:bodyPr/>
                    <a:lstStyle/>
                    <a:p>
                      <a:endParaRPr lang="zh-CN" altLang="en-US" sz="1800" dirty="0"/>
                    </a:p>
                  </a:txBody>
                  <a:tcPr marL="91441" marR="91441" marT="45714" marB="45714">
                    <a:noFill/>
                  </a:tcPr>
                </a:tc>
                <a:tc hMerge="1">
                  <a:txBody>
                    <a:bodyPr/>
                    <a:lstStyle/>
                    <a:p>
                      <a:endParaRPr lang="zh-CN" altLang="en-US" dirty="0"/>
                    </a:p>
                  </a:txBody>
                  <a:tcPr>
                    <a:solidFill>
                      <a:srgbClr val="FFFFFF"/>
                    </a:solidFill>
                  </a:tcPr>
                </a:tc>
                <a:extLst>
                  <a:ext uri="{0D108BD9-81ED-4DB2-BD59-A6C34878D82A}">
                    <a16:rowId xmlns:a16="http://schemas.microsoft.com/office/drawing/2014/main" val="1674282189"/>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3">
            <a:extLst>
              <a:ext uri="{FF2B5EF4-FFF2-40B4-BE49-F238E27FC236}">
                <a16:creationId xmlns:a16="http://schemas.microsoft.com/office/drawing/2014/main" id="{CAF05268-78E3-42AC-9A1B-83C066036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5888"/>
            <a:ext cx="8558213"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矩形 4">
            <a:extLst>
              <a:ext uri="{FF2B5EF4-FFF2-40B4-BE49-F238E27FC236}">
                <a16:creationId xmlns:a16="http://schemas.microsoft.com/office/drawing/2014/main" id="{E87DD710-CBB8-43FE-BC2E-75F87AF5FE03}"/>
              </a:ext>
            </a:extLst>
          </p:cNvPr>
          <p:cNvSpPr>
            <a:spLocks noChangeArrowheads="1"/>
          </p:cNvSpPr>
          <p:nvPr/>
        </p:nvSpPr>
        <p:spPr bwMode="auto">
          <a:xfrm>
            <a:off x="971550" y="4445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文献阅读</a:t>
            </a:r>
            <a:endParaRPr kumimoji="1" lang="zh-CN" altLang="en-US" sz="2400" b="1"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图片 3">
            <a:extLst>
              <a:ext uri="{FF2B5EF4-FFF2-40B4-BE49-F238E27FC236}">
                <a16:creationId xmlns:a16="http://schemas.microsoft.com/office/drawing/2014/main" id="{C310EFE2-9CA7-47B0-9CFF-D772AF4A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550"/>
          <a:stretch>
            <a:fillRect/>
          </a:stretch>
        </p:blipFill>
        <p:spPr bwMode="auto">
          <a:xfrm>
            <a:off x="179388" y="1700213"/>
            <a:ext cx="8810625"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4">
            <a:extLst>
              <a:ext uri="{FF2B5EF4-FFF2-40B4-BE49-F238E27FC236}">
                <a16:creationId xmlns:a16="http://schemas.microsoft.com/office/drawing/2014/main" id="{CBC281C5-D0B0-4E75-B6D6-78B63FD29A01}"/>
              </a:ext>
            </a:extLst>
          </p:cNvPr>
          <p:cNvSpPr>
            <a:spLocks noChangeArrowheads="1"/>
          </p:cNvSpPr>
          <p:nvPr/>
        </p:nvSpPr>
        <p:spPr bwMode="auto">
          <a:xfrm>
            <a:off x="179388" y="549275"/>
            <a:ext cx="3057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木质素的可能结构</a:t>
            </a:r>
            <a:endParaRPr kumimoji="1" lang="zh-CN" altLang="en-US" sz="2800" b="1" i="0" u="none" strike="noStrike" kern="1200" cap="none" spc="0" normalizeH="0" baseline="0" noProof="0">
              <a:ln>
                <a:noFill/>
              </a:ln>
              <a:solidFill>
                <a:srgbClr val="EAEAEA"/>
              </a:solidFill>
              <a:effectLst/>
              <a:uLnTx/>
              <a:uFillTx/>
              <a:latin typeface="Arial Narrow" panose="020B0606020202030204" pitchFamily="34" charset="0"/>
              <a:ea typeface="宋体" panose="02010600030101010101" pitchFamily="2" charset="-122"/>
              <a:cs typeface="+mn-cs"/>
            </a:endParaRPr>
          </a:p>
        </p:txBody>
      </p:sp>
      <p:sp>
        <p:nvSpPr>
          <p:cNvPr id="17412" name="矩形 5">
            <a:extLst>
              <a:ext uri="{FF2B5EF4-FFF2-40B4-BE49-F238E27FC236}">
                <a16:creationId xmlns:a16="http://schemas.microsoft.com/office/drawing/2014/main" id="{20C533E6-382D-4487-9907-8593660A561F}"/>
              </a:ext>
            </a:extLst>
          </p:cNvPr>
          <p:cNvSpPr>
            <a:spLocks noChangeArrowheads="1"/>
          </p:cNvSpPr>
          <p:nvPr/>
        </p:nvSpPr>
        <p:spPr bwMode="auto">
          <a:xfrm>
            <a:off x="3348038" y="404813"/>
            <a:ext cx="658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C00000"/>
                </a:solidFill>
                <a:effectLst/>
                <a:uLnTx/>
                <a:uFillTx/>
                <a:latin typeface="Adobe 楷体 Std R" panose="02020400000000000000" pitchFamily="18" charset="-122"/>
                <a:ea typeface="Adobe 楷体 Std R" panose="02020400000000000000" pitchFamily="18" charset="-122"/>
                <a:cs typeface="+mn-c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434" name="Rectangle 2">
            <a:extLst>
              <a:ext uri="{FF2B5EF4-FFF2-40B4-BE49-F238E27FC236}">
                <a16:creationId xmlns:a16="http://schemas.microsoft.com/office/drawing/2014/main" id="{D8D98913-0516-4620-804A-A6379ED9C40D}"/>
              </a:ext>
            </a:extLst>
          </p:cNvPr>
          <p:cNvSpPr>
            <a:spLocks noGrp="1" noChangeArrowheads="1"/>
          </p:cNvSpPr>
          <p:nvPr>
            <p:ph type="ctrTitle" idx="4294967295"/>
          </p:nvPr>
        </p:nvSpPr>
        <p:spPr bwMode="auto">
          <a:xfrm>
            <a:off x="395288" y="476250"/>
            <a:ext cx="7772400" cy="16573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4800" b="1">
                <a:solidFill>
                  <a:schemeClr val="bg2"/>
                </a:solidFill>
                <a:latin typeface="微软雅黑" panose="020B0503020204020204" pitchFamily="34" charset="-122"/>
                <a:ea typeface="微软雅黑" panose="020B0503020204020204" pitchFamily="34" charset="-122"/>
              </a:rPr>
              <a:t> </a:t>
            </a:r>
            <a:br>
              <a:rPr lang="en-US" altLang="zh-CN" sz="4800" b="1">
                <a:solidFill>
                  <a:schemeClr val="bg2"/>
                </a:solidFill>
                <a:latin typeface="微软雅黑" panose="020B0503020204020204" pitchFamily="34" charset="-122"/>
                <a:ea typeface="微软雅黑" panose="020B0503020204020204" pitchFamily="34" charset="-122"/>
              </a:rPr>
            </a:br>
            <a:endParaRPr lang="zh-CN" altLang="zh-CN" sz="2800" b="1">
              <a:solidFill>
                <a:schemeClr val="bg2"/>
              </a:solidFill>
              <a:latin typeface="微软雅黑" panose="020B0503020204020204" pitchFamily="34" charset="-122"/>
              <a:ea typeface="微软雅黑" panose="020B0503020204020204" pitchFamily="34" charset="-122"/>
            </a:endParaRPr>
          </a:p>
        </p:txBody>
      </p:sp>
      <p:sp>
        <p:nvSpPr>
          <p:cNvPr id="18435" name="object 5">
            <a:extLst>
              <a:ext uri="{FF2B5EF4-FFF2-40B4-BE49-F238E27FC236}">
                <a16:creationId xmlns:a16="http://schemas.microsoft.com/office/drawing/2014/main" id="{2AFF7D7A-0C16-492D-A4EE-2C0033C47B71}"/>
              </a:ext>
            </a:extLst>
          </p:cNvPr>
          <p:cNvSpPr txBox="1">
            <a:spLocks noChangeArrowheads="1"/>
          </p:cNvSpPr>
          <p:nvPr/>
        </p:nvSpPr>
        <p:spPr bwMode="auto">
          <a:xfrm>
            <a:off x="-474365" y="1125538"/>
            <a:ext cx="9540875" cy="180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633413">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633413" marR="0" lvl="0" indent="0" algn="l" defTabSz="914400" rtl="0" eaLnBrk="1" fontAlgn="base" latinLnBrk="0" hangingPunct="1">
              <a:lnSpc>
                <a:spcPct val="150000"/>
              </a:lnSpc>
              <a:spcBef>
                <a:spcPts val="100"/>
              </a:spcBef>
              <a:spcAft>
                <a:spcPct val="0"/>
              </a:spcAft>
              <a:buClrTx/>
              <a:buSzTx/>
              <a:buFontTx/>
              <a:buNone/>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对于木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素的研究历史很长，可以追溯到十九世纪三十年代，当时Gay-Lussal开始研究木材的元素组成。至今已有一百八十年的历史了，但正规的化学研究始于1930年以后，近代化学的兴起和发展促进了木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素化学的研究，尤其是在二十世纪五十年代到七十年代之间，对木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素化学结构的认识取得了巨大的飞跃。</a:t>
            </a:r>
          </a:p>
        </p:txBody>
      </p:sp>
      <p:sp>
        <p:nvSpPr>
          <p:cNvPr id="5" name="矩形 4">
            <a:extLst>
              <a:ext uri="{FF2B5EF4-FFF2-40B4-BE49-F238E27FC236}">
                <a16:creationId xmlns:a16="http://schemas.microsoft.com/office/drawing/2014/main" id="{39C5B202-EB17-42FF-AA0D-A06F77DC6C38}"/>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18437" name="矩形 1">
            <a:extLst>
              <a:ext uri="{FF2B5EF4-FFF2-40B4-BE49-F238E27FC236}">
                <a16:creationId xmlns:a16="http://schemas.microsoft.com/office/drawing/2014/main" id="{AE8D833D-F2F4-47FC-8F16-4E0C8C3992C5}"/>
              </a:ext>
            </a:extLst>
          </p:cNvPr>
          <p:cNvSpPr>
            <a:spLocks noChangeArrowheads="1"/>
          </p:cNvSpPr>
          <p:nvPr/>
        </p:nvSpPr>
        <p:spPr bwMode="auto">
          <a:xfrm>
            <a:off x="3348038" y="44450"/>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一、概述</a:t>
            </a:r>
            <a:endParaRPr kumimoji="1" lang="zh-CN" altLang="en-US" sz="4000" b="1" i="0" u="none" strike="noStrike" kern="1200" cap="none" spc="0" normalizeH="0" baseline="0" noProof="0">
              <a:ln>
                <a:noFill/>
              </a:ln>
              <a:solidFill>
                <a:srgbClr val="FFFFFF"/>
              </a:solidFill>
              <a:effectLst/>
              <a:uLnTx/>
              <a:uFillTx/>
              <a:latin typeface="Arial Narrow" panose="020B060602020203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4976F1AE-2F00-4251-8411-C429121A7511}"/>
              </a:ext>
            </a:extLst>
          </p:cNvPr>
          <p:cNvPicPr>
            <a:picLocks noChangeAspect="1"/>
          </p:cNvPicPr>
          <p:nvPr/>
        </p:nvPicPr>
        <p:blipFill>
          <a:blip r:embed="rId2"/>
          <a:stretch>
            <a:fillRect/>
          </a:stretch>
        </p:blipFill>
        <p:spPr>
          <a:xfrm>
            <a:off x="2843808" y="3501008"/>
            <a:ext cx="2956816" cy="3071126"/>
          </a:xfrm>
          <a:prstGeom prst="roundRect">
            <a:avLst/>
          </a:prstGeom>
        </p:spPr>
      </p:pic>
    </p:spTree>
  </p:cSld>
  <p:clrMapOvr>
    <a:masterClrMapping/>
  </p:clrMapOvr>
  <p:transition spd="med">
    <p:blinds/>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A92E4E-66B5-4D19-942E-25CC9C531827}"/>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19459" name="object 5">
            <a:extLst>
              <a:ext uri="{FF2B5EF4-FFF2-40B4-BE49-F238E27FC236}">
                <a16:creationId xmlns:a16="http://schemas.microsoft.com/office/drawing/2014/main" id="{1F56B251-945F-436C-AA5A-595597D1A6FA}"/>
              </a:ext>
            </a:extLst>
          </p:cNvPr>
          <p:cNvSpPr txBox="1">
            <a:spLocks noChangeArrowheads="1"/>
          </p:cNvSpPr>
          <p:nvPr/>
        </p:nvSpPr>
        <p:spPr bwMode="auto">
          <a:xfrm>
            <a:off x="0" y="4071938"/>
            <a:ext cx="8964613"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08000" algn="l"/>
                <a:tab pos="509588" algn="l"/>
              </a:tabLst>
              <a:defRPr kumimoji="1" sz="2400" b="1">
                <a:solidFill>
                  <a:schemeClr val="tx1"/>
                </a:solidFill>
                <a:latin typeface="Arial Narrow" panose="020B0606020202030204" pitchFamily="34" charset="0"/>
                <a:ea typeface="宋体" panose="02010600030101010101" pitchFamily="2" charset="-122"/>
              </a:defRPr>
            </a:lvl9pPr>
          </a:lstStyle>
          <a:p>
            <a:pPr marL="355600" marR="0" lvl="0" indent="-342900" algn="l" defTabSz="914400" rtl="0" eaLnBrk="1" fontAlgn="base" latinLnBrk="0" hangingPunct="1">
              <a:lnSpc>
                <a:spcPct val="100000"/>
              </a:lnSpc>
              <a:spcBef>
                <a:spcPts val="100"/>
              </a:spcBef>
              <a:spcAft>
                <a:spcPct val="0"/>
              </a:spcAft>
              <a:buClrTx/>
              <a:buSzTx/>
              <a:buFontTx/>
              <a:buChar char="•"/>
              <a:tabLst>
                <a:tab pos="508000" algn="l"/>
                <a:tab pos="509588" algn="l"/>
              </a:tabLst>
              <a:defRPr/>
            </a:pPr>
            <a:r>
              <a:rPr kumimoji="1" lang="zh-CN"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1897</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年</a:t>
            </a:r>
            <a:r>
              <a:rPr kumimoji="1" lang="en-US"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Peter </a:t>
            </a:r>
            <a:r>
              <a:rPr kumimoji="1" lang="en-US" altLang="zh-CN" sz="2000" b="0" i="0" u="none" strike="noStrike" kern="1200" cap="none" spc="0" normalizeH="0" baseline="0" noProof="0" dirty="0" err="1">
                <a:ln>
                  <a:noFill/>
                </a:ln>
                <a:solidFill>
                  <a:srgbClr val="000054"/>
                </a:solidFill>
                <a:effectLst/>
                <a:uLnTx/>
                <a:uFillTx/>
                <a:latin typeface="微软雅黑" panose="020B0503020204020204" pitchFamily="34" charset="-122"/>
                <a:ea typeface="微软雅黑" panose="020B0503020204020204" pitchFamily="34" charset="-122"/>
                <a:cs typeface="+mn-cs"/>
              </a:rPr>
              <a:t>Klason</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提出：木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素是与松柏醇密切相关的物质；</a:t>
            </a:r>
          </a:p>
          <a:p>
            <a:pPr marL="355600" marR="0" lvl="0" indent="-342900" algn="l" defTabSz="914400" rtl="0" eaLnBrk="1" fontAlgn="base" latinLnBrk="0" hangingPunct="1">
              <a:lnSpc>
                <a:spcPct val="100000"/>
              </a:lnSpc>
              <a:spcBef>
                <a:spcPts val="25"/>
              </a:spcBef>
              <a:spcAft>
                <a:spcPct val="0"/>
              </a:spcAft>
              <a:buClr>
                <a:srgbClr val="000066"/>
              </a:buClr>
              <a:buSzTx/>
              <a:buFontTx/>
              <a:buChar char="•"/>
              <a:tabLst>
                <a:tab pos="508000" algn="l"/>
                <a:tab pos="509588" algn="l"/>
              </a:tabLst>
              <a:defRPr/>
            </a:pPr>
            <a:endPar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355600" marR="0" lvl="0" indent="-342900" algn="l" defTabSz="914400" rtl="0" eaLnBrk="1" fontAlgn="base" latinLnBrk="0" hangingPunct="1">
              <a:lnSpc>
                <a:spcPct val="150000"/>
              </a:lnSpc>
              <a:spcBef>
                <a:spcPct val="0"/>
              </a:spcBef>
              <a:spcAft>
                <a:spcPct val="0"/>
              </a:spcAft>
              <a:buClrTx/>
              <a:buSzTx/>
              <a:buFontTx/>
              <a:buChar char="•"/>
              <a:tabLst>
                <a:tab pos="508000" algn="l"/>
                <a:tab pos="509588" algn="l"/>
              </a:tabLst>
              <a:defRPr/>
            </a:pPr>
            <a:r>
              <a:rPr kumimoji="1" lang="zh-CN"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190</a:t>
            </a:r>
            <a:r>
              <a:rPr kumimoji="1" lang="en-US"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7</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年</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他</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又认为</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素是</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天然</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高分子化合物</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，十年后，他提出木质素是由松柏醛和松柏醇，通过醇羟基和酚羟基连续缩合而连接起来</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a:t>
            </a:r>
            <a:endParaRPr kumimoji="1" lang="en-US"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tab pos="508000" algn="l"/>
                <a:tab pos="509588" algn="l"/>
              </a:tabLst>
              <a:defRPr/>
            </a:pPr>
            <a:endParaRPr kumimoji="1" lang="en-US"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355600" marR="0" lvl="0" indent="-342900" algn="l" defTabSz="914400" rtl="0" eaLnBrk="1" fontAlgn="base" latinLnBrk="0" hangingPunct="1">
              <a:lnSpc>
                <a:spcPct val="150000"/>
              </a:lnSpc>
              <a:spcBef>
                <a:spcPct val="0"/>
              </a:spcBef>
              <a:spcAft>
                <a:spcPct val="0"/>
              </a:spcAft>
              <a:buClrTx/>
              <a:buSzTx/>
              <a:buFontTx/>
              <a:buChar char="•"/>
              <a:tabLst>
                <a:tab pos="508000" algn="l"/>
                <a:tab pos="509588" algn="l"/>
              </a:tabLst>
              <a:defRPr/>
            </a:pP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其中在</a:t>
            </a:r>
            <a:r>
              <a:rPr kumimoji="1" lang="en-US"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1908</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年，他提出木质素的定量测试方法，即硫酸木质素法。</a:t>
            </a:r>
            <a:endParaRPr kumimoji="1" lang="en-US"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
        <p:nvSpPr>
          <p:cNvPr id="19460" name="矩形 7">
            <a:extLst>
              <a:ext uri="{FF2B5EF4-FFF2-40B4-BE49-F238E27FC236}">
                <a16:creationId xmlns:a16="http://schemas.microsoft.com/office/drawing/2014/main" id="{1440197E-3B8C-4E44-9631-CD6DD9C76C16}"/>
              </a:ext>
            </a:extLst>
          </p:cNvPr>
          <p:cNvSpPr>
            <a:spLocks noChangeArrowheads="1"/>
          </p:cNvSpPr>
          <p:nvPr/>
        </p:nvSpPr>
        <p:spPr bwMode="auto">
          <a:xfrm>
            <a:off x="2627313" y="115888"/>
            <a:ext cx="4378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1.1 </a:t>
            </a:r>
            <a:r>
              <a:rPr kumimoji="1"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a:t>
            </a:r>
            <a:r>
              <a:rPr kumimoji="1"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研究史</a:t>
            </a:r>
          </a:p>
        </p:txBody>
      </p:sp>
      <p:sp>
        <p:nvSpPr>
          <p:cNvPr id="19461" name="object 5">
            <a:extLst>
              <a:ext uri="{FF2B5EF4-FFF2-40B4-BE49-F238E27FC236}">
                <a16:creationId xmlns:a16="http://schemas.microsoft.com/office/drawing/2014/main" id="{1FA2D5A1-D763-4345-A039-D2AF064029EC}"/>
              </a:ext>
            </a:extLst>
          </p:cNvPr>
          <p:cNvSpPr txBox="1">
            <a:spLocks noChangeArrowheads="1"/>
          </p:cNvSpPr>
          <p:nvPr/>
        </p:nvSpPr>
        <p:spPr bwMode="auto">
          <a:xfrm>
            <a:off x="6350" y="1125538"/>
            <a:ext cx="8966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kumimoji="1" sz="2400" b="1">
                <a:solidFill>
                  <a:schemeClr val="tx1"/>
                </a:solidFill>
                <a:latin typeface="Arial Narrow" panose="020B0606020202030204" pitchFamily="34" charset="0"/>
                <a:ea typeface="宋体" panose="02010600030101010101" pitchFamily="2" charset="-122"/>
              </a:defRPr>
            </a:lvl1pPr>
            <a:lvl2pPr marL="742950" indent="-285750">
              <a:tabLst>
                <a:tab pos="355600" algn="l"/>
              </a:tabLst>
              <a:defRPr kumimoji="1" sz="2400" b="1">
                <a:solidFill>
                  <a:schemeClr val="tx1"/>
                </a:solidFill>
                <a:latin typeface="Arial Narrow" panose="020B0606020202030204" pitchFamily="34" charset="0"/>
                <a:ea typeface="宋体" panose="02010600030101010101" pitchFamily="2" charset="-122"/>
              </a:defRPr>
            </a:lvl2pPr>
            <a:lvl3pPr marL="11430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3pPr>
            <a:lvl4pPr marL="16002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4pPr>
            <a:lvl5pPr marL="2057400" indent="-228600">
              <a:tabLst>
                <a:tab pos="355600" algn="l"/>
              </a:tabLst>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kumimoji="1" sz="2400" b="1">
                <a:solidFill>
                  <a:schemeClr val="tx1"/>
                </a:solidFill>
                <a:latin typeface="Arial Narrow" panose="020B0606020202030204" pitchFamily="34" charset="0"/>
                <a:ea typeface="宋体" panose="02010600030101010101" pitchFamily="2" charset="-122"/>
              </a:defRPr>
            </a:lvl9pPr>
          </a:lstStyle>
          <a:p>
            <a:pPr marL="355600" marR="0" lvl="0" indent="-342900" algn="just" defTabSz="914400" rtl="0" eaLnBrk="1" fontAlgn="base" latinLnBrk="0" hangingPunct="1">
              <a:lnSpc>
                <a:spcPct val="140000"/>
              </a:lnSpc>
              <a:spcBef>
                <a:spcPts val="100"/>
              </a:spcBef>
              <a:spcAft>
                <a:spcPct val="0"/>
              </a:spcAft>
              <a:buClrTx/>
              <a:buSzTx/>
              <a:buFontTx/>
              <a:buChar char="•"/>
              <a:tabLst>
                <a:tab pos="355600" algn="l"/>
              </a:tabLst>
              <a:defRPr/>
            </a:pPr>
            <a:r>
              <a:rPr kumimoji="1" lang="zh-CN"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1838</a:t>
            </a:r>
            <a:r>
              <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年法国农学家P.Payen从木材中分离纤维素时偶然发现有种化合物，它总是与纤维素、半纤维素伴生在一起；</a:t>
            </a:r>
          </a:p>
          <a:p>
            <a:pPr marL="355600" marR="0" lvl="0" indent="-342900" algn="just" defTabSz="914400" rtl="0" eaLnBrk="1" fontAlgn="base" latinLnBrk="0" hangingPunct="1">
              <a:lnSpc>
                <a:spcPct val="140000"/>
              </a:lnSpc>
              <a:spcBef>
                <a:spcPts val="575"/>
              </a:spcBef>
              <a:spcAft>
                <a:spcPct val="0"/>
              </a:spcAft>
              <a:buClrTx/>
              <a:buSzTx/>
              <a:buFontTx/>
              <a:buChar char="•"/>
              <a:tabLst>
                <a:tab pos="355600" algn="l"/>
              </a:tabLst>
              <a:defRPr/>
            </a:pPr>
            <a:r>
              <a:rPr kumimoji="1" lang="zh-CN"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1857</a:t>
            </a:r>
            <a:r>
              <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年德国化学家F.Schulze将上述物质分离出来，并称为木质素</a:t>
            </a:r>
            <a:r>
              <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Lignin</a:t>
            </a:r>
            <a:r>
              <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a:t>
            </a:r>
            <a:r>
              <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Lignin是由拉丁文Lignum而来的，Lignum拉丁文的意思是木材，这个名字至今仍被使用。</a:t>
            </a:r>
          </a:p>
        </p:txBody>
      </p:sp>
      <p:sp>
        <p:nvSpPr>
          <p:cNvPr id="19462" name="矩形 1">
            <a:extLst>
              <a:ext uri="{FF2B5EF4-FFF2-40B4-BE49-F238E27FC236}">
                <a16:creationId xmlns:a16="http://schemas.microsoft.com/office/drawing/2014/main" id="{CE9D462B-395F-4E44-B95D-96B252422212}"/>
              </a:ext>
            </a:extLst>
          </p:cNvPr>
          <p:cNvSpPr>
            <a:spLocks noChangeArrowheads="1"/>
          </p:cNvSpPr>
          <p:nvPr/>
        </p:nvSpPr>
        <p:spPr bwMode="auto">
          <a:xfrm>
            <a:off x="-36513" y="3459163"/>
            <a:ext cx="885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100"/>
              </a:spcBef>
              <a:spcAft>
                <a:spcPct val="0"/>
              </a:spcAft>
              <a:buClrTx/>
              <a:buSzTx/>
              <a:buFontTx/>
              <a:buChar char="•"/>
              <a:tabLst/>
              <a:defRPr/>
            </a:pPr>
            <a:r>
              <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   </a:t>
            </a:r>
            <a:r>
              <a:rPr kumimoji="1" lang="zh-CN"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189</a:t>
            </a: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0</a:t>
            </a:r>
            <a:r>
              <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年</a:t>
            </a: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，班贝格尔发现木质素含有甲氧基基团。</a:t>
            </a:r>
            <a:endParaRPr kumimoji="1" lang="zh-CN"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A92E4E-66B5-4D19-942E-25CC9C531827}"/>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0483" name="矩形 7">
            <a:extLst>
              <a:ext uri="{FF2B5EF4-FFF2-40B4-BE49-F238E27FC236}">
                <a16:creationId xmlns:a16="http://schemas.microsoft.com/office/drawing/2014/main" id="{2E93D490-0D85-49AE-82B2-7658C5B65BFC}"/>
              </a:ext>
            </a:extLst>
          </p:cNvPr>
          <p:cNvSpPr>
            <a:spLocks noChangeArrowheads="1"/>
          </p:cNvSpPr>
          <p:nvPr/>
        </p:nvSpPr>
        <p:spPr bwMode="auto">
          <a:xfrm>
            <a:off x="2627313" y="115888"/>
            <a:ext cx="4378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1.1 </a:t>
            </a:r>
            <a:r>
              <a:rPr kumimoji="1"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a:t>
            </a:r>
            <a:r>
              <a:rPr kumimoji="1"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1"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研究史</a:t>
            </a:r>
          </a:p>
        </p:txBody>
      </p:sp>
      <p:sp>
        <p:nvSpPr>
          <p:cNvPr id="20484" name="矩形 9">
            <a:extLst>
              <a:ext uri="{FF2B5EF4-FFF2-40B4-BE49-F238E27FC236}">
                <a16:creationId xmlns:a16="http://schemas.microsoft.com/office/drawing/2014/main" id="{6B1ED17F-81C5-4D25-B7AB-8747664F1C73}"/>
              </a:ext>
            </a:extLst>
          </p:cNvPr>
          <p:cNvSpPr>
            <a:spLocks noChangeArrowheads="1"/>
          </p:cNvSpPr>
          <p:nvPr/>
        </p:nvSpPr>
        <p:spPr bwMode="auto">
          <a:xfrm>
            <a:off x="0" y="1125538"/>
            <a:ext cx="9036050"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1926-1932</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年</a:t>
            </a: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间，科学家发表了许多关于木质素的假设，其中重要一点是木质素的结构单元像建筑石一样，经脱氢互相缩合形成大分子。</a:t>
            </a:r>
            <a:endPar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20</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世纪</a:t>
            </a: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30</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年代</a:t>
            </a: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，人们又开发出木质素模型化合物的研究方法。</a:t>
            </a:r>
            <a:endPar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如在</a:t>
            </a:r>
            <a:r>
              <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1939</a:t>
            </a:r>
            <a:r>
              <a:rPr kumimoji="1" lang="zh-CN" altLang="en-US"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rPr>
              <a:t>年，希伯特提出希伯特酮是云杉木质素的降解产物，具有愈创木基丙烷结构。</a:t>
            </a:r>
            <a:endParaRPr kumimoji="1" lang="en-US" altLang="zh-CN" sz="2000" b="0" i="0" u="none" strike="noStrike" kern="1200" cap="none" spc="0" normalizeH="0" baseline="0" noProof="0">
              <a:ln>
                <a:noFill/>
              </a:ln>
              <a:solidFill>
                <a:srgbClr val="000054"/>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木质素大分子的精准结构还需要更加深入的研究。</a:t>
            </a:r>
            <a:endPar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木质素：由苯基丙烷基本结构单元，通过醚键和碳</a:t>
            </a: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碳键连接的复杂天然高分子聚合物。</a:t>
            </a:r>
            <a:endPar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木质素的定义不是代表单一的物质，而是代表植物中具有共同性质的一类物质。</a:t>
            </a:r>
            <a:endPar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tabLst/>
              <a:defRPr/>
            </a:pPr>
            <a:r>
              <a:rPr kumimoji="1" lang="zh-CN" altLang="en-US"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木质素在自然界中的数量仅次于纤维素和甲壳素，是位居第三位的天然大分子有机物质。</a:t>
            </a:r>
            <a:endParaRPr kumimoji="1" lang="zh-CN"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blinds/>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object 5">
            <a:extLst>
              <a:ext uri="{FF2B5EF4-FFF2-40B4-BE49-F238E27FC236}">
                <a16:creationId xmlns:a16="http://schemas.microsoft.com/office/drawing/2014/main" id="{5BC294D0-B645-4453-BD1D-325E31A407E1}"/>
              </a:ext>
            </a:extLst>
          </p:cNvPr>
          <p:cNvSpPr txBox="1">
            <a:spLocks noChangeArrowheads="1"/>
          </p:cNvSpPr>
          <p:nvPr/>
        </p:nvSpPr>
        <p:spPr bwMode="auto">
          <a:xfrm>
            <a:off x="107950" y="822809"/>
            <a:ext cx="903605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indent="787400">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787400" algn="l" defTabSz="914400" rtl="0" eaLnBrk="1" fontAlgn="base" latinLnBrk="0" hangingPunct="1">
              <a:lnSpc>
                <a:spcPct val="15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在木材中木</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质</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素作为一种填充和粘结物质，在木材细胞壁中能以物理或化学的方式使纤维素组成的微细纤</a:t>
            </a:r>
            <a:r>
              <a:rPr kumimoji="1" lang="zh-CN" altLang="en-US"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维</a:t>
            </a:r>
            <a:r>
              <a:rPr kumimoji="1" lang="zh-CN" altLang="zh-CN" sz="2000" b="0" i="0" u="none" strike="noStrike" kern="1200" cap="none" spc="0" normalizeH="0" baseline="0" noProof="0" dirty="0">
                <a:ln>
                  <a:noFill/>
                </a:ln>
                <a:solidFill>
                  <a:srgbClr val="000054"/>
                </a:solidFill>
                <a:effectLst/>
                <a:uLnTx/>
                <a:uFillTx/>
                <a:latin typeface="微软雅黑" panose="020B0503020204020204" pitchFamily="34" charset="-122"/>
                <a:ea typeface="微软雅黑" panose="020B0503020204020204" pitchFamily="34" charset="-122"/>
                <a:cs typeface="+mn-cs"/>
              </a:rPr>
              <a:t>之间黏结和加固，在各类植物纤维细胞与细胞之间也主要靠木质素黏结，增加木材的机械强度和抵抗微生物侵蚀的能力，使木化植物直立挺拔和不易腐朽。</a:t>
            </a:r>
          </a:p>
        </p:txBody>
      </p:sp>
      <p:sp>
        <p:nvSpPr>
          <p:cNvPr id="6" name="矩形 5">
            <a:extLst>
              <a:ext uri="{FF2B5EF4-FFF2-40B4-BE49-F238E27FC236}">
                <a16:creationId xmlns:a16="http://schemas.microsoft.com/office/drawing/2014/main" id="{BF6F6102-20BF-4D37-8261-89A8B07C1AB4}"/>
              </a:ext>
            </a:extLst>
          </p:cNvPr>
          <p:cNvSpPr/>
          <p:nvPr/>
        </p:nvSpPr>
        <p:spPr>
          <a:xfrm>
            <a:off x="0" y="-635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EAEAEA"/>
              </a:solidFill>
              <a:effectLst/>
              <a:uLnTx/>
              <a:uFillTx/>
              <a:latin typeface="Arial"/>
              <a:ea typeface="宋体"/>
              <a:cs typeface="+mn-cs"/>
            </a:endParaRPr>
          </a:p>
        </p:txBody>
      </p:sp>
      <p:sp>
        <p:nvSpPr>
          <p:cNvPr id="21508" name="矩形 6">
            <a:extLst>
              <a:ext uri="{FF2B5EF4-FFF2-40B4-BE49-F238E27FC236}">
                <a16:creationId xmlns:a16="http://schemas.microsoft.com/office/drawing/2014/main" id="{EE0ACF93-F9EF-413D-8D91-0840D5303C72}"/>
              </a:ext>
            </a:extLst>
          </p:cNvPr>
          <p:cNvSpPr>
            <a:spLocks noChangeArrowheads="1"/>
          </p:cNvSpPr>
          <p:nvPr/>
        </p:nvSpPr>
        <p:spPr bwMode="auto">
          <a:xfrm>
            <a:off x="0" y="115888"/>
            <a:ext cx="903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1.2 </a:t>
            </a:r>
            <a:r>
              <a:rPr kumimoji="1" lang="zh-CN" altLang="en-US" sz="32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木质素在植物体内的分布及生物合成机理</a:t>
            </a:r>
          </a:p>
        </p:txBody>
      </p:sp>
      <p:sp>
        <p:nvSpPr>
          <p:cNvPr id="21509" name="object 3">
            <a:extLst>
              <a:ext uri="{FF2B5EF4-FFF2-40B4-BE49-F238E27FC236}">
                <a16:creationId xmlns:a16="http://schemas.microsoft.com/office/drawing/2014/main" id="{2CF17737-3E91-44AE-9B0F-FBE3B9F43561}"/>
              </a:ext>
            </a:extLst>
          </p:cNvPr>
          <p:cNvSpPr>
            <a:spLocks noChangeArrowheads="1"/>
          </p:cNvSpPr>
          <p:nvPr/>
        </p:nvSpPr>
        <p:spPr bwMode="auto">
          <a:xfrm>
            <a:off x="2135673" y="2743174"/>
            <a:ext cx="4644836" cy="274322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1" i="0" u="none" strike="noStrike" kern="1200" cap="none" spc="0" normalizeH="0" baseline="0" noProof="0">
              <a:ln>
                <a:noFill/>
              </a:ln>
              <a:solidFill>
                <a:srgbClr val="00007A"/>
              </a:solidFill>
              <a:effectLst/>
              <a:uLnTx/>
              <a:uFillTx/>
              <a:latin typeface="Arial Narrow" panose="020B0606020202030204" pitchFamily="34" charset="0"/>
              <a:ea typeface="宋体" panose="02010600030101010101" pitchFamily="2" charset="-122"/>
              <a:cs typeface="+mn-cs"/>
            </a:endParaRPr>
          </a:p>
        </p:txBody>
      </p:sp>
      <p:sp>
        <p:nvSpPr>
          <p:cNvPr id="2" name="矩形 1">
            <a:extLst>
              <a:ext uri="{FF2B5EF4-FFF2-40B4-BE49-F238E27FC236}">
                <a16:creationId xmlns:a16="http://schemas.microsoft.com/office/drawing/2014/main" id="{6C04E1A4-6777-46F6-94E0-7C3B19118FCB}"/>
              </a:ext>
            </a:extLst>
          </p:cNvPr>
          <p:cNvSpPr/>
          <p:nvPr/>
        </p:nvSpPr>
        <p:spPr>
          <a:xfrm>
            <a:off x="0" y="5490603"/>
            <a:ext cx="8888278" cy="1289905"/>
          </a:xfrm>
          <a:prstGeom prst="rect">
            <a:avLst/>
          </a:prstGeom>
        </p:spPr>
        <p:txBody>
          <a:bodyPr wrap="square">
            <a:spAutoFit/>
          </a:bodyPr>
          <a:lstStyle/>
          <a:p>
            <a:pPr algn="just">
              <a:lnSpc>
                <a:spcPct val="150000"/>
              </a:lnSpc>
              <a:spcAft>
                <a:spcPts val="0"/>
              </a:spcAft>
            </a:pPr>
            <a:r>
              <a:rPr lang="en-US" altLang="zh-CN" u="sng" kern="100" dirty="0">
                <a:solidFill>
                  <a:srgbClr val="0000FF"/>
                </a:solidFill>
                <a:latin typeface="等线" panose="02010600030101010101" pitchFamily="2" charset="-122"/>
                <a:ea typeface="等线" panose="02010600030101010101" pitchFamily="2" charset="-122"/>
                <a:cs typeface="Times New Roman" panose="02020603050405020304" pitchFamily="18" charset="0"/>
                <a:hlinkClick r:id="rId3"/>
              </a:rPr>
              <a:t>https://v.qq.com/x/page/m0544n5vshy.html</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木质素的出现（英文介绍</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1min</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spcAft>
                <a:spcPts val="0"/>
              </a:spcAft>
            </a:pPr>
            <a:r>
              <a:rPr lang="en-US" altLang="zh-CN" u="sng" kern="100" dirty="0">
                <a:solidFill>
                  <a:srgbClr val="0000FF"/>
                </a:solidFill>
                <a:latin typeface="等线" panose="02010600030101010101" pitchFamily="2" charset="-122"/>
                <a:ea typeface="等线" panose="02010600030101010101" pitchFamily="2" charset="-122"/>
                <a:cs typeface="Times New Roman" panose="02020603050405020304" pitchFamily="18" charset="0"/>
                <a:hlinkClick r:id="rId4"/>
              </a:rPr>
              <a:t>https://v.youku.com/v_show/id_XNDQ2MzMwMTY0MA==.html</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木质素的作用纪录片（中文介绍</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1min48s</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Factory">
  <a:themeElements>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fontScheme name="Factory">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919</TotalTime>
  <Words>3393</Words>
  <Application>Microsoft Office PowerPoint</Application>
  <PresentationFormat>全屏显示(4:3)</PresentationFormat>
  <Paragraphs>375</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Adobe 楷体 Std R</vt:lpstr>
      <vt:lpstr>等线</vt:lpstr>
      <vt:lpstr>黑体</vt:lpstr>
      <vt:lpstr>楷体</vt:lpstr>
      <vt:lpstr>微软雅黑</vt:lpstr>
      <vt:lpstr>Arial</vt:lpstr>
      <vt:lpstr>Arial Narrow</vt:lpstr>
      <vt:lpstr>Wingdings</vt:lpstr>
      <vt:lpstr>Factory</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zhenzhen</dc:creator>
  <cp:lastModifiedBy>zhenzhen</cp:lastModifiedBy>
  <cp:revision>17</cp:revision>
  <dcterms:created xsi:type="dcterms:W3CDTF">2020-04-05T12:34:36Z</dcterms:created>
  <dcterms:modified xsi:type="dcterms:W3CDTF">2022-03-31T02:25:59Z</dcterms:modified>
</cp:coreProperties>
</file>