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4419B2-FF10-464B-8AE4-87B09A4B63B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8D526D7-9D8C-4EF7-8735-B2FD71EB5D7A}">
      <dgm:prSet/>
      <dgm:spPr/>
      <dgm:t>
        <a:bodyPr/>
        <a:lstStyle/>
        <a:p>
          <a:r>
            <a:rPr lang="es-MX"/>
            <a:t>Conceptos básicos: Distribuciones populares como Ubuntu, CentOS, Debian.</a:t>
          </a:r>
          <a:endParaRPr lang="en-US"/>
        </a:p>
      </dgm:t>
    </dgm:pt>
    <dgm:pt modelId="{DC52F6AC-F034-48E6-8E89-19D03A45A958}" type="parTrans" cxnId="{4CBA5BF3-29D8-4C32-AE7E-117E31727060}">
      <dgm:prSet/>
      <dgm:spPr/>
      <dgm:t>
        <a:bodyPr/>
        <a:lstStyle/>
        <a:p>
          <a:endParaRPr lang="en-US"/>
        </a:p>
      </dgm:t>
    </dgm:pt>
    <dgm:pt modelId="{E8D64F87-AA38-4FD3-9715-4E426C221ECA}" type="sibTrans" cxnId="{4CBA5BF3-29D8-4C32-AE7E-117E31727060}">
      <dgm:prSet/>
      <dgm:spPr/>
      <dgm:t>
        <a:bodyPr/>
        <a:lstStyle/>
        <a:p>
          <a:endParaRPr lang="en-US"/>
        </a:p>
      </dgm:t>
    </dgm:pt>
    <dgm:pt modelId="{CBC72640-D466-4713-8629-82C3DF521ED5}">
      <dgm:prSet/>
      <dgm:spPr/>
      <dgm:t>
        <a:bodyPr/>
        <a:lstStyle/>
        <a:p>
          <a:r>
            <a:rPr lang="es-MX"/>
            <a:t>Ventajas: Estabilidad, seguridad, personalización.</a:t>
          </a:r>
          <a:endParaRPr lang="en-US"/>
        </a:p>
      </dgm:t>
    </dgm:pt>
    <dgm:pt modelId="{967DF4B3-D70B-435A-8841-2E857D6FB212}" type="parTrans" cxnId="{C4CE125B-784F-4255-9F4A-AEE42887F49A}">
      <dgm:prSet/>
      <dgm:spPr/>
      <dgm:t>
        <a:bodyPr/>
        <a:lstStyle/>
        <a:p>
          <a:endParaRPr lang="en-US"/>
        </a:p>
      </dgm:t>
    </dgm:pt>
    <dgm:pt modelId="{57EC1C41-F358-4F82-83B9-3A516E51683D}" type="sibTrans" cxnId="{C4CE125B-784F-4255-9F4A-AEE42887F49A}">
      <dgm:prSet/>
      <dgm:spPr/>
      <dgm:t>
        <a:bodyPr/>
        <a:lstStyle/>
        <a:p>
          <a:endParaRPr lang="en-US"/>
        </a:p>
      </dgm:t>
    </dgm:pt>
    <dgm:pt modelId="{3E3945E6-0218-4532-A0E6-B5A4F6A5A765}">
      <dgm:prSet/>
      <dgm:spPr/>
      <dgm:t>
        <a:bodyPr/>
        <a:lstStyle/>
        <a:p>
          <a:r>
            <a:rPr lang="es-MX"/>
            <a:t>Usos en la industria: Servidores web, desarrollo, ciencia de datos.</a:t>
          </a:r>
          <a:endParaRPr lang="en-US"/>
        </a:p>
      </dgm:t>
    </dgm:pt>
    <dgm:pt modelId="{7B60C388-3234-4682-A62E-C869955B2034}" type="parTrans" cxnId="{B2E439A8-5767-4347-B248-3DB915C6A73B}">
      <dgm:prSet/>
      <dgm:spPr/>
      <dgm:t>
        <a:bodyPr/>
        <a:lstStyle/>
        <a:p>
          <a:endParaRPr lang="en-US"/>
        </a:p>
      </dgm:t>
    </dgm:pt>
    <dgm:pt modelId="{B34AB816-9D11-4FA0-BE03-D24DC095BA16}" type="sibTrans" cxnId="{B2E439A8-5767-4347-B248-3DB915C6A73B}">
      <dgm:prSet/>
      <dgm:spPr/>
      <dgm:t>
        <a:bodyPr/>
        <a:lstStyle/>
        <a:p>
          <a:endParaRPr lang="en-US"/>
        </a:p>
      </dgm:t>
    </dgm:pt>
    <dgm:pt modelId="{CFEF70C3-47CC-4B03-9A92-415C08FA0B08}" type="pres">
      <dgm:prSet presAssocID="{9D4419B2-FF10-464B-8AE4-87B09A4B63B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42FE16E-1FAC-4AB9-B5DE-9E5C4EE882E6}" type="pres">
      <dgm:prSet presAssocID="{58D526D7-9D8C-4EF7-8735-B2FD71EB5D7A}" presName="hierRoot1" presStyleCnt="0"/>
      <dgm:spPr/>
    </dgm:pt>
    <dgm:pt modelId="{128DC41F-93C6-470F-9D6E-43870C2A10AB}" type="pres">
      <dgm:prSet presAssocID="{58D526D7-9D8C-4EF7-8735-B2FD71EB5D7A}" presName="composite" presStyleCnt="0"/>
      <dgm:spPr/>
    </dgm:pt>
    <dgm:pt modelId="{93F45635-B78D-440F-A5E1-113F8A2FA927}" type="pres">
      <dgm:prSet presAssocID="{58D526D7-9D8C-4EF7-8735-B2FD71EB5D7A}" presName="background" presStyleLbl="node0" presStyleIdx="0" presStyleCnt="3"/>
      <dgm:spPr/>
    </dgm:pt>
    <dgm:pt modelId="{AA525602-16F8-406A-85EF-B8F6AC04DA1B}" type="pres">
      <dgm:prSet presAssocID="{58D526D7-9D8C-4EF7-8735-B2FD71EB5D7A}" presName="text" presStyleLbl="fgAcc0" presStyleIdx="0" presStyleCnt="3">
        <dgm:presLayoutVars>
          <dgm:chPref val="3"/>
        </dgm:presLayoutVars>
      </dgm:prSet>
      <dgm:spPr/>
    </dgm:pt>
    <dgm:pt modelId="{7748AED1-5665-4551-82C2-8536FEFF2ED6}" type="pres">
      <dgm:prSet presAssocID="{58D526D7-9D8C-4EF7-8735-B2FD71EB5D7A}" presName="hierChild2" presStyleCnt="0"/>
      <dgm:spPr/>
    </dgm:pt>
    <dgm:pt modelId="{5D3A5CF7-D62E-4FBC-A927-93D0D14E1BEA}" type="pres">
      <dgm:prSet presAssocID="{CBC72640-D466-4713-8629-82C3DF521ED5}" presName="hierRoot1" presStyleCnt="0"/>
      <dgm:spPr/>
    </dgm:pt>
    <dgm:pt modelId="{08CEDE2F-EBCB-4BBA-A8FD-46342BBDB5EA}" type="pres">
      <dgm:prSet presAssocID="{CBC72640-D466-4713-8629-82C3DF521ED5}" presName="composite" presStyleCnt="0"/>
      <dgm:spPr/>
    </dgm:pt>
    <dgm:pt modelId="{E430C328-960B-4AD2-8E7E-90BD230CCCC6}" type="pres">
      <dgm:prSet presAssocID="{CBC72640-D466-4713-8629-82C3DF521ED5}" presName="background" presStyleLbl="node0" presStyleIdx="1" presStyleCnt="3"/>
      <dgm:spPr/>
    </dgm:pt>
    <dgm:pt modelId="{625C5F50-7983-4C1C-B49E-88EBB48A1681}" type="pres">
      <dgm:prSet presAssocID="{CBC72640-D466-4713-8629-82C3DF521ED5}" presName="text" presStyleLbl="fgAcc0" presStyleIdx="1" presStyleCnt="3">
        <dgm:presLayoutVars>
          <dgm:chPref val="3"/>
        </dgm:presLayoutVars>
      </dgm:prSet>
      <dgm:spPr/>
    </dgm:pt>
    <dgm:pt modelId="{E9E499C8-7B68-489E-9B97-2EDEB4D50E60}" type="pres">
      <dgm:prSet presAssocID="{CBC72640-D466-4713-8629-82C3DF521ED5}" presName="hierChild2" presStyleCnt="0"/>
      <dgm:spPr/>
    </dgm:pt>
    <dgm:pt modelId="{96FABF72-D3BA-452C-A9E4-E7C2017F99DA}" type="pres">
      <dgm:prSet presAssocID="{3E3945E6-0218-4532-A0E6-B5A4F6A5A765}" presName="hierRoot1" presStyleCnt="0"/>
      <dgm:spPr/>
    </dgm:pt>
    <dgm:pt modelId="{263389BB-F2AE-4FB9-9213-B5FCA34E31D1}" type="pres">
      <dgm:prSet presAssocID="{3E3945E6-0218-4532-A0E6-B5A4F6A5A765}" presName="composite" presStyleCnt="0"/>
      <dgm:spPr/>
    </dgm:pt>
    <dgm:pt modelId="{7C95C9F8-C1AB-4832-860E-38C8540D3463}" type="pres">
      <dgm:prSet presAssocID="{3E3945E6-0218-4532-A0E6-B5A4F6A5A765}" presName="background" presStyleLbl="node0" presStyleIdx="2" presStyleCnt="3"/>
      <dgm:spPr/>
    </dgm:pt>
    <dgm:pt modelId="{1CFD70D7-D12D-41FC-9C6D-1DCD3116F1EE}" type="pres">
      <dgm:prSet presAssocID="{3E3945E6-0218-4532-A0E6-B5A4F6A5A765}" presName="text" presStyleLbl="fgAcc0" presStyleIdx="2" presStyleCnt="3">
        <dgm:presLayoutVars>
          <dgm:chPref val="3"/>
        </dgm:presLayoutVars>
      </dgm:prSet>
      <dgm:spPr/>
    </dgm:pt>
    <dgm:pt modelId="{C2E47A5C-AFD2-4390-B9D2-B986173E4FBD}" type="pres">
      <dgm:prSet presAssocID="{3E3945E6-0218-4532-A0E6-B5A4F6A5A765}" presName="hierChild2" presStyleCnt="0"/>
      <dgm:spPr/>
    </dgm:pt>
  </dgm:ptLst>
  <dgm:cxnLst>
    <dgm:cxn modelId="{48236707-2358-4666-A1BA-346CD8F70CCC}" type="presOf" srcId="{CBC72640-D466-4713-8629-82C3DF521ED5}" destId="{625C5F50-7983-4C1C-B49E-88EBB48A1681}" srcOrd="0" destOrd="0" presId="urn:microsoft.com/office/officeart/2005/8/layout/hierarchy1"/>
    <dgm:cxn modelId="{C4CE125B-784F-4255-9F4A-AEE42887F49A}" srcId="{9D4419B2-FF10-464B-8AE4-87B09A4B63B4}" destId="{CBC72640-D466-4713-8629-82C3DF521ED5}" srcOrd="1" destOrd="0" parTransId="{967DF4B3-D70B-435A-8841-2E857D6FB212}" sibTransId="{57EC1C41-F358-4F82-83B9-3A516E51683D}"/>
    <dgm:cxn modelId="{5D75066A-80FF-452B-B195-13DA1659685F}" type="presOf" srcId="{9D4419B2-FF10-464B-8AE4-87B09A4B63B4}" destId="{CFEF70C3-47CC-4B03-9A92-415C08FA0B08}" srcOrd="0" destOrd="0" presId="urn:microsoft.com/office/officeart/2005/8/layout/hierarchy1"/>
    <dgm:cxn modelId="{BCC68A51-B8BA-45B2-85AF-E38664D9F674}" type="presOf" srcId="{3E3945E6-0218-4532-A0E6-B5A4F6A5A765}" destId="{1CFD70D7-D12D-41FC-9C6D-1DCD3116F1EE}" srcOrd="0" destOrd="0" presId="urn:microsoft.com/office/officeart/2005/8/layout/hierarchy1"/>
    <dgm:cxn modelId="{6B9D5C55-F4A7-4F2D-9815-8365746857BC}" type="presOf" srcId="{58D526D7-9D8C-4EF7-8735-B2FD71EB5D7A}" destId="{AA525602-16F8-406A-85EF-B8F6AC04DA1B}" srcOrd="0" destOrd="0" presId="urn:microsoft.com/office/officeart/2005/8/layout/hierarchy1"/>
    <dgm:cxn modelId="{B2E439A8-5767-4347-B248-3DB915C6A73B}" srcId="{9D4419B2-FF10-464B-8AE4-87B09A4B63B4}" destId="{3E3945E6-0218-4532-A0E6-B5A4F6A5A765}" srcOrd="2" destOrd="0" parTransId="{7B60C388-3234-4682-A62E-C869955B2034}" sibTransId="{B34AB816-9D11-4FA0-BE03-D24DC095BA16}"/>
    <dgm:cxn modelId="{4CBA5BF3-29D8-4C32-AE7E-117E31727060}" srcId="{9D4419B2-FF10-464B-8AE4-87B09A4B63B4}" destId="{58D526D7-9D8C-4EF7-8735-B2FD71EB5D7A}" srcOrd="0" destOrd="0" parTransId="{DC52F6AC-F034-48E6-8E89-19D03A45A958}" sibTransId="{E8D64F87-AA38-4FD3-9715-4E426C221ECA}"/>
    <dgm:cxn modelId="{B6C7DF6D-E299-4676-BB34-3F07E7C870C9}" type="presParOf" srcId="{CFEF70C3-47CC-4B03-9A92-415C08FA0B08}" destId="{042FE16E-1FAC-4AB9-B5DE-9E5C4EE882E6}" srcOrd="0" destOrd="0" presId="urn:microsoft.com/office/officeart/2005/8/layout/hierarchy1"/>
    <dgm:cxn modelId="{20D6D323-3153-423A-AD5E-F92D461AFA3D}" type="presParOf" srcId="{042FE16E-1FAC-4AB9-B5DE-9E5C4EE882E6}" destId="{128DC41F-93C6-470F-9D6E-43870C2A10AB}" srcOrd="0" destOrd="0" presId="urn:microsoft.com/office/officeart/2005/8/layout/hierarchy1"/>
    <dgm:cxn modelId="{8C457401-2964-4A49-AC5B-54312EB0A7FC}" type="presParOf" srcId="{128DC41F-93C6-470F-9D6E-43870C2A10AB}" destId="{93F45635-B78D-440F-A5E1-113F8A2FA927}" srcOrd="0" destOrd="0" presId="urn:microsoft.com/office/officeart/2005/8/layout/hierarchy1"/>
    <dgm:cxn modelId="{0AD62268-D422-41FD-A7F8-6C3AA4DE565A}" type="presParOf" srcId="{128DC41F-93C6-470F-9D6E-43870C2A10AB}" destId="{AA525602-16F8-406A-85EF-B8F6AC04DA1B}" srcOrd="1" destOrd="0" presId="urn:microsoft.com/office/officeart/2005/8/layout/hierarchy1"/>
    <dgm:cxn modelId="{551955DA-296A-4DA0-81E4-7B7B71BB2287}" type="presParOf" srcId="{042FE16E-1FAC-4AB9-B5DE-9E5C4EE882E6}" destId="{7748AED1-5665-4551-82C2-8536FEFF2ED6}" srcOrd="1" destOrd="0" presId="urn:microsoft.com/office/officeart/2005/8/layout/hierarchy1"/>
    <dgm:cxn modelId="{4B08546F-8433-4A17-8098-32A14874AE42}" type="presParOf" srcId="{CFEF70C3-47CC-4B03-9A92-415C08FA0B08}" destId="{5D3A5CF7-D62E-4FBC-A927-93D0D14E1BEA}" srcOrd="1" destOrd="0" presId="urn:microsoft.com/office/officeart/2005/8/layout/hierarchy1"/>
    <dgm:cxn modelId="{E4318BFB-EDBE-4F62-A727-8A8BABCC4040}" type="presParOf" srcId="{5D3A5CF7-D62E-4FBC-A927-93D0D14E1BEA}" destId="{08CEDE2F-EBCB-4BBA-A8FD-46342BBDB5EA}" srcOrd="0" destOrd="0" presId="urn:microsoft.com/office/officeart/2005/8/layout/hierarchy1"/>
    <dgm:cxn modelId="{D90EE251-C5F8-45DB-B4FA-C998B12015B8}" type="presParOf" srcId="{08CEDE2F-EBCB-4BBA-A8FD-46342BBDB5EA}" destId="{E430C328-960B-4AD2-8E7E-90BD230CCCC6}" srcOrd="0" destOrd="0" presId="urn:microsoft.com/office/officeart/2005/8/layout/hierarchy1"/>
    <dgm:cxn modelId="{A496613C-C51F-483B-A5FF-22F480AB033E}" type="presParOf" srcId="{08CEDE2F-EBCB-4BBA-A8FD-46342BBDB5EA}" destId="{625C5F50-7983-4C1C-B49E-88EBB48A1681}" srcOrd="1" destOrd="0" presId="urn:microsoft.com/office/officeart/2005/8/layout/hierarchy1"/>
    <dgm:cxn modelId="{CA21D6F2-CB75-4635-B326-377CD717F22A}" type="presParOf" srcId="{5D3A5CF7-D62E-4FBC-A927-93D0D14E1BEA}" destId="{E9E499C8-7B68-489E-9B97-2EDEB4D50E60}" srcOrd="1" destOrd="0" presId="urn:microsoft.com/office/officeart/2005/8/layout/hierarchy1"/>
    <dgm:cxn modelId="{002326AA-68DB-4772-90A8-521ABC25C059}" type="presParOf" srcId="{CFEF70C3-47CC-4B03-9A92-415C08FA0B08}" destId="{96FABF72-D3BA-452C-A9E4-E7C2017F99DA}" srcOrd="2" destOrd="0" presId="urn:microsoft.com/office/officeart/2005/8/layout/hierarchy1"/>
    <dgm:cxn modelId="{8853A58B-E31A-4533-8DD5-466E1A2E9C70}" type="presParOf" srcId="{96FABF72-D3BA-452C-A9E4-E7C2017F99DA}" destId="{263389BB-F2AE-4FB9-9213-B5FCA34E31D1}" srcOrd="0" destOrd="0" presId="urn:microsoft.com/office/officeart/2005/8/layout/hierarchy1"/>
    <dgm:cxn modelId="{D3A3B047-26B1-4C66-9395-BA2933196725}" type="presParOf" srcId="{263389BB-F2AE-4FB9-9213-B5FCA34E31D1}" destId="{7C95C9F8-C1AB-4832-860E-38C8540D3463}" srcOrd="0" destOrd="0" presId="urn:microsoft.com/office/officeart/2005/8/layout/hierarchy1"/>
    <dgm:cxn modelId="{A6D8CA0C-6EF0-4916-B9A4-B6D19D0893D4}" type="presParOf" srcId="{263389BB-F2AE-4FB9-9213-B5FCA34E31D1}" destId="{1CFD70D7-D12D-41FC-9C6D-1DCD3116F1EE}" srcOrd="1" destOrd="0" presId="urn:microsoft.com/office/officeart/2005/8/layout/hierarchy1"/>
    <dgm:cxn modelId="{DCD73277-C01E-4985-96CB-C5F506222E6D}" type="presParOf" srcId="{96FABF72-D3BA-452C-A9E4-E7C2017F99DA}" destId="{C2E47A5C-AFD2-4390-B9D2-B986173E4FB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91837D-A8E3-4D18-A741-20BDF75CF786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827DE45-9198-4F6D-9BE4-33EAFEDC6E0D}">
      <dgm:prSet/>
      <dgm:spPr/>
      <dgm:t>
        <a:bodyPr/>
        <a:lstStyle/>
        <a:p>
          <a:r>
            <a:rPr lang="es-MX"/>
            <a:t>Definición: Tecnología que permite ejecutar aplicaciones y sus dependencias en entornos aislados.</a:t>
          </a:r>
          <a:endParaRPr lang="en-US"/>
        </a:p>
      </dgm:t>
    </dgm:pt>
    <dgm:pt modelId="{F79C1ED2-9C2F-4936-9AF6-077253C18208}" type="parTrans" cxnId="{B2DD8BF2-6061-4B31-BEC3-203FA5C38CD6}">
      <dgm:prSet/>
      <dgm:spPr/>
      <dgm:t>
        <a:bodyPr/>
        <a:lstStyle/>
        <a:p>
          <a:endParaRPr lang="en-US"/>
        </a:p>
      </dgm:t>
    </dgm:pt>
    <dgm:pt modelId="{1AA24BB5-34A3-4AF2-8F11-A3E6A568A3F6}" type="sibTrans" cxnId="{B2DD8BF2-6061-4B31-BEC3-203FA5C38CD6}">
      <dgm:prSet/>
      <dgm:spPr/>
      <dgm:t>
        <a:bodyPr/>
        <a:lstStyle/>
        <a:p>
          <a:endParaRPr lang="en-US"/>
        </a:p>
      </dgm:t>
    </dgm:pt>
    <dgm:pt modelId="{FBFC1926-A5C4-4332-97EE-B07FFC5EC9A3}">
      <dgm:prSet/>
      <dgm:spPr/>
      <dgm:t>
        <a:bodyPr/>
        <a:lstStyle/>
        <a:p>
          <a:r>
            <a:rPr lang="es-MX"/>
            <a:t>Comparación con máquinas virtuales: Menor consumo de recursos, portabilidad.</a:t>
          </a:r>
          <a:endParaRPr lang="en-US"/>
        </a:p>
      </dgm:t>
    </dgm:pt>
    <dgm:pt modelId="{08584735-1839-4DCF-9F1E-D28405436F31}" type="parTrans" cxnId="{216B584D-E69C-49C2-A77A-73E688DB6388}">
      <dgm:prSet/>
      <dgm:spPr/>
      <dgm:t>
        <a:bodyPr/>
        <a:lstStyle/>
        <a:p>
          <a:endParaRPr lang="en-US"/>
        </a:p>
      </dgm:t>
    </dgm:pt>
    <dgm:pt modelId="{F2837088-039A-4DA8-B13D-408023463ABC}" type="sibTrans" cxnId="{216B584D-E69C-49C2-A77A-73E688DB6388}">
      <dgm:prSet/>
      <dgm:spPr/>
      <dgm:t>
        <a:bodyPr/>
        <a:lstStyle/>
        <a:p>
          <a:endParaRPr lang="en-US"/>
        </a:p>
      </dgm:t>
    </dgm:pt>
    <dgm:pt modelId="{D46FD0CF-1CB9-4B45-9D8C-7908CC64A1A4}">
      <dgm:prSet/>
      <dgm:spPr/>
      <dgm:t>
        <a:bodyPr/>
        <a:lstStyle/>
        <a:p>
          <a:r>
            <a:rPr lang="es-MX"/>
            <a:t>Ejemplos de uso: Desarrollo ágil, microservicios.</a:t>
          </a:r>
          <a:endParaRPr lang="en-US"/>
        </a:p>
      </dgm:t>
    </dgm:pt>
    <dgm:pt modelId="{2DDA5A4D-1AEB-44BE-8AA9-FD0E02A3F96F}" type="parTrans" cxnId="{52F2895F-A2EC-462A-BB12-9FAD77571C6C}">
      <dgm:prSet/>
      <dgm:spPr/>
      <dgm:t>
        <a:bodyPr/>
        <a:lstStyle/>
        <a:p>
          <a:endParaRPr lang="en-US"/>
        </a:p>
      </dgm:t>
    </dgm:pt>
    <dgm:pt modelId="{46B1AC41-BEE4-406B-A144-EFAAEAFF42BC}" type="sibTrans" cxnId="{52F2895F-A2EC-462A-BB12-9FAD77571C6C}">
      <dgm:prSet/>
      <dgm:spPr/>
      <dgm:t>
        <a:bodyPr/>
        <a:lstStyle/>
        <a:p>
          <a:endParaRPr lang="en-US"/>
        </a:p>
      </dgm:t>
    </dgm:pt>
    <dgm:pt modelId="{18FAA307-B69B-4AEF-BA77-B0CBF85C98F4}" type="pres">
      <dgm:prSet presAssocID="{0191837D-A8E3-4D18-A741-20BDF75CF786}" presName="outerComposite" presStyleCnt="0">
        <dgm:presLayoutVars>
          <dgm:chMax val="5"/>
          <dgm:dir/>
          <dgm:resizeHandles val="exact"/>
        </dgm:presLayoutVars>
      </dgm:prSet>
      <dgm:spPr/>
    </dgm:pt>
    <dgm:pt modelId="{D2FD4D82-8346-48E0-A969-F889929A1594}" type="pres">
      <dgm:prSet presAssocID="{0191837D-A8E3-4D18-A741-20BDF75CF786}" presName="dummyMaxCanvas" presStyleCnt="0">
        <dgm:presLayoutVars/>
      </dgm:prSet>
      <dgm:spPr/>
    </dgm:pt>
    <dgm:pt modelId="{CF2751FD-4660-4C91-B86F-F0DC293283C8}" type="pres">
      <dgm:prSet presAssocID="{0191837D-A8E3-4D18-A741-20BDF75CF786}" presName="ThreeNodes_1" presStyleLbl="node1" presStyleIdx="0" presStyleCnt="3">
        <dgm:presLayoutVars>
          <dgm:bulletEnabled val="1"/>
        </dgm:presLayoutVars>
      </dgm:prSet>
      <dgm:spPr/>
    </dgm:pt>
    <dgm:pt modelId="{6E88776F-39B0-4A27-8600-748375BE7534}" type="pres">
      <dgm:prSet presAssocID="{0191837D-A8E3-4D18-A741-20BDF75CF786}" presName="ThreeNodes_2" presStyleLbl="node1" presStyleIdx="1" presStyleCnt="3">
        <dgm:presLayoutVars>
          <dgm:bulletEnabled val="1"/>
        </dgm:presLayoutVars>
      </dgm:prSet>
      <dgm:spPr/>
    </dgm:pt>
    <dgm:pt modelId="{6E52B479-6380-4F60-965F-6E5C00262CD7}" type="pres">
      <dgm:prSet presAssocID="{0191837D-A8E3-4D18-A741-20BDF75CF786}" presName="ThreeNodes_3" presStyleLbl="node1" presStyleIdx="2" presStyleCnt="3">
        <dgm:presLayoutVars>
          <dgm:bulletEnabled val="1"/>
        </dgm:presLayoutVars>
      </dgm:prSet>
      <dgm:spPr/>
    </dgm:pt>
    <dgm:pt modelId="{D670F5F4-954A-4B71-907E-89417E4DBDC0}" type="pres">
      <dgm:prSet presAssocID="{0191837D-A8E3-4D18-A741-20BDF75CF786}" presName="ThreeConn_1-2" presStyleLbl="fgAccFollowNode1" presStyleIdx="0" presStyleCnt="2">
        <dgm:presLayoutVars>
          <dgm:bulletEnabled val="1"/>
        </dgm:presLayoutVars>
      </dgm:prSet>
      <dgm:spPr/>
    </dgm:pt>
    <dgm:pt modelId="{E6889C77-7EAF-4E28-B333-7A71AD1D35F7}" type="pres">
      <dgm:prSet presAssocID="{0191837D-A8E3-4D18-A741-20BDF75CF786}" presName="ThreeConn_2-3" presStyleLbl="fgAccFollowNode1" presStyleIdx="1" presStyleCnt="2">
        <dgm:presLayoutVars>
          <dgm:bulletEnabled val="1"/>
        </dgm:presLayoutVars>
      </dgm:prSet>
      <dgm:spPr/>
    </dgm:pt>
    <dgm:pt modelId="{72C90F2C-BB4A-443C-836A-469CEABD788B}" type="pres">
      <dgm:prSet presAssocID="{0191837D-A8E3-4D18-A741-20BDF75CF786}" presName="ThreeNodes_1_text" presStyleLbl="node1" presStyleIdx="2" presStyleCnt="3">
        <dgm:presLayoutVars>
          <dgm:bulletEnabled val="1"/>
        </dgm:presLayoutVars>
      </dgm:prSet>
      <dgm:spPr/>
    </dgm:pt>
    <dgm:pt modelId="{305791C4-C1B0-4EDC-9CA1-9600864533E3}" type="pres">
      <dgm:prSet presAssocID="{0191837D-A8E3-4D18-A741-20BDF75CF786}" presName="ThreeNodes_2_text" presStyleLbl="node1" presStyleIdx="2" presStyleCnt="3">
        <dgm:presLayoutVars>
          <dgm:bulletEnabled val="1"/>
        </dgm:presLayoutVars>
      </dgm:prSet>
      <dgm:spPr/>
    </dgm:pt>
    <dgm:pt modelId="{24E986D5-FBC9-41F5-AE94-80AAD011E77A}" type="pres">
      <dgm:prSet presAssocID="{0191837D-A8E3-4D18-A741-20BDF75CF78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4AFF902-9EC6-4FA6-8698-1FEB81BD9617}" type="presOf" srcId="{D46FD0CF-1CB9-4B45-9D8C-7908CC64A1A4}" destId="{6E52B479-6380-4F60-965F-6E5C00262CD7}" srcOrd="0" destOrd="0" presId="urn:microsoft.com/office/officeart/2005/8/layout/vProcess5"/>
    <dgm:cxn modelId="{63421F25-52DA-4A86-996F-FFC7561D526E}" type="presOf" srcId="{D46FD0CF-1CB9-4B45-9D8C-7908CC64A1A4}" destId="{24E986D5-FBC9-41F5-AE94-80AAD011E77A}" srcOrd="1" destOrd="0" presId="urn:microsoft.com/office/officeart/2005/8/layout/vProcess5"/>
    <dgm:cxn modelId="{39593E2A-D643-4A95-A362-141CC22D3CB7}" type="presOf" srcId="{FBFC1926-A5C4-4332-97EE-B07FFC5EC9A3}" destId="{6E88776F-39B0-4A27-8600-748375BE7534}" srcOrd="0" destOrd="0" presId="urn:microsoft.com/office/officeart/2005/8/layout/vProcess5"/>
    <dgm:cxn modelId="{52F2895F-A2EC-462A-BB12-9FAD77571C6C}" srcId="{0191837D-A8E3-4D18-A741-20BDF75CF786}" destId="{D46FD0CF-1CB9-4B45-9D8C-7908CC64A1A4}" srcOrd="2" destOrd="0" parTransId="{2DDA5A4D-1AEB-44BE-8AA9-FD0E02A3F96F}" sibTransId="{46B1AC41-BEE4-406B-A144-EFAAEAFF42BC}"/>
    <dgm:cxn modelId="{216B584D-E69C-49C2-A77A-73E688DB6388}" srcId="{0191837D-A8E3-4D18-A741-20BDF75CF786}" destId="{FBFC1926-A5C4-4332-97EE-B07FFC5EC9A3}" srcOrd="1" destOrd="0" parTransId="{08584735-1839-4DCF-9F1E-D28405436F31}" sibTransId="{F2837088-039A-4DA8-B13D-408023463ABC}"/>
    <dgm:cxn modelId="{B863EC54-A21F-4FED-A375-4875B1647BC0}" type="presOf" srcId="{F2837088-039A-4DA8-B13D-408023463ABC}" destId="{E6889C77-7EAF-4E28-B333-7A71AD1D35F7}" srcOrd="0" destOrd="0" presId="urn:microsoft.com/office/officeart/2005/8/layout/vProcess5"/>
    <dgm:cxn modelId="{9FB0947B-221F-455A-AE82-4334E47C86B1}" type="presOf" srcId="{1827DE45-9198-4F6D-9BE4-33EAFEDC6E0D}" destId="{72C90F2C-BB4A-443C-836A-469CEABD788B}" srcOrd="1" destOrd="0" presId="urn:microsoft.com/office/officeart/2005/8/layout/vProcess5"/>
    <dgm:cxn modelId="{E2ED359E-51CD-4E85-8975-CD611F7F16F8}" type="presOf" srcId="{1827DE45-9198-4F6D-9BE4-33EAFEDC6E0D}" destId="{CF2751FD-4660-4C91-B86F-F0DC293283C8}" srcOrd="0" destOrd="0" presId="urn:microsoft.com/office/officeart/2005/8/layout/vProcess5"/>
    <dgm:cxn modelId="{F534F4A9-48AB-4833-A77E-58B1312C2440}" type="presOf" srcId="{1AA24BB5-34A3-4AF2-8F11-A3E6A568A3F6}" destId="{D670F5F4-954A-4B71-907E-89417E4DBDC0}" srcOrd="0" destOrd="0" presId="urn:microsoft.com/office/officeart/2005/8/layout/vProcess5"/>
    <dgm:cxn modelId="{778DF8B6-29F5-483B-8459-52AC24FAF33E}" type="presOf" srcId="{0191837D-A8E3-4D18-A741-20BDF75CF786}" destId="{18FAA307-B69B-4AEF-BA77-B0CBF85C98F4}" srcOrd="0" destOrd="0" presId="urn:microsoft.com/office/officeart/2005/8/layout/vProcess5"/>
    <dgm:cxn modelId="{631096C0-AFBB-4FF8-8193-64106530CDE9}" type="presOf" srcId="{FBFC1926-A5C4-4332-97EE-B07FFC5EC9A3}" destId="{305791C4-C1B0-4EDC-9CA1-9600864533E3}" srcOrd="1" destOrd="0" presId="urn:microsoft.com/office/officeart/2005/8/layout/vProcess5"/>
    <dgm:cxn modelId="{B2DD8BF2-6061-4B31-BEC3-203FA5C38CD6}" srcId="{0191837D-A8E3-4D18-A741-20BDF75CF786}" destId="{1827DE45-9198-4F6D-9BE4-33EAFEDC6E0D}" srcOrd="0" destOrd="0" parTransId="{F79C1ED2-9C2F-4936-9AF6-077253C18208}" sibTransId="{1AA24BB5-34A3-4AF2-8F11-A3E6A568A3F6}"/>
    <dgm:cxn modelId="{58BABE0F-9F39-4E8E-B346-224A6B5CB694}" type="presParOf" srcId="{18FAA307-B69B-4AEF-BA77-B0CBF85C98F4}" destId="{D2FD4D82-8346-48E0-A969-F889929A1594}" srcOrd="0" destOrd="0" presId="urn:microsoft.com/office/officeart/2005/8/layout/vProcess5"/>
    <dgm:cxn modelId="{554B04C9-1C26-4FC8-B44E-CAF04EB046E1}" type="presParOf" srcId="{18FAA307-B69B-4AEF-BA77-B0CBF85C98F4}" destId="{CF2751FD-4660-4C91-B86F-F0DC293283C8}" srcOrd="1" destOrd="0" presId="urn:microsoft.com/office/officeart/2005/8/layout/vProcess5"/>
    <dgm:cxn modelId="{6CE46EDA-97AE-4597-A0AC-90F31F9D4425}" type="presParOf" srcId="{18FAA307-B69B-4AEF-BA77-B0CBF85C98F4}" destId="{6E88776F-39B0-4A27-8600-748375BE7534}" srcOrd="2" destOrd="0" presId="urn:microsoft.com/office/officeart/2005/8/layout/vProcess5"/>
    <dgm:cxn modelId="{694CC91D-6F52-40BE-9AC7-E742056C8CEA}" type="presParOf" srcId="{18FAA307-B69B-4AEF-BA77-B0CBF85C98F4}" destId="{6E52B479-6380-4F60-965F-6E5C00262CD7}" srcOrd="3" destOrd="0" presId="urn:microsoft.com/office/officeart/2005/8/layout/vProcess5"/>
    <dgm:cxn modelId="{A0863B8D-65F6-4925-BE93-3A7FEF9DD423}" type="presParOf" srcId="{18FAA307-B69B-4AEF-BA77-B0CBF85C98F4}" destId="{D670F5F4-954A-4B71-907E-89417E4DBDC0}" srcOrd="4" destOrd="0" presId="urn:microsoft.com/office/officeart/2005/8/layout/vProcess5"/>
    <dgm:cxn modelId="{F970A01E-6401-436E-9817-3A381C95712E}" type="presParOf" srcId="{18FAA307-B69B-4AEF-BA77-B0CBF85C98F4}" destId="{E6889C77-7EAF-4E28-B333-7A71AD1D35F7}" srcOrd="5" destOrd="0" presId="urn:microsoft.com/office/officeart/2005/8/layout/vProcess5"/>
    <dgm:cxn modelId="{51985E43-EBBF-433C-B82E-442C305C8D5B}" type="presParOf" srcId="{18FAA307-B69B-4AEF-BA77-B0CBF85C98F4}" destId="{72C90F2C-BB4A-443C-836A-469CEABD788B}" srcOrd="6" destOrd="0" presId="urn:microsoft.com/office/officeart/2005/8/layout/vProcess5"/>
    <dgm:cxn modelId="{A376D4F7-D5E9-4BC2-AB50-45DBAA69A074}" type="presParOf" srcId="{18FAA307-B69B-4AEF-BA77-B0CBF85C98F4}" destId="{305791C4-C1B0-4EDC-9CA1-9600864533E3}" srcOrd="7" destOrd="0" presId="urn:microsoft.com/office/officeart/2005/8/layout/vProcess5"/>
    <dgm:cxn modelId="{DF2D9ECE-77D2-492B-87A2-EB353F0F0D97}" type="presParOf" srcId="{18FAA307-B69B-4AEF-BA77-B0CBF85C98F4}" destId="{24E986D5-FBC9-41F5-AE94-80AAD011E77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2F6FB1-BE5B-40A1-8A36-AAC1BC5F3EE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D4B39D8-913D-4951-B6E4-5169D74649D5}">
      <dgm:prSet/>
      <dgm:spPr/>
      <dgm:t>
        <a:bodyPr/>
        <a:lstStyle/>
        <a:p>
          <a:r>
            <a:rPr lang="es-MX"/>
            <a:t>Componentes principales: Docker Engine, Daemon, Imágenes, Contenedores.</a:t>
          </a:r>
          <a:endParaRPr lang="en-US"/>
        </a:p>
      </dgm:t>
    </dgm:pt>
    <dgm:pt modelId="{7EE8C873-5308-4675-8C83-776478FC882E}" type="parTrans" cxnId="{3075DF36-1B65-498A-B3EA-C6B537DFE62C}">
      <dgm:prSet/>
      <dgm:spPr/>
      <dgm:t>
        <a:bodyPr/>
        <a:lstStyle/>
        <a:p>
          <a:endParaRPr lang="en-US"/>
        </a:p>
      </dgm:t>
    </dgm:pt>
    <dgm:pt modelId="{5E67378D-F392-4C62-82FF-D027D3DFBB6D}" type="sibTrans" cxnId="{3075DF36-1B65-498A-B3EA-C6B537DFE62C}">
      <dgm:prSet/>
      <dgm:spPr/>
      <dgm:t>
        <a:bodyPr/>
        <a:lstStyle/>
        <a:p>
          <a:endParaRPr lang="en-US"/>
        </a:p>
      </dgm:t>
    </dgm:pt>
    <dgm:pt modelId="{9AD8C94F-6A88-4722-A5F6-EEB0E8FF7ADD}">
      <dgm:prSet/>
      <dgm:spPr/>
      <dgm:t>
        <a:bodyPr/>
        <a:lstStyle/>
        <a:p>
          <a:r>
            <a:rPr lang="es-MX"/>
            <a:t>Workflow de Docker: Construcción de imágenes, despliegue de contenedores, registro de imágenes.</a:t>
          </a:r>
          <a:endParaRPr lang="en-US"/>
        </a:p>
      </dgm:t>
    </dgm:pt>
    <dgm:pt modelId="{2A1F22D9-A5C7-4935-9E40-234E76EBE0D4}" type="parTrans" cxnId="{5996C5A5-980D-453C-8CF1-89E662A15459}">
      <dgm:prSet/>
      <dgm:spPr/>
      <dgm:t>
        <a:bodyPr/>
        <a:lstStyle/>
        <a:p>
          <a:endParaRPr lang="en-US"/>
        </a:p>
      </dgm:t>
    </dgm:pt>
    <dgm:pt modelId="{4600D35E-2EE3-4C0A-B0E5-0C7839A5D33C}" type="sibTrans" cxnId="{5996C5A5-980D-453C-8CF1-89E662A15459}">
      <dgm:prSet/>
      <dgm:spPr/>
      <dgm:t>
        <a:bodyPr/>
        <a:lstStyle/>
        <a:p>
          <a:endParaRPr lang="en-US"/>
        </a:p>
      </dgm:t>
    </dgm:pt>
    <dgm:pt modelId="{EF28D846-6835-4AFF-B0EF-75C122CB1708}" type="pres">
      <dgm:prSet presAssocID="{1D2F6FB1-BE5B-40A1-8A36-AAC1BC5F3EE1}" presName="root" presStyleCnt="0">
        <dgm:presLayoutVars>
          <dgm:dir/>
          <dgm:resizeHandles val="exact"/>
        </dgm:presLayoutVars>
      </dgm:prSet>
      <dgm:spPr/>
    </dgm:pt>
    <dgm:pt modelId="{F4DB9C54-200E-42A7-9DD3-9562108F21B2}" type="pres">
      <dgm:prSet presAssocID="{1D4B39D8-913D-4951-B6E4-5169D74649D5}" presName="compNode" presStyleCnt="0"/>
      <dgm:spPr/>
    </dgm:pt>
    <dgm:pt modelId="{E186B7F5-CBD8-4276-B0A6-4EA231DCF940}" type="pres">
      <dgm:prSet presAssocID="{1D4B39D8-913D-4951-B6E4-5169D74649D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idor"/>
        </a:ext>
      </dgm:extLst>
    </dgm:pt>
    <dgm:pt modelId="{A8FC11BD-3E9D-4273-98C7-434ABBDADAF0}" type="pres">
      <dgm:prSet presAssocID="{1D4B39D8-913D-4951-B6E4-5169D74649D5}" presName="spaceRect" presStyleCnt="0"/>
      <dgm:spPr/>
    </dgm:pt>
    <dgm:pt modelId="{F74C3EB2-2058-4D6B-AA66-AC28662AC3BE}" type="pres">
      <dgm:prSet presAssocID="{1D4B39D8-913D-4951-B6E4-5169D74649D5}" presName="textRect" presStyleLbl="revTx" presStyleIdx="0" presStyleCnt="2">
        <dgm:presLayoutVars>
          <dgm:chMax val="1"/>
          <dgm:chPref val="1"/>
        </dgm:presLayoutVars>
      </dgm:prSet>
      <dgm:spPr/>
    </dgm:pt>
    <dgm:pt modelId="{2E036619-A06B-4446-B8EA-118BE1B089D8}" type="pres">
      <dgm:prSet presAssocID="{5E67378D-F392-4C62-82FF-D027D3DFBB6D}" presName="sibTrans" presStyleCnt="0"/>
      <dgm:spPr/>
    </dgm:pt>
    <dgm:pt modelId="{F4E08497-8CA1-463D-B7B8-501849356913}" type="pres">
      <dgm:prSet presAssocID="{9AD8C94F-6A88-4722-A5F6-EEB0E8FF7ADD}" presName="compNode" presStyleCnt="0"/>
      <dgm:spPr/>
    </dgm:pt>
    <dgm:pt modelId="{39C37F78-B0BF-4031-AC3E-53BD13449D88}" type="pres">
      <dgm:prSet presAssocID="{9AD8C94F-6A88-4722-A5F6-EEB0E8FF7AD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710D78B4-2D9D-4F50-B6E2-8EF8F9C1A44B}" type="pres">
      <dgm:prSet presAssocID="{9AD8C94F-6A88-4722-A5F6-EEB0E8FF7ADD}" presName="spaceRect" presStyleCnt="0"/>
      <dgm:spPr/>
    </dgm:pt>
    <dgm:pt modelId="{3A28EB05-F354-4E9F-9A79-CBD5904CB794}" type="pres">
      <dgm:prSet presAssocID="{9AD8C94F-6A88-4722-A5F6-EEB0E8FF7AD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075DF36-1B65-498A-B3EA-C6B537DFE62C}" srcId="{1D2F6FB1-BE5B-40A1-8A36-AAC1BC5F3EE1}" destId="{1D4B39D8-913D-4951-B6E4-5169D74649D5}" srcOrd="0" destOrd="0" parTransId="{7EE8C873-5308-4675-8C83-776478FC882E}" sibTransId="{5E67378D-F392-4C62-82FF-D027D3DFBB6D}"/>
    <dgm:cxn modelId="{389CD54F-2205-4B0D-BF3F-1E682AB4C59B}" type="presOf" srcId="{1D2F6FB1-BE5B-40A1-8A36-AAC1BC5F3EE1}" destId="{EF28D846-6835-4AFF-B0EF-75C122CB1708}" srcOrd="0" destOrd="0" presId="urn:microsoft.com/office/officeart/2018/2/layout/IconLabelList"/>
    <dgm:cxn modelId="{5996C5A5-980D-453C-8CF1-89E662A15459}" srcId="{1D2F6FB1-BE5B-40A1-8A36-AAC1BC5F3EE1}" destId="{9AD8C94F-6A88-4722-A5F6-EEB0E8FF7ADD}" srcOrd="1" destOrd="0" parTransId="{2A1F22D9-A5C7-4935-9E40-234E76EBE0D4}" sibTransId="{4600D35E-2EE3-4C0A-B0E5-0C7839A5D33C}"/>
    <dgm:cxn modelId="{6C4BFCDF-6BE6-433E-900F-92E779D8DF0E}" type="presOf" srcId="{9AD8C94F-6A88-4722-A5F6-EEB0E8FF7ADD}" destId="{3A28EB05-F354-4E9F-9A79-CBD5904CB794}" srcOrd="0" destOrd="0" presId="urn:microsoft.com/office/officeart/2018/2/layout/IconLabelList"/>
    <dgm:cxn modelId="{9F5329EA-6B6D-4684-8255-BE0A069E1698}" type="presOf" srcId="{1D4B39D8-913D-4951-B6E4-5169D74649D5}" destId="{F74C3EB2-2058-4D6B-AA66-AC28662AC3BE}" srcOrd="0" destOrd="0" presId="urn:microsoft.com/office/officeart/2018/2/layout/IconLabelList"/>
    <dgm:cxn modelId="{4F277E61-C75E-44E7-89CA-B84BEEC8717B}" type="presParOf" srcId="{EF28D846-6835-4AFF-B0EF-75C122CB1708}" destId="{F4DB9C54-200E-42A7-9DD3-9562108F21B2}" srcOrd="0" destOrd="0" presId="urn:microsoft.com/office/officeart/2018/2/layout/IconLabelList"/>
    <dgm:cxn modelId="{6272E331-004D-4CB7-8966-D0B0282F2AFA}" type="presParOf" srcId="{F4DB9C54-200E-42A7-9DD3-9562108F21B2}" destId="{E186B7F5-CBD8-4276-B0A6-4EA231DCF940}" srcOrd="0" destOrd="0" presId="urn:microsoft.com/office/officeart/2018/2/layout/IconLabelList"/>
    <dgm:cxn modelId="{7F24B891-A4FD-48B1-966C-3BEF05BD7FD5}" type="presParOf" srcId="{F4DB9C54-200E-42A7-9DD3-9562108F21B2}" destId="{A8FC11BD-3E9D-4273-98C7-434ABBDADAF0}" srcOrd="1" destOrd="0" presId="urn:microsoft.com/office/officeart/2018/2/layout/IconLabelList"/>
    <dgm:cxn modelId="{C7C4407D-A7A0-4836-9233-901A791DAE0B}" type="presParOf" srcId="{F4DB9C54-200E-42A7-9DD3-9562108F21B2}" destId="{F74C3EB2-2058-4D6B-AA66-AC28662AC3BE}" srcOrd="2" destOrd="0" presId="urn:microsoft.com/office/officeart/2018/2/layout/IconLabelList"/>
    <dgm:cxn modelId="{B9485A5D-6A94-4BCF-853D-C97B4BA59211}" type="presParOf" srcId="{EF28D846-6835-4AFF-B0EF-75C122CB1708}" destId="{2E036619-A06B-4446-B8EA-118BE1B089D8}" srcOrd="1" destOrd="0" presId="urn:microsoft.com/office/officeart/2018/2/layout/IconLabelList"/>
    <dgm:cxn modelId="{3DD0BB2D-55DC-46D9-9702-BF836D7FEA58}" type="presParOf" srcId="{EF28D846-6835-4AFF-B0EF-75C122CB1708}" destId="{F4E08497-8CA1-463D-B7B8-501849356913}" srcOrd="2" destOrd="0" presId="urn:microsoft.com/office/officeart/2018/2/layout/IconLabelList"/>
    <dgm:cxn modelId="{E185A5CC-AEF7-4C56-8230-A2069C49E70E}" type="presParOf" srcId="{F4E08497-8CA1-463D-B7B8-501849356913}" destId="{39C37F78-B0BF-4031-AC3E-53BD13449D88}" srcOrd="0" destOrd="0" presId="urn:microsoft.com/office/officeart/2018/2/layout/IconLabelList"/>
    <dgm:cxn modelId="{2825B63A-CFD7-45EE-9D0F-E211128BB3E2}" type="presParOf" srcId="{F4E08497-8CA1-463D-B7B8-501849356913}" destId="{710D78B4-2D9D-4F50-B6E2-8EF8F9C1A44B}" srcOrd="1" destOrd="0" presId="urn:microsoft.com/office/officeart/2018/2/layout/IconLabelList"/>
    <dgm:cxn modelId="{809DD221-4456-4603-BECD-739406265F8C}" type="presParOf" srcId="{F4E08497-8CA1-463D-B7B8-501849356913}" destId="{3A28EB05-F354-4E9F-9A79-CBD5904CB79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36EA07-4A63-4374-A232-589E6A690F0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7746F0-9665-4FF1-B7EC-B79295CA9B0B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Qué es: Archivo de texto que define cómo construir una imagen de Docker.</a:t>
          </a:r>
          <a:endParaRPr lang="en-US"/>
        </a:p>
      </dgm:t>
    </dgm:pt>
    <dgm:pt modelId="{3DD6ED07-C8A4-4962-9D62-D13C651F7E13}" type="parTrans" cxnId="{24334717-8F70-44A7-8FA2-0B70AEB3A112}">
      <dgm:prSet/>
      <dgm:spPr/>
      <dgm:t>
        <a:bodyPr/>
        <a:lstStyle/>
        <a:p>
          <a:endParaRPr lang="en-US"/>
        </a:p>
      </dgm:t>
    </dgm:pt>
    <dgm:pt modelId="{189579B1-6665-467F-83F9-6C1FAB1834EB}" type="sibTrans" cxnId="{24334717-8F70-44A7-8FA2-0B70AEB3A112}">
      <dgm:prSet/>
      <dgm:spPr/>
      <dgm:t>
        <a:bodyPr/>
        <a:lstStyle/>
        <a:p>
          <a:endParaRPr lang="en-US"/>
        </a:p>
      </dgm:t>
    </dgm:pt>
    <dgm:pt modelId="{ADF31536-A7A5-4739-B050-C3B010EB38B0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Sintaxis básica: FROM, RUN, COPY, CMD.</a:t>
          </a:r>
          <a:endParaRPr lang="en-US"/>
        </a:p>
      </dgm:t>
    </dgm:pt>
    <dgm:pt modelId="{27A6AFC9-6ED0-4C88-B431-DE2D6E89744C}" type="parTrans" cxnId="{02741445-82C2-45FD-AB73-99637847EB43}">
      <dgm:prSet/>
      <dgm:spPr/>
      <dgm:t>
        <a:bodyPr/>
        <a:lstStyle/>
        <a:p>
          <a:endParaRPr lang="en-US"/>
        </a:p>
      </dgm:t>
    </dgm:pt>
    <dgm:pt modelId="{43649F10-CF24-43C3-AE8B-ACA0806A7359}" type="sibTrans" cxnId="{02741445-82C2-45FD-AB73-99637847EB43}">
      <dgm:prSet/>
      <dgm:spPr/>
      <dgm:t>
        <a:bodyPr/>
        <a:lstStyle/>
        <a:p>
          <a:endParaRPr lang="en-US"/>
        </a:p>
      </dgm:t>
    </dgm:pt>
    <dgm:pt modelId="{5CD3D7F0-18AD-4A26-8C33-7FD2849144D1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Ejemplo básico de un Dockerfile para una aplicación web.</a:t>
          </a:r>
          <a:endParaRPr lang="en-US"/>
        </a:p>
      </dgm:t>
    </dgm:pt>
    <dgm:pt modelId="{E74EEF23-F081-452B-8994-AE9487D5D97B}" type="parTrans" cxnId="{AD732CD8-D42D-4124-8543-A722CE57AE13}">
      <dgm:prSet/>
      <dgm:spPr/>
      <dgm:t>
        <a:bodyPr/>
        <a:lstStyle/>
        <a:p>
          <a:endParaRPr lang="en-US"/>
        </a:p>
      </dgm:t>
    </dgm:pt>
    <dgm:pt modelId="{14E4E210-6536-4A50-9BA0-9780864DABB9}" type="sibTrans" cxnId="{AD732CD8-D42D-4124-8543-A722CE57AE13}">
      <dgm:prSet/>
      <dgm:spPr/>
      <dgm:t>
        <a:bodyPr/>
        <a:lstStyle/>
        <a:p>
          <a:endParaRPr lang="en-US"/>
        </a:p>
      </dgm:t>
    </dgm:pt>
    <dgm:pt modelId="{493A367B-1E79-4BB2-B5D8-55CA65EA7ADC}" type="pres">
      <dgm:prSet presAssocID="{0936EA07-4A63-4374-A232-589E6A690F06}" presName="root" presStyleCnt="0">
        <dgm:presLayoutVars>
          <dgm:dir/>
          <dgm:resizeHandles val="exact"/>
        </dgm:presLayoutVars>
      </dgm:prSet>
      <dgm:spPr/>
    </dgm:pt>
    <dgm:pt modelId="{2157BCAE-8112-45A4-ACA4-815541D92AC3}" type="pres">
      <dgm:prSet presAssocID="{047746F0-9665-4FF1-B7EC-B79295CA9B0B}" presName="compNode" presStyleCnt="0"/>
      <dgm:spPr/>
    </dgm:pt>
    <dgm:pt modelId="{96A88D2D-9487-4387-8ED0-951A56E3AB20}" type="pres">
      <dgm:prSet presAssocID="{047746F0-9665-4FF1-B7EC-B79295CA9B0B}" presName="bgRect" presStyleLbl="bgShp" presStyleIdx="0" presStyleCnt="3"/>
      <dgm:spPr/>
    </dgm:pt>
    <dgm:pt modelId="{95023830-1A5F-4856-AC80-6310856CE0A3}" type="pres">
      <dgm:prSet presAssocID="{047746F0-9665-4FF1-B7EC-B79295CA9B0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000E84E-D971-45DB-B83D-E9E912F8B69A}" type="pres">
      <dgm:prSet presAssocID="{047746F0-9665-4FF1-B7EC-B79295CA9B0B}" presName="spaceRect" presStyleCnt="0"/>
      <dgm:spPr/>
    </dgm:pt>
    <dgm:pt modelId="{3991A461-F7E1-4116-BDE3-A6F6CDF80F6E}" type="pres">
      <dgm:prSet presAssocID="{047746F0-9665-4FF1-B7EC-B79295CA9B0B}" presName="parTx" presStyleLbl="revTx" presStyleIdx="0" presStyleCnt="3">
        <dgm:presLayoutVars>
          <dgm:chMax val="0"/>
          <dgm:chPref val="0"/>
        </dgm:presLayoutVars>
      </dgm:prSet>
      <dgm:spPr/>
    </dgm:pt>
    <dgm:pt modelId="{4E8D3CDC-C980-4B52-96D3-8C405BAFB7B2}" type="pres">
      <dgm:prSet presAssocID="{189579B1-6665-467F-83F9-6C1FAB1834EB}" presName="sibTrans" presStyleCnt="0"/>
      <dgm:spPr/>
    </dgm:pt>
    <dgm:pt modelId="{32CF72D7-12C4-4B32-8DAA-6B6A0C0AD33B}" type="pres">
      <dgm:prSet presAssocID="{ADF31536-A7A5-4739-B050-C3B010EB38B0}" presName="compNode" presStyleCnt="0"/>
      <dgm:spPr/>
    </dgm:pt>
    <dgm:pt modelId="{F00947C1-C6BC-455B-9D92-F09555041E93}" type="pres">
      <dgm:prSet presAssocID="{ADF31536-A7A5-4739-B050-C3B010EB38B0}" presName="bgRect" presStyleLbl="bgShp" presStyleIdx="1" presStyleCnt="3"/>
      <dgm:spPr/>
    </dgm:pt>
    <dgm:pt modelId="{1E3D54FD-FCE6-4788-B768-14DFE389D6BD}" type="pres">
      <dgm:prSet presAssocID="{ADF31536-A7A5-4739-B050-C3B010EB38B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2F0FA911-EDDB-4A31-97F2-294441256177}" type="pres">
      <dgm:prSet presAssocID="{ADF31536-A7A5-4739-B050-C3B010EB38B0}" presName="spaceRect" presStyleCnt="0"/>
      <dgm:spPr/>
    </dgm:pt>
    <dgm:pt modelId="{54612B3E-23B6-4831-A006-36680042080C}" type="pres">
      <dgm:prSet presAssocID="{ADF31536-A7A5-4739-B050-C3B010EB38B0}" presName="parTx" presStyleLbl="revTx" presStyleIdx="1" presStyleCnt="3">
        <dgm:presLayoutVars>
          <dgm:chMax val="0"/>
          <dgm:chPref val="0"/>
        </dgm:presLayoutVars>
      </dgm:prSet>
      <dgm:spPr/>
    </dgm:pt>
    <dgm:pt modelId="{B7C4044A-0E0C-4232-9EE5-FD4118006F64}" type="pres">
      <dgm:prSet presAssocID="{43649F10-CF24-43C3-AE8B-ACA0806A7359}" presName="sibTrans" presStyleCnt="0"/>
      <dgm:spPr/>
    </dgm:pt>
    <dgm:pt modelId="{21935505-BD7A-4BD7-B3A2-28327FE53531}" type="pres">
      <dgm:prSet presAssocID="{5CD3D7F0-18AD-4A26-8C33-7FD2849144D1}" presName="compNode" presStyleCnt="0"/>
      <dgm:spPr/>
    </dgm:pt>
    <dgm:pt modelId="{C7A451CB-F126-4F98-BCE6-E4A7C88068FF}" type="pres">
      <dgm:prSet presAssocID="{5CD3D7F0-18AD-4A26-8C33-7FD2849144D1}" presName="bgRect" presStyleLbl="bgShp" presStyleIdx="2" presStyleCnt="3"/>
      <dgm:spPr/>
    </dgm:pt>
    <dgm:pt modelId="{1A260BB9-4653-42D3-948F-F875F5160583}" type="pres">
      <dgm:prSet presAssocID="{5CD3D7F0-18AD-4A26-8C33-7FD2849144D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DE1FEBD-055C-4E7C-A524-ADEA93A834F5}" type="pres">
      <dgm:prSet presAssocID="{5CD3D7F0-18AD-4A26-8C33-7FD2849144D1}" presName="spaceRect" presStyleCnt="0"/>
      <dgm:spPr/>
    </dgm:pt>
    <dgm:pt modelId="{B850156E-A54B-427C-89BD-B815D0CBE140}" type="pres">
      <dgm:prSet presAssocID="{5CD3D7F0-18AD-4A26-8C33-7FD2849144D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4334717-8F70-44A7-8FA2-0B70AEB3A112}" srcId="{0936EA07-4A63-4374-A232-589E6A690F06}" destId="{047746F0-9665-4FF1-B7EC-B79295CA9B0B}" srcOrd="0" destOrd="0" parTransId="{3DD6ED07-C8A4-4962-9D62-D13C651F7E13}" sibTransId="{189579B1-6665-467F-83F9-6C1FAB1834EB}"/>
    <dgm:cxn modelId="{02741445-82C2-45FD-AB73-99637847EB43}" srcId="{0936EA07-4A63-4374-A232-589E6A690F06}" destId="{ADF31536-A7A5-4739-B050-C3B010EB38B0}" srcOrd="1" destOrd="0" parTransId="{27A6AFC9-6ED0-4C88-B431-DE2D6E89744C}" sibTransId="{43649F10-CF24-43C3-AE8B-ACA0806A7359}"/>
    <dgm:cxn modelId="{0F7CDE82-E257-45A8-9F83-EBFB548E39BC}" type="presOf" srcId="{047746F0-9665-4FF1-B7EC-B79295CA9B0B}" destId="{3991A461-F7E1-4116-BDE3-A6F6CDF80F6E}" srcOrd="0" destOrd="0" presId="urn:microsoft.com/office/officeart/2018/2/layout/IconVerticalSolidList"/>
    <dgm:cxn modelId="{E84321B9-571B-4736-8745-581B0ED2DABD}" type="presOf" srcId="{0936EA07-4A63-4374-A232-589E6A690F06}" destId="{493A367B-1E79-4BB2-B5D8-55CA65EA7ADC}" srcOrd="0" destOrd="0" presId="urn:microsoft.com/office/officeart/2018/2/layout/IconVerticalSolidList"/>
    <dgm:cxn modelId="{EBB601C0-B415-41C7-B5C8-AFD1CFFAE5EF}" type="presOf" srcId="{5CD3D7F0-18AD-4A26-8C33-7FD2849144D1}" destId="{B850156E-A54B-427C-89BD-B815D0CBE140}" srcOrd="0" destOrd="0" presId="urn:microsoft.com/office/officeart/2018/2/layout/IconVerticalSolidList"/>
    <dgm:cxn modelId="{84E0D6CA-0E1A-4328-BBA4-51F051135D7B}" type="presOf" srcId="{ADF31536-A7A5-4739-B050-C3B010EB38B0}" destId="{54612B3E-23B6-4831-A006-36680042080C}" srcOrd="0" destOrd="0" presId="urn:microsoft.com/office/officeart/2018/2/layout/IconVerticalSolidList"/>
    <dgm:cxn modelId="{AD732CD8-D42D-4124-8543-A722CE57AE13}" srcId="{0936EA07-4A63-4374-A232-589E6A690F06}" destId="{5CD3D7F0-18AD-4A26-8C33-7FD2849144D1}" srcOrd="2" destOrd="0" parTransId="{E74EEF23-F081-452B-8994-AE9487D5D97B}" sibTransId="{14E4E210-6536-4A50-9BA0-9780864DABB9}"/>
    <dgm:cxn modelId="{19C75720-DABD-4A7E-9667-387D27549803}" type="presParOf" srcId="{493A367B-1E79-4BB2-B5D8-55CA65EA7ADC}" destId="{2157BCAE-8112-45A4-ACA4-815541D92AC3}" srcOrd="0" destOrd="0" presId="urn:microsoft.com/office/officeart/2018/2/layout/IconVerticalSolidList"/>
    <dgm:cxn modelId="{5EEABE84-AFB0-47E0-B961-A28DEEF63270}" type="presParOf" srcId="{2157BCAE-8112-45A4-ACA4-815541D92AC3}" destId="{96A88D2D-9487-4387-8ED0-951A56E3AB20}" srcOrd="0" destOrd="0" presId="urn:microsoft.com/office/officeart/2018/2/layout/IconVerticalSolidList"/>
    <dgm:cxn modelId="{7ED76A48-4091-4F8D-B695-C18F71C0483B}" type="presParOf" srcId="{2157BCAE-8112-45A4-ACA4-815541D92AC3}" destId="{95023830-1A5F-4856-AC80-6310856CE0A3}" srcOrd="1" destOrd="0" presId="urn:microsoft.com/office/officeart/2018/2/layout/IconVerticalSolidList"/>
    <dgm:cxn modelId="{460A51BD-487E-4185-9BF2-BDD1B0883672}" type="presParOf" srcId="{2157BCAE-8112-45A4-ACA4-815541D92AC3}" destId="{E000E84E-D971-45DB-B83D-E9E912F8B69A}" srcOrd="2" destOrd="0" presId="urn:microsoft.com/office/officeart/2018/2/layout/IconVerticalSolidList"/>
    <dgm:cxn modelId="{1DC6268C-180C-4277-9717-0EBFDC5BDE90}" type="presParOf" srcId="{2157BCAE-8112-45A4-ACA4-815541D92AC3}" destId="{3991A461-F7E1-4116-BDE3-A6F6CDF80F6E}" srcOrd="3" destOrd="0" presId="urn:microsoft.com/office/officeart/2018/2/layout/IconVerticalSolidList"/>
    <dgm:cxn modelId="{E537B21D-718B-4ADB-95DB-30BA2AE28C2A}" type="presParOf" srcId="{493A367B-1E79-4BB2-B5D8-55CA65EA7ADC}" destId="{4E8D3CDC-C980-4B52-96D3-8C405BAFB7B2}" srcOrd="1" destOrd="0" presId="urn:microsoft.com/office/officeart/2018/2/layout/IconVerticalSolidList"/>
    <dgm:cxn modelId="{41CE7CDB-99DC-4E1B-A986-F15EC969768E}" type="presParOf" srcId="{493A367B-1E79-4BB2-B5D8-55CA65EA7ADC}" destId="{32CF72D7-12C4-4B32-8DAA-6B6A0C0AD33B}" srcOrd="2" destOrd="0" presId="urn:microsoft.com/office/officeart/2018/2/layout/IconVerticalSolidList"/>
    <dgm:cxn modelId="{045B3F00-DD6D-4E99-B54F-3354DB89EDBC}" type="presParOf" srcId="{32CF72D7-12C4-4B32-8DAA-6B6A0C0AD33B}" destId="{F00947C1-C6BC-455B-9D92-F09555041E93}" srcOrd="0" destOrd="0" presId="urn:microsoft.com/office/officeart/2018/2/layout/IconVerticalSolidList"/>
    <dgm:cxn modelId="{405A776A-EA68-4C78-8A41-FC67D4B904B6}" type="presParOf" srcId="{32CF72D7-12C4-4B32-8DAA-6B6A0C0AD33B}" destId="{1E3D54FD-FCE6-4788-B768-14DFE389D6BD}" srcOrd="1" destOrd="0" presId="urn:microsoft.com/office/officeart/2018/2/layout/IconVerticalSolidList"/>
    <dgm:cxn modelId="{53FE050F-917F-4168-A165-9977FABE642C}" type="presParOf" srcId="{32CF72D7-12C4-4B32-8DAA-6B6A0C0AD33B}" destId="{2F0FA911-EDDB-4A31-97F2-294441256177}" srcOrd="2" destOrd="0" presId="urn:microsoft.com/office/officeart/2018/2/layout/IconVerticalSolidList"/>
    <dgm:cxn modelId="{21D02E89-C30F-48AA-A1EC-BBE99A1C7BC4}" type="presParOf" srcId="{32CF72D7-12C4-4B32-8DAA-6B6A0C0AD33B}" destId="{54612B3E-23B6-4831-A006-36680042080C}" srcOrd="3" destOrd="0" presId="urn:microsoft.com/office/officeart/2018/2/layout/IconVerticalSolidList"/>
    <dgm:cxn modelId="{E65DE024-BFB5-4369-812A-E1D8C002BD89}" type="presParOf" srcId="{493A367B-1E79-4BB2-B5D8-55CA65EA7ADC}" destId="{B7C4044A-0E0C-4232-9EE5-FD4118006F64}" srcOrd="3" destOrd="0" presId="urn:microsoft.com/office/officeart/2018/2/layout/IconVerticalSolidList"/>
    <dgm:cxn modelId="{C1E771A8-4744-46DD-8B3A-08EC69661F23}" type="presParOf" srcId="{493A367B-1E79-4BB2-B5D8-55CA65EA7ADC}" destId="{21935505-BD7A-4BD7-B3A2-28327FE53531}" srcOrd="4" destOrd="0" presId="urn:microsoft.com/office/officeart/2018/2/layout/IconVerticalSolidList"/>
    <dgm:cxn modelId="{DE78E771-CD31-473A-A6B8-3E6CF5061EBC}" type="presParOf" srcId="{21935505-BD7A-4BD7-B3A2-28327FE53531}" destId="{C7A451CB-F126-4F98-BCE6-E4A7C88068FF}" srcOrd="0" destOrd="0" presId="urn:microsoft.com/office/officeart/2018/2/layout/IconVerticalSolidList"/>
    <dgm:cxn modelId="{E2BFD953-421D-4F46-86F9-F0D1B840746C}" type="presParOf" srcId="{21935505-BD7A-4BD7-B3A2-28327FE53531}" destId="{1A260BB9-4653-42D3-948F-F875F5160583}" srcOrd="1" destOrd="0" presId="urn:microsoft.com/office/officeart/2018/2/layout/IconVerticalSolidList"/>
    <dgm:cxn modelId="{4FA0CB4C-710A-41CC-B21C-039C32201C85}" type="presParOf" srcId="{21935505-BD7A-4BD7-B3A2-28327FE53531}" destId="{6DE1FEBD-055C-4E7C-A524-ADEA93A834F5}" srcOrd="2" destOrd="0" presId="urn:microsoft.com/office/officeart/2018/2/layout/IconVerticalSolidList"/>
    <dgm:cxn modelId="{48D2E65A-104F-49B1-ADBF-F9E0AF6D698B}" type="presParOf" srcId="{21935505-BD7A-4BD7-B3A2-28327FE53531}" destId="{B850156E-A54B-427C-89BD-B815D0CBE14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7262C5-851C-4D55-A5BA-47AACF165BF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D6B8067-26C3-4606-AB13-16379CDE8EDD}">
      <dgm:prSet/>
      <dgm:spPr/>
      <dgm:t>
        <a:bodyPr/>
        <a:lstStyle/>
        <a:p>
          <a:pPr>
            <a:defRPr cap="all"/>
          </a:pPr>
          <a:r>
            <a:rPr lang="es-MX"/>
            <a:t>Qué es: Herramienta para definir y ejecutar aplicaciones multi-contenedor.</a:t>
          </a:r>
          <a:endParaRPr lang="en-US"/>
        </a:p>
      </dgm:t>
    </dgm:pt>
    <dgm:pt modelId="{D036FE98-D700-4315-8A5F-9AA8DA65FEF1}" type="parTrans" cxnId="{1D63AE2D-AE1C-4903-8ED4-988CFAE02F24}">
      <dgm:prSet/>
      <dgm:spPr/>
      <dgm:t>
        <a:bodyPr/>
        <a:lstStyle/>
        <a:p>
          <a:endParaRPr lang="en-US"/>
        </a:p>
      </dgm:t>
    </dgm:pt>
    <dgm:pt modelId="{A4CD21B8-23D6-43CC-8ABB-B9F6F789DF71}" type="sibTrans" cxnId="{1D63AE2D-AE1C-4903-8ED4-988CFAE02F24}">
      <dgm:prSet/>
      <dgm:spPr/>
      <dgm:t>
        <a:bodyPr/>
        <a:lstStyle/>
        <a:p>
          <a:endParaRPr lang="en-US"/>
        </a:p>
      </dgm:t>
    </dgm:pt>
    <dgm:pt modelId="{76F272CA-4C81-497F-A77A-B014FC05A6CD}">
      <dgm:prSet/>
      <dgm:spPr/>
      <dgm:t>
        <a:bodyPr/>
        <a:lstStyle/>
        <a:p>
          <a:pPr>
            <a:defRPr cap="all"/>
          </a:pPr>
          <a:r>
            <a:rPr lang="es-MX"/>
            <a:t>Componentes: Servicios, Redes, Volúmenes.</a:t>
          </a:r>
          <a:endParaRPr lang="en-US"/>
        </a:p>
      </dgm:t>
    </dgm:pt>
    <dgm:pt modelId="{F78AB58B-2B7D-4546-B72A-972E60C2042F}" type="parTrans" cxnId="{CD05E7BC-5241-4545-BDB6-66BD44C329AA}">
      <dgm:prSet/>
      <dgm:spPr/>
      <dgm:t>
        <a:bodyPr/>
        <a:lstStyle/>
        <a:p>
          <a:endParaRPr lang="en-US"/>
        </a:p>
      </dgm:t>
    </dgm:pt>
    <dgm:pt modelId="{335B2281-4645-4919-AE95-2563B8F0D690}" type="sibTrans" cxnId="{CD05E7BC-5241-4545-BDB6-66BD44C329AA}">
      <dgm:prSet/>
      <dgm:spPr/>
      <dgm:t>
        <a:bodyPr/>
        <a:lstStyle/>
        <a:p>
          <a:endParaRPr lang="en-US"/>
        </a:p>
      </dgm:t>
    </dgm:pt>
    <dgm:pt modelId="{C15BD6F1-1778-4C70-A402-0D07772C8228}">
      <dgm:prSet/>
      <dgm:spPr/>
      <dgm:t>
        <a:bodyPr/>
        <a:lstStyle/>
        <a:p>
          <a:pPr>
            <a:defRPr cap="all"/>
          </a:pPr>
          <a:r>
            <a:rPr lang="es-MX"/>
            <a:t>Ejemplo básico de un archivo docker-compose.yml.</a:t>
          </a:r>
          <a:endParaRPr lang="en-US"/>
        </a:p>
      </dgm:t>
    </dgm:pt>
    <dgm:pt modelId="{2FB876CF-09F7-422B-BACF-4348BAB38AE5}" type="parTrans" cxnId="{BA57FA4A-B895-40C3-8359-4CA81010E9BD}">
      <dgm:prSet/>
      <dgm:spPr/>
      <dgm:t>
        <a:bodyPr/>
        <a:lstStyle/>
        <a:p>
          <a:endParaRPr lang="en-US"/>
        </a:p>
      </dgm:t>
    </dgm:pt>
    <dgm:pt modelId="{91A9A61E-4ADB-477B-8405-55975B54385A}" type="sibTrans" cxnId="{BA57FA4A-B895-40C3-8359-4CA81010E9BD}">
      <dgm:prSet/>
      <dgm:spPr/>
      <dgm:t>
        <a:bodyPr/>
        <a:lstStyle/>
        <a:p>
          <a:endParaRPr lang="en-US"/>
        </a:p>
      </dgm:t>
    </dgm:pt>
    <dgm:pt modelId="{9D2AFAF5-19EB-458C-A6FC-E868D13E4BDC}" type="pres">
      <dgm:prSet presAssocID="{F37262C5-851C-4D55-A5BA-47AACF165BFA}" presName="root" presStyleCnt="0">
        <dgm:presLayoutVars>
          <dgm:dir/>
          <dgm:resizeHandles val="exact"/>
        </dgm:presLayoutVars>
      </dgm:prSet>
      <dgm:spPr/>
    </dgm:pt>
    <dgm:pt modelId="{C65AB411-5602-48AC-96C2-15D0D8EBD986}" type="pres">
      <dgm:prSet presAssocID="{0D6B8067-26C3-4606-AB13-16379CDE8EDD}" presName="compNode" presStyleCnt="0"/>
      <dgm:spPr/>
    </dgm:pt>
    <dgm:pt modelId="{BCF14284-E5F0-40B5-90C4-FEB9CB1896B8}" type="pres">
      <dgm:prSet presAssocID="{0D6B8067-26C3-4606-AB13-16379CDE8EDD}" presName="iconBgRect" presStyleLbl="bgShp" presStyleIdx="0" presStyleCnt="3"/>
      <dgm:spPr/>
    </dgm:pt>
    <dgm:pt modelId="{33FD0B3E-0B35-429E-88DA-D4DC4C27FA2F}" type="pres">
      <dgm:prSet presAssocID="{0D6B8067-26C3-4606-AB13-16379CDE8ED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rramientas"/>
        </a:ext>
      </dgm:extLst>
    </dgm:pt>
    <dgm:pt modelId="{CE142CEB-B1E0-40FE-8459-1922A35DC662}" type="pres">
      <dgm:prSet presAssocID="{0D6B8067-26C3-4606-AB13-16379CDE8EDD}" presName="spaceRect" presStyleCnt="0"/>
      <dgm:spPr/>
    </dgm:pt>
    <dgm:pt modelId="{45557751-5033-40F1-98E0-25A8DFEE8169}" type="pres">
      <dgm:prSet presAssocID="{0D6B8067-26C3-4606-AB13-16379CDE8EDD}" presName="textRect" presStyleLbl="revTx" presStyleIdx="0" presStyleCnt="3">
        <dgm:presLayoutVars>
          <dgm:chMax val="1"/>
          <dgm:chPref val="1"/>
        </dgm:presLayoutVars>
      </dgm:prSet>
      <dgm:spPr/>
    </dgm:pt>
    <dgm:pt modelId="{A0C7B80F-77AC-4701-B007-F63EC2AC2A22}" type="pres">
      <dgm:prSet presAssocID="{A4CD21B8-23D6-43CC-8ABB-B9F6F789DF71}" presName="sibTrans" presStyleCnt="0"/>
      <dgm:spPr/>
    </dgm:pt>
    <dgm:pt modelId="{410C3617-7001-482F-9B6F-6315F19B31E8}" type="pres">
      <dgm:prSet presAssocID="{76F272CA-4C81-497F-A77A-B014FC05A6CD}" presName="compNode" presStyleCnt="0"/>
      <dgm:spPr/>
    </dgm:pt>
    <dgm:pt modelId="{8A531419-199A-4CD8-A601-829F6DBC803E}" type="pres">
      <dgm:prSet presAssocID="{76F272CA-4C81-497F-A77A-B014FC05A6CD}" presName="iconBgRect" presStyleLbl="bgShp" presStyleIdx="1" presStyleCnt="3"/>
      <dgm:spPr/>
    </dgm:pt>
    <dgm:pt modelId="{9E647BD0-B7CC-4198-BE7A-CA1A5A9D330D}" type="pres">
      <dgm:prSet presAssocID="{76F272CA-4C81-497F-A77A-B014FC05A6C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idor"/>
        </a:ext>
      </dgm:extLst>
    </dgm:pt>
    <dgm:pt modelId="{3E7FEAAA-429F-4016-BA19-E9D03130E4E0}" type="pres">
      <dgm:prSet presAssocID="{76F272CA-4C81-497F-A77A-B014FC05A6CD}" presName="spaceRect" presStyleCnt="0"/>
      <dgm:spPr/>
    </dgm:pt>
    <dgm:pt modelId="{B8325C99-0DC1-4FCF-8169-63CAA43A4BE0}" type="pres">
      <dgm:prSet presAssocID="{76F272CA-4C81-497F-A77A-B014FC05A6CD}" presName="textRect" presStyleLbl="revTx" presStyleIdx="1" presStyleCnt="3">
        <dgm:presLayoutVars>
          <dgm:chMax val="1"/>
          <dgm:chPref val="1"/>
        </dgm:presLayoutVars>
      </dgm:prSet>
      <dgm:spPr/>
    </dgm:pt>
    <dgm:pt modelId="{A6069C68-A70A-47AB-85E5-7A92EDC3DBC6}" type="pres">
      <dgm:prSet presAssocID="{335B2281-4645-4919-AE95-2563B8F0D690}" presName="sibTrans" presStyleCnt="0"/>
      <dgm:spPr/>
    </dgm:pt>
    <dgm:pt modelId="{56E804F9-25B8-4D94-8C29-30A9340EFE1F}" type="pres">
      <dgm:prSet presAssocID="{C15BD6F1-1778-4C70-A402-0D07772C8228}" presName="compNode" presStyleCnt="0"/>
      <dgm:spPr/>
    </dgm:pt>
    <dgm:pt modelId="{7E1BC527-8AD4-47FE-A83F-8D5FEC962129}" type="pres">
      <dgm:prSet presAssocID="{C15BD6F1-1778-4C70-A402-0D07772C8228}" presName="iconBgRect" presStyleLbl="bgShp" presStyleIdx="2" presStyleCnt="3"/>
      <dgm:spPr/>
    </dgm:pt>
    <dgm:pt modelId="{F6ECE6F7-4836-4C1B-900C-94111B141334}" type="pres">
      <dgm:prSet presAssocID="{C15BD6F1-1778-4C70-A402-0D07772C822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C957C377-A220-4EEA-A2B0-7673F5911C55}" type="pres">
      <dgm:prSet presAssocID="{C15BD6F1-1778-4C70-A402-0D07772C8228}" presName="spaceRect" presStyleCnt="0"/>
      <dgm:spPr/>
    </dgm:pt>
    <dgm:pt modelId="{77DF50A7-1232-4D3E-9DC4-1FC115D75B86}" type="pres">
      <dgm:prSet presAssocID="{C15BD6F1-1778-4C70-A402-0D07772C822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F00C928-EB83-49F7-AA93-E7CE319D2166}" type="presOf" srcId="{76F272CA-4C81-497F-A77A-B014FC05A6CD}" destId="{B8325C99-0DC1-4FCF-8169-63CAA43A4BE0}" srcOrd="0" destOrd="0" presId="urn:microsoft.com/office/officeart/2018/5/layout/IconCircleLabelList"/>
    <dgm:cxn modelId="{1D63AE2D-AE1C-4903-8ED4-988CFAE02F24}" srcId="{F37262C5-851C-4D55-A5BA-47AACF165BFA}" destId="{0D6B8067-26C3-4606-AB13-16379CDE8EDD}" srcOrd="0" destOrd="0" parTransId="{D036FE98-D700-4315-8A5F-9AA8DA65FEF1}" sibTransId="{A4CD21B8-23D6-43CC-8ABB-B9F6F789DF71}"/>
    <dgm:cxn modelId="{BA57FA4A-B895-40C3-8359-4CA81010E9BD}" srcId="{F37262C5-851C-4D55-A5BA-47AACF165BFA}" destId="{C15BD6F1-1778-4C70-A402-0D07772C8228}" srcOrd="2" destOrd="0" parTransId="{2FB876CF-09F7-422B-BACF-4348BAB38AE5}" sibTransId="{91A9A61E-4ADB-477B-8405-55975B54385A}"/>
    <dgm:cxn modelId="{6C708484-19C0-4C22-89DF-8151D0862551}" type="presOf" srcId="{C15BD6F1-1778-4C70-A402-0D07772C8228}" destId="{77DF50A7-1232-4D3E-9DC4-1FC115D75B86}" srcOrd="0" destOrd="0" presId="urn:microsoft.com/office/officeart/2018/5/layout/IconCircleLabelList"/>
    <dgm:cxn modelId="{D6D15BB6-11B4-4D72-9CE1-29A2E250DE85}" type="presOf" srcId="{F37262C5-851C-4D55-A5BA-47AACF165BFA}" destId="{9D2AFAF5-19EB-458C-A6FC-E868D13E4BDC}" srcOrd="0" destOrd="0" presId="urn:microsoft.com/office/officeart/2018/5/layout/IconCircleLabelList"/>
    <dgm:cxn modelId="{CD05E7BC-5241-4545-BDB6-66BD44C329AA}" srcId="{F37262C5-851C-4D55-A5BA-47AACF165BFA}" destId="{76F272CA-4C81-497F-A77A-B014FC05A6CD}" srcOrd="1" destOrd="0" parTransId="{F78AB58B-2B7D-4546-B72A-972E60C2042F}" sibTransId="{335B2281-4645-4919-AE95-2563B8F0D690}"/>
    <dgm:cxn modelId="{E57C5AEC-8A1D-45A2-8A52-92D41852FA96}" type="presOf" srcId="{0D6B8067-26C3-4606-AB13-16379CDE8EDD}" destId="{45557751-5033-40F1-98E0-25A8DFEE8169}" srcOrd="0" destOrd="0" presId="urn:microsoft.com/office/officeart/2018/5/layout/IconCircleLabelList"/>
    <dgm:cxn modelId="{71C5D927-B6CA-4DBB-B675-A0A588E2ED94}" type="presParOf" srcId="{9D2AFAF5-19EB-458C-A6FC-E868D13E4BDC}" destId="{C65AB411-5602-48AC-96C2-15D0D8EBD986}" srcOrd="0" destOrd="0" presId="urn:microsoft.com/office/officeart/2018/5/layout/IconCircleLabelList"/>
    <dgm:cxn modelId="{32123387-DD30-495D-8F6A-F88AB70F26E5}" type="presParOf" srcId="{C65AB411-5602-48AC-96C2-15D0D8EBD986}" destId="{BCF14284-E5F0-40B5-90C4-FEB9CB1896B8}" srcOrd="0" destOrd="0" presId="urn:microsoft.com/office/officeart/2018/5/layout/IconCircleLabelList"/>
    <dgm:cxn modelId="{37C53A23-72ED-46B6-B522-2876E8E272D3}" type="presParOf" srcId="{C65AB411-5602-48AC-96C2-15D0D8EBD986}" destId="{33FD0B3E-0B35-429E-88DA-D4DC4C27FA2F}" srcOrd="1" destOrd="0" presId="urn:microsoft.com/office/officeart/2018/5/layout/IconCircleLabelList"/>
    <dgm:cxn modelId="{1A3398D9-DECD-4084-AFAE-629F11A741F6}" type="presParOf" srcId="{C65AB411-5602-48AC-96C2-15D0D8EBD986}" destId="{CE142CEB-B1E0-40FE-8459-1922A35DC662}" srcOrd="2" destOrd="0" presId="urn:microsoft.com/office/officeart/2018/5/layout/IconCircleLabelList"/>
    <dgm:cxn modelId="{64414EBD-895F-49EA-BAF3-1E937954F8E0}" type="presParOf" srcId="{C65AB411-5602-48AC-96C2-15D0D8EBD986}" destId="{45557751-5033-40F1-98E0-25A8DFEE8169}" srcOrd="3" destOrd="0" presId="urn:microsoft.com/office/officeart/2018/5/layout/IconCircleLabelList"/>
    <dgm:cxn modelId="{68D1833E-8164-44F1-AF13-C7F48FF697C6}" type="presParOf" srcId="{9D2AFAF5-19EB-458C-A6FC-E868D13E4BDC}" destId="{A0C7B80F-77AC-4701-B007-F63EC2AC2A22}" srcOrd="1" destOrd="0" presId="urn:microsoft.com/office/officeart/2018/5/layout/IconCircleLabelList"/>
    <dgm:cxn modelId="{5302E3BE-34B7-4B9A-875F-75B67F17B765}" type="presParOf" srcId="{9D2AFAF5-19EB-458C-A6FC-E868D13E4BDC}" destId="{410C3617-7001-482F-9B6F-6315F19B31E8}" srcOrd="2" destOrd="0" presId="urn:microsoft.com/office/officeart/2018/5/layout/IconCircleLabelList"/>
    <dgm:cxn modelId="{B4900BB4-70F8-43BF-B8AB-0F66A0E03539}" type="presParOf" srcId="{410C3617-7001-482F-9B6F-6315F19B31E8}" destId="{8A531419-199A-4CD8-A601-829F6DBC803E}" srcOrd="0" destOrd="0" presId="urn:microsoft.com/office/officeart/2018/5/layout/IconCircleLabelList"/>
    <dgm:cxn modelId="{759ED43D-B43F-44EE-A4D2-6451EB9F462D}" type="presParOf" srcId="{410C3617-7001-482F-9B6F-6315F19B31E8}" destId="{9E647BD0-B7CC-4198-BE7A-CA1A5A9D330D}" srcOrd="1" destOrd="0" presId="urn:microsoft.com/office/officeart/2018/5/layout/IconCircleLabelList"/>
    <dgm:cxn modelId="{39B5D5FD-2830-4BD3-8A80-62533425E833}" type="presParOf" srcId="{410C3617-7001-482F-9B6F-6315F19B31E8}" destId="{3E7FEAAA-429F-4016-BA19-E9D03130E4E0}" srcOrd="2" destOrd="0" presId="urn:microsoft.com/office/officeart/2018/5/layout/IconCircleLabelList"/>
    <dgm:cxn modelId="{6A9BF063-4C29-47E7-9281-93A14CCBBA31}" type="presParOf" srcId="{410C3617-7001-482F-9B6F-6315F19B31E8}" destId="{B8325C99-0DC1-4FCF-8169-63CAA43A4BE0}" srcOrd="3" destOrd="0" presId="urn:microsoft.com/office/officeart/2018/5/layout/IconCircleLabelList"/>
    <dgm:cxn modelId="{7E4B68C5-317C-4FAD-8531-BB868A665913}" type="presParOf" srcId="{9D2AFAF5-19EB-458C-A6FC-E868D13E4BDC}" destId="{A6069C68-A70A-47AB-85E5-7A92EDC3DBC6}" srcOrd="3" destOrd="0" presId="urn:microsoft.com/office/officeart/2018/5/layout/IconCircleLabelList"/>
    <dgm:cxn modelId="{F6FE4537-7898-45B9-BE52-AD7DC2F21257}" type="presParOf" srcId="{9D2AFAF5-19EB-458C-A6FC-E868D13E4BDC}" destId="{56E804F9-25B8-4D94-8C29-30A9340EFE1F}" srcOrd="4" destOrd="0" presId="urn:microsoft.com/office/officeart/2018/5/layout/IconCircleLabelList"/>
    <dgm:cxn modelId="{B9B7925B-35A5-467D-A703-8A71B6EC53FD}" type="presParOf" srcId="{56E804F9-25B8-4D94-8C29-30A9340EFE1F}" destId="{7E1BC527-8AD4-47FE-A83F-8D5FEC962129}" srcOrd="0" destOrd="0" presId="urn:microsoft.com/office/officeart/2018/5/layout/IconCircleLabelList"/>
    <dgm:cxn modelId="{20C6A0D0-1AAF-4FEE-B1F1-6B9A5AA961EE}" type="presParOf" srcId="{56E804F9-25B8-4D94-8C29-30A9340EFE1F}" destId="{F6ECE6F7-4836-4C1B-900C-94111B141334}" srcOrd="1" destOrd="0" presId="urn:microsoft.com/office/officeart/2018/5/layout/IconCircleLabelList"/>
    <dgm:cxn modelId="{059F518E-4721-4491-BCE6-F365F35B278B}" type="presParOf" srcId="{56E804F9-25B8-4D94-8C29-30A9340EFE1F}" destId="{C957C377-A220-4EEA-A2B0-7673F5911C55}" srcOrd="2" destOrd="0" presId="urn:microsoft.com/office/officeart/2018/5/layout/IconCircleLabelList"/>
    <dgm:cxn modelId="{EE44B045-45F7-411E-B32D-229F069E96F9}" type="presParOf" srcId="{56E804F9-25B8-4D94-8C29-30A9340EFE1F}" destId="{77DF50A7-1232-4D3E-9DC4-1FC115D75B8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76F338-659A-4A09-8CF2-552C6189B50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D32860-F6E8-4063-AE5E-321B0616A8B2}">
      <dgm:prSet/>
      <dgm:spPr/>
      <dgm:t>
        <a:bodyPr/>
        <a:lstStyle/>
        <a:p>
          <a:pPr>
            <a:lnSpc>
              <a:spcPct val="100000"/>
            </a:lnSpc>
          </a:pPr>
          <a:r>
            <a:rPr lang="es-GT"/>
            <a:t>Docker: docker run, docker ps, docker stop.</a:t>
          </a:r>
          <a:endParaRPr lang="en-US"/>
        </a:p>
      </dgm:t>
    </dgm:pt>
    <dgm:pt modelId="{A17876F6-6385-44AD-8CFF-B25DBECB501D}" type="parTrans" cxnId="{7EB6CB07-34C8-44C1-B1AA-BC1231BD12CD}">
      <dgm:prSet/>
      <dgm:spPr/>
      <dgm:t>
        <a:bodyPr/>
        <a:lstStyle/>
        <a:p>
          <a:endParaRPr lang="en-US"/>
        </a:p>
      </dgm:t>
    </dgm:pt>
    <dgm:pt modelId="{DFF90D1A-B8EB-4825-935D-B7DD202FE66B}" type="sibTrans" cxnId="{7EB6CB07-34C8-44C1-B1AA-BC1231BD12CD}">
      <dgm:prSet/>
      <dgm:spPr/>
      <dgm:t>
        <a:bodyPr/>
        <a:lstStyle/>
        <a:p>
          <a:endParaRPr lang="en-US"/>
        </a:p>
      </dgm:t>
    </dgm:pt>
    <dgm:pt modelId="{F3DE6205-B382-49E8-ABDB-2E87F077ECFE}">
      <dgm:prSet/>
      <dgm:spPr/>
      <dgm:t>
        <a:bodyPr/>
        <a:lstStyle/>
        <a:p>
          <a:pPr>
            <a:lnSpc>
              <a:spcPct val="100000"/>
            </a:lnSpc>
          </a:pPr>
          <a:r>
            <a:rPr lang="es-GT"/>
            <a:t>Docker Compose: docker-compose up, docker-compose down.</a:t>
          </a:r>
          <a:endParaRPr lang="en-US"/>
        </a:p>
      </dgm:t>
    </dgm:pt>
    <dgm:pt modelId="{9527CAC6-A351-4BF2-9DF0-E8604B0301CF}" type="parTrans" cxnId="{86940817-7C9B-40CA-B1D1-306C83438679}">
      <dgm:prSet/>
      <dgm:spPr/>
      <dgm:t>
        <a:bodyPr/>
        <a:lstStyle/>
        <a:p>
          <a:endParaRPr lang="en-US"/>
        </a:p>
      </dgm:t>
    </dgm:pt>
    <dgm:pt modelId="{963076A8-257F-4FBC-9CB3-BD2AAD9FE9C7}" type="sibTrans" cxnId="{86940817-7C9B-40CA-B1D1-306C83438679}">
      <dgm:prSet/>
      <dgm:spPr/>
      <dgm:t>
        <a:bodyPr/>
        <a:lstStyle/>
        <a:p>
          <a:endParaRPr lang="en-US"/>
        </a:p>
      </dgm:t>
    </dgm:pt>
    <dgm:pt modelId="{B8F1950B-D1E0-4C28-9DA2-5A40A89BCCDD}" type="pres">
      <dgm:prSet presAssocID="{1C76F338-659A-4A09-8CF2-552C6189B503}" presName="root" presStyleCnt="0">
        <dgm:presLayoutVars>
          <dgm:dir/>
          <dgm:resizeHandles val="exact"/>
        </dgm:presLayoutVars>
      </dgm:prSet>
      <dgm:spPr/>
    </dgm:pt>
    <dgm:pt modelId="{9C19DC5A-D4BF-4A87-98C1-E1095962FBA4}" type="pres">
      <dgm:prSet presAssocID="{58D32860-F6E8-4063-AE5E-321B0616A8B2}" presName="compNode" presStyleCnt="0"/>
      <dgm:spPr/>
    </dgm:pt>
    <dgm:pt modelId="{02F6CB30-8D30-45A5-89AE-09BFF85AF240}" type="pres">
      <dgm:prSet presAssocID="{58D32860-F6E8-4063-AE5E-321B0616A8B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07C3F781-EEC6-4DE8-AE04-F7697CC4E9DE}" type="pres">
      <dgm:prSet presAssocID="{58D32860-F6E8-4063-AE5E-321B0616A8B2}" presName="spaceRect" presStyleCnt="0"/>
      <dgm:spPr/>
    </dgm:pt>
    <dgm:pt modelId="{C38D363A-88B6-42C4-AE73-DC58AADB170F}" type="pres">
      <dgm:prSet presAssocID="{58D32860-F6E8-4063-AE5E-321B0616A8B2}" presName="textRect" presStyleLbl="revTx" presStyleIdx="0" presStyleCnt="2">
        <dgm:presLayoutVars>
          <dgm:chMax val="1"/>
          <dgm:chPref val="1"/>
        </dgm:presLayoutVars>
      </dgm:prSet>
      <dgm:spPr/>
    </dgm:pt>
    <dgm:pt modelId="{2FFDDBAF-F896-49C2-A69F-2700BA3298A7}" type="pres">
      <dgm:prSet presAssocID="{DFF90D1A-B8EB-4825-935D-B7DD202FE66B}" presName="sibTrans" presStyleCnt="0"/>
      <dgm:spPr/>
    </dgm:pt>
    <dgm:pt modelId="{3D4144E9-3A5C-4A5A-938C-B2F82A4FB21B}" type="pres">
      <dgm:prSet presAssocID="{F3DE6205-B382-49E8-ABDB-2E87F077ECFE}" presName="compNode" presStyleCnt="0"/>
      <dgm:spPr/>
    </dgm:pt>
    <dgm:pt modelId="{8E7BC8FB-C087-4499-9DA3-B0FFA170462D}" type="pres">
      <dgm:prSet presAssocID="{F3DE6205-B382-49E8-ABDB-2E87F077ECF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02E969F0-013C-46C0-948F-918F761F81EA}" type="pres">
      <dgm:prSet presAssocID="{F3DE6205-B382-49E8-ABDB-2E87F077ECFE}" presName="spaceRect" presStyleCnt="0"/>
      <dgm:spPr/>
    </dgm:pt>
    <dgm:pt modelId="{EF49AAEB-99CC-4AE8-812C-5808F7180FC9}" type="pres">
      <dgm:prSet presAssocID="{F3DE6205-B382-49E8-ABDB-2E87F077ECF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EB6CB07-34C8-44C1-B1AA-BC1231BD12CD}" srcId="{1C76F338-659A-4A09-8CF2-552C6189B503}" destId="{58D32860-F6E8-4063-AE5E-321B0616A8B2}" srcOrd="0" destOrd="0" parTransId="{A17876F6-6385-44AD-8CFF-B25DBECB501D}" sibTransId="{DFF90D1A-B8EB-4825-935D-B7DD202FE66B}"/>
    <dgm:cxn modelId="{86940817-7C9B-40CA-B1D1-306C83438679}" srcId="{1C76F338-659A-4A09-8CF2-552C6189B503}" destId="{F3DE6205-B382-49E8-ABDB-2E87F077ECFE}" srcOrd="1" destOrd="0" parTransId="{9527CAC6-A351-4BF2-9DF0-E8604B0301CF}" sibTransId="{963076A8-257F-4FBC-9CB3-BD2AAD9FE9C7}"/>
    <dgm:cxn modelId="{73D52F25-71A6-49AD-95AC-B8B256A75841}" type="presOf" srcId="{58D32860-F6E8-4063-AE5E-321B0616A8B2}" destId="{C38D363A-88B6-42C4-AE73-DC58AADB170F}" srcOrd="0" destOrd="0" presId="urn:microsoft.com/office/officeart/2018/2/layout/IconLabelList"/>
    <dgm:cxn modelId="{2DCFB435-D667-4051-9560-1AE28BB8F0A9}" type="presOf" srcId="{1C76F338-659A-4A09-8CF2-552C6189B503}" destId="{B8F1950B-D1E0-4C28-9DA2-5A40A89BCCDD}" srcOrd="0" destOrd="0" presId="urn:microsoft.com/office/officeart/2018/2/layout/IconLabelList"/>
    <dgm:cxn modelId="{424BB43C-6191-4E0F-97AA-6220867CDBE4}" type="presOf" srcId="{F3DE6205-B382-49E8-ABDB-2E87F077ECFE}" destId="{EF49AAEB-99CC-4AE8-812C-5808F7180FC9}" srcOrd="0" destOrd="0" presId="urn:microsoft.com/office/officeart/2018/2/layout/IconLabelList"/>
    <dgm:cxn modelId="{C5E7C463-E752-4851-8E9B-9B7F4A66ACD1}" type="presParOf" srcId="{B8F1950B-D1E0-4C28-9DA2-5A40A89BCCDD}" destId="{9C19DC5A-D4BF-4A87-98C1-E1095962FBA4}" srcOrd="0" destOrd="0" presId="urn:microsoft.com/office/officeart/2018/2/layout/IconLabelList"/>
    <dgm:cxn modelId="{644701E2-56F5-437A-B492-91E7D99DAD22}" type="presParOf" srcId="{9C19DC5A-D4BF-4A87-98C1-E1095962FBA4}" destId="{02F6CB30-8D30-45A5-89AE-09BFF85AF240}" srcOrd="0" destOrd="0" presId="urn:microsoft.com/office/officeart/2018/2/layout/IconLabelList"/>
    <dgm:cxn modelId="{D3666311-A9F6-44C6-97C8-33F9613BFB49}" type="presParOf" srcId="{9C19DC5A-D4BF-4A87-98C1-E1095962FBA4}" destId="{07C3F781-EEC6-4DE8-AE04-F7697CC4E9DE}" srcOrd="1" destOrd="0" presId="urn:microsoft.com/office/officeart/2018/2/layout/IconLabelList"/>
    <dgm:cxn modelId="{EB566F42-1C7F-4C39-920B-A158C30AAB15}" type="presParOf" srcId="{9C19DC5A-D4BF-4A87-98C1-E1095962FBA4}" destId="{C38D363A-88B6-42C4-AE73-DC58AADB170F}" srcOrd="2" destOrd="0" presId="urn:microsoft.com/office/officeart/2018/2/layout/IconLabelList"/>
    <dgm:cxn modelId="{BE943B04-61C8-430E-A7E5-29E1BE0501B8}" type="presParOf" srcId="{B8F1950B-D1E0-4C28-9DA2-5A40A89BCCDD}" destId="{2FFDDBAF-F896-49C2-A69F-2700BA3298A7}" srcOrd="1" destOrd="0" presId="urn:microsoft.com/office/officeart/2018/2/layout/IconLabelList"/>
    <dgm:cxn modelId="{1E3B78B2-437E-496F-A9C0-D44165230925}" type="presParOf" srcId="{B8F1950B-D1E0-4C28-9DA2-5A40A89BCCDD}" destId="{3D4144E9-3A5C-4A5A-938C-B2F82A4FB21B}" srcOrd="2" destOrd="0" presId="urn:microsoft.com/office/officeart/2018/2/layout/IconLabelList"/>
    <dgm:cxn modelId="{78F69813-5030-4315-988B-587B7BDFBAA3}" type="presParOf" srcId="{3D4144E9-3A5C-4A5A-938C-B2F82A4FB21B}" destId="{8E7BC8FB-C087-4499-9DA3-B0FFA170462D}" srcOrd="0" destOrd="0" presId="urn:microsoft.com/office/officeart/2018/2/layout/IconLabelList"/>
    <dgm:cxn modelId="{987490C4-49C4-4717-899D-4B9C3E8DB809}" type="presParOf" srcId="{3D4144E9-3A5C-4A5A-938C-B2F82A4FB21B}" destId="{02E969F0-013C-46C0-948F-918F761F81EA}" srcOrd="1" destOrd="0" presId="urn:microsoft.com/office/officeart/2018/2/layout/IconLabelList"/>
    <dgm:cxn modelId="{CC549A64-5BB2-46AE-861E-29565DF8E116}" type="presParOf" srcId="{3D4144E9-3A5C-4A5A-938C-B2F82A4FB21B}" destId="{EF49AAEB-99CC-4AE8-812C-5808F7180FC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80E084-D8AF-4E4D-A239-C75F76F14C99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F960E27-DECF-4A38-874F-451BD223C50F}">
      <dgm:prSet/>
      <dgm:spPr/>
      <dgm:t>
        <a:bodyPr/>
        <a:lstStyle/>
        <a:p>
          <a:r>
            <a:rPr lang="es-GT"/>
            <a:t>Uso de MySQL en Docker: Ventajas, portabilidad.</a:t>
          </a:r>
          <a:endParaRPr lang="en-US"/>
        </a:p>
      </dgm:t>
    </dgm:pt>
    <dgm:pt modelId="{24AEFCAF-3122-4100-995A-77941DB93369}" type="parTrans" cxnId="{A08E7902-82B4-4CBD-8C48-5D260D797184}">
      <dgm:prSet/>
      <dgm:spPr/>
      <dgm:t>
        <a:bodyPr/>
        <a:lstStyle/>
        <a:p>
          <a:endParaRPr lang="en-US"/>
        </a:p>
      </dgm:t>
    </dgm:pt>
    <dgm:pt modelId="{D80E84F9-E34C-4E69-847B-E099BCB46965}" type="sibTrans" cxnId="{A08E7902-82B4-4CBD-8C48-5D260D797184}">
      <dgm:prSet/>
      <dgm:spPr/>
      <dgm:t>
        <a:bodyPr/>
        <a:lstStyle/>
        <a:p>
          <a:endParaRPr lang="en-US"/>
        </a:p>
      </dgm:t>
    </dgm:pt>
    <dgm:pt modelId="{4688A552-F1AE-4003-9806-1A498426AAD5}">
      <dgm:prSet/>
      <dgm:spPr/>
      <dgm:t>
        <a:bodyPr/>
        <a:lstStyle/>
        <a:p>
          <a:r>
            <a:rPr lang="es-GT"/>
            <a:t>Comando para iniciar MySQL: docker run -e MYSQL_ROOT_PASSWORD=root -d mysql.</a:t>
          </a:r>
          <a:endParaRPr lang="en-US"/>
        </a:p>
      </dgm:t>
    </dgm:pt>
    <dgm:pt modelId="{34B58809-63F7-45B8-85EF-FC84156FF4B5}" type="parTrans" cxnId="{23AABFED-6909-4E16-BC6E-2BB266F650F9}">
      <dgm:prSet/>
      <dgm:spPr/>
      <dgm:t>
        <a:bodyPr/>
        <a:lstStyle/>
        <a:p>
          <a:endParaRPr lang="en-US"/>
        </a:p>
      </dgm:t>
    </dgm:pt>
    <dgm:pt modelId="{50CA4A63-A6CA-4FA6-AF2D-5FE1D474E80E}" type="sibTrans" cxnId="{23AABFED-6909-4E16-BC6E-2BB266F650F9}">
      <dgm:prSet/>
      <dgm:spPr/>
      <dgm:t>
        <a:bodyPr/>
        <a:lstStyle/>
        <a:p>
          <a:endParaRPr lang="en-US"/>
        </a:p>
      </dgm:t>
    </dgm:pt>
    <dgm:pt modelId="{3C06F217-78CA-4A0C-A8A7-5C1655492A08}" type="pres">
      <dgm:prSet presAssocID="{B180E084-D8AF-4E4D-A239-C75F76F14C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5BDF1DC-E806-4F50-9448-1A5ED58F9B6D}" type="pres">
      <dgm:prSet presAssocID="{AF960E27-DECF-4A38-874F-451BD223C50F}" presName="hierRoot1" presStyleCnt="0"/>
      <dgm:spPr/>
    </dgm:pt>
    <dgm:pt modelId="{603F6F14-E0BE-40B7-A6CC-8698552A7CAD}" type="pres">
      <dgm:prSet presAssocID="{AF960E27-DECF-4A38-874F-451BD223C50F}" presName="composite" presStyleCnt="0"/>
      <dgm:spPr/>
    </dgm:pt>
    <dgm:pt modelId="{43E8F728-FB41-40FC-8591-69E2696C129E}" type="pres">
      <dgm:prSet presAssocID="{AF960E27-DECF-4A38-874F-451BD223C50F}" presName="background" presStyleLbl="node0" presStyleIdx="0" presStyleCnt="2"/>
      <dgm:spPr/>
    </dgm:pt>
    <dgm:pt modelId="{DDB1BC57-DEDB-4E52-A010-AE47D11B974D}" type="pres">
      <dgm:prSet presAssocID="{AF960E27-DECF-4A38-874F-451BD223C50F}" presName="text" presStyleLbl="fgAcc0" presStyleIdx="0" presStyleCnt="2">
        <dgm:presLayoutVars>
          <dgm:chPref val="3"/>
        </dgm:presLayoutVars>
      </dgm:prSet>
      <dgm:spPr/>
    </dgm:pt>
    <dgm:pt modelId="{FF03B62F-AD6A-4CC4-B5C4-899E369E8D57}" type="pres">
      <dgm:prSet presAssocID="{AF960E27-DECF-4A38-874F-451BD223C50F}" presName="hierChild2" presStyleCnt="0"/>
      <dgm:spPr/>
    </dgm:pt>
    <dgm:pt modelId="{B4EA4D21-1411-4869-BB3F-54C306376607}" type="pres">
      <dgm:prSet presAssocID="{4688A552-F1AE-4003-9806-1A498426AAD5}" presName="hierRoot1" presStyleCnt="0"/>
      <dgm:spPr/>
    </dgm:pt>
    <dgm:pt modelId="{C00B2D8A-91CF-4969-A5AA-1A2D009F618B}" type="pres">
      <dgm:prSet presAssocID="{4688A552-F1AE-4003-9806-1A498426AAD5}" presName="composite" presStyleCnt="0"/>
      <dgm:spPr/>
    </dgm:pt>
    <dgm:pt modelId="{6650E9AE-E190-4FE9-8728-20517E50CE7D}" type="pres">
      <dgm:prSet presAssocID="{4688A552-F1AE-4003-9806-1A498426AAD5}" presName="background" presStyleLbl="node0" presStyleIdx="1" presStyleCnt="2"/>
      <dgm:spPr/>
    </dgm:pt>
    <dgm:pt modelId="{C37589D2-4281-403E-9852-AA87055DD333}" type="pres">
      <dgm:prSet presAssocID="{4688A552-F1AE-4003-9806-1A498426AAD5}" presName="text" presStyleLbl="fgAcc0" presStyleIdx="1" presStyleCnt="2">
        <dgm:presLayoutVars>
          <dgm:chPref val="3"/>
        </dgm:presLayoutVars>
      </dgm:prSet>
      <dgm:spPr/>
    </dgm:pt>
    <dgm:pt modelId="{8F8BABF2-E276-4FD3-8B90-A6F056CE64F7}" type="pres">
      <dgm:prSet presAssocID="{4688A552-F1AE-4003-9806-1A498426AAD5}" presName="hierChild2" presStyleCnt="0"/>
      <dgm:spPr/>
    </dgm:pt>
  </dgm:ptLst>
  <dgm:cxnLst>
    <dgm:cxn modelId="{A08E7902-82B4-4CBD-8C48-5D260D797184}" srcId="{B180E084-D8AF-4E4D-A239-C75F76F14C99}" destId="{AF960E27-DECF-4A38-874F-451BD223C50F}" srcOrd="0" destOrd="0" parTransId="{24AEFCAF-3122-4100-995A-77941DB93369}" sibTransId="{D80E84F9-E34C-4E69-847B-E099BCB46965}"/>
    <dgm:cxn modelId="{BA44B207-3A9C-4509-85B5-C38704C37F09}" type="presOf" srcId="{AF960E27-DECF-4A38-874F-451BD223C50F}" destId="{DDB1BC57-DEDB-4E52-A010-AE47D11B974D}" srcOrd="0" destOrd="0" presId="urn:microsoft.com/office/officeart/2005/8/layout/hierarchy1"/>
    <dgm:cxn modelId="{0EC6996B-AE7D-4599-B549-8A569F934940}" type="presOf" srcId="{4688A552-F1AE-4003-9806-1A498426AAD5}" destId="{C37589D2-4281-403E-9852-AA87055DD333}" srcOrd="0" destOrd="0" presId="urn:microsoft.com/office/officeart/2005/8/layout/hierarchy1"/>
    <dgm:cxn modelId="{F83D9F89-B3A7-4BCB-8F42-6663CA20BD28}" type="presOf" srcId="{B180E084-D8AF-4E4D-A239-C75F76F14C99}" destId="{3C06F217-78CA-4A0C-A8A7-5C1655492A08}" srcOrd="0" destOrd="0" presId="urn:microsoft.com/office/officeart/2005/8/layout/hierarchy1"/>
    <dgm:cxn modelId="{23AABFED-6909-4E16-BC6E-2BB266F650F9}" srcId="{B180E084-D8AF-4E4D-A239-C75F76F14C99}" destId="{4688A552-F1AE-4003-9806-1A498426AAD5}" srcOrd="1" destOrd="0" parTransId="{34B58809-63F7-45B8-85EF-FC84156FF4B5}" sibTransId="{50CA4A63-A6CA-4FA6-AF2D-5FE1D474E80E}"/>
    <dgm:cxn modelId="{CC6E7756-ED48-4867-8A6C-FAAA7DE019C4}" type="presParOf" srcId="{3C06F217-78CA-4A0C-A8A7-5C1655492A08}" destId="{65BDF1DC-E806-4F50-9448-1A5ED58F9B6D}" srcOrd="0" destOrd="0" presId="urn:microsoft.com/office/officeart/2005/8/layout/hierarchy1"/>
    <dgm:cxn modelId="{6A7B027A-435E-4A9C-861E-107506234B32}" type="presParOf" srcId="{65BDF1DC-E806-4F50-9448-1A5ED58F9B6D}" destId="{603F6F14-E0BE-40B7-A6CC-8698552A7CAD}" srcOrd="0" destOrd="0" presId="urn:microsoft.com/office/officeart/2005/8/layout/hierarchy1"/>
    <dgm:cxn modelId="{D57F3E41-8C78-4197-8393-B71AE1ABEE0D}" type="presParOf" srcId="{603F6F14-E0BE-40B7-A6CC-8698552A7CAD}" destId="{43E8F728-FB41-40FC-8591-69E2696C129E}" srcOrd="0" destOrd="0" presId="urn:microsoft.com/office/officeart/2005/8/layout/hierarchy1"/>
    <dgm:cxn modelId="{35CBDF4D-6E26-4007-BCBB-A4520E174A8B}" type="presParOf" srcId="{603F6F14-E0BE-40B7-A6CC-8698552A7CAD}" destId="{DDB1BC57-DEDB-4E52-A010-AE47D11B974D}" srcOrd="1" destOrd="0" presId="urn:microsoft.com/office/officeart/2005/8/layout/hierarchy1"/>
    <dgm:cxn modelId="{A1E48496-6A71-43FC-9BF7-335154A37C13}" type="presParOf" srcId="{65BDF1DC-E806-4F50-9448-1A5ED58F9B6D}" destId="{FF03B62F-AD6A-4CC4-B5C4-899E369E8D57}" srcOrd="1" destOrd="0" presId="urn:microsoft.com/office/officeart/2005/8/layout/hierarchy1"/>
    <dgm:cxn modelId="{8AF745BB-14A5-4C50-86EC-6A0BA4B9FC82}" type="presParOf" srcId="{3C06F217-78CA-4A0C-A8A7-5C1655492A08}" destId="{B4EA4D21-1411-4869-BB3F-54C306376607}" srcOrd="1" destOrd="0" presId="urn:microsoft.com/office/officeart/2005/8/layout/hierarchy1"/>
    <dgm:cxn modelId="{1DC0E16E-DD84-40D8-A99F-B401F8CFDCCA}" type="presParOf" srcId="{B4EA4D21-1411-4869-BB3F-54C306376607}" destId="{C00B2D8A-91CF-4969-A5AA-1A2D009F618B}" srcOrd="0" destOrd="0" presId="urn:microsoft.com/office/officeart/2005/8/layout/hierarchy1"/>
    <dgm:cxn modelId="{60DB2650-0088-433A-B1D5-BB05D488839A}" type="presParOf" srcId="{C00B2D8A-91CF-4969-A5AA-1A2D009F618B}" destId="{6650E9AE-E190-4FE9-8728-20517E50CE7D}" srcOrd="0" destOrd="0" presId="urn:microsoft.com/office/officeart/2005/8/layout/hierarchy1"/>
    <dgm:cxn modelId="{ECD3F24B-61FF-45FF-BAF6-C44EEEFF94EA}" type="presParOf" srcId="{C00B2D8A-91CF-4969-A5AA-1A2D009F618B}" destId="{C37589D2-4281-403E-9852-AA87055DD333}" srcOrd="1" destOrd="0" presId="urn:microsoft.com/office/officeart/2005/8/layout/hierarchy1"/>
    <dgm:cxn modelId="{F6CE3650-66D2-4396-9DDE-86D595FDCA43}" type="presParOf" srcId="{B4EA4D21-1411-4869-BB3F-54C306376607}" destId="{8F8BABF2-E276-4FD3-8B90-A6F056CE64F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ED7E80A-1D9E-4396-864D-A0153D5BB84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AD4DEDE-C171-4ED6-8AFC-9D5E0F0F1D44}">
      <dgm:prSet/>
      <dgm:spPr/>
      <dgm:t>
        <a:bodyPr/>
        <a:lstStyle/>
        <a:p>
          <a:r>
            <a:rPr lang="es-MX"/>
            <a:t>Definición: Diferencias entre entornos de desarrollo y producción.</a:t>
          </a:r>
          <a:endParaRPr lang="en-US"/>
        </a:p>
      </dgm:t>
    </dgm:pt>
    <dgm:pt modelId="{9D4779F8-8B39-4A7F-9688-B50D38BAB48F}" type="parTrans" cxnId="{F82794B5-3FD7-48A9-B46B-CBC0559467A5}">
      <dgm:prSet/>
      <dgm:spPr/>
      <dgm:t>
        <a:bodyPr/>
        <a:lstStyle/>
        <a:p>
          <a:endParaRPr lang="en-US"/>
        </a:p>
      </dgm:t>
    </dgm:pt>
    <dgm:pt modelId="{4C7DAA5B-C5D2-45A0-9197-A3E3162057D1}" type="sibTrans" cxnId="{F82794B5-3FD7-48A9-B46B-CBC0559467A5}">
      <dgm:prSet/>
      <dgm:spPr/>
      <dgm:t>
        <a:bodyPr/>
        <a:lstStyle/>
        <a:p>
          <a:endParaRPr lang="en-US"/>
        </a:p>
      </dgm:t>
    </dgm:pt>
    <dgm:pt modelId="{29864075-FE9B-4457-AEC8-A05C50CE3E85}">
      <dgm:prSet/>
      <dgm:spPr/>
      <dgm:t>
        <a:bodyPr/>
        <a:lstStyle/>
        <a:p>
          <a:r>
            <a:rPr lang="es-MX"/>
            <a:t>Configuraciones en Docker: Distintos docker-compose.yml para desarrollo y producción.</a:t>
          </a:r>
          <a:endParaRPr lang="en-US"/>
        </a:p>
      </dgm:t>
    </dgm:pt>
    <dgm:pt modelId="{ED681FB3-A7ED-4AD4-82B1-0527748E8F4B}" type="parTrans" cxnId="{90BDAFB3-52E0-4C6A-B9AF-4663BF18719E}">
      <dgm:prSet/>
      <dgm:spPr/>
      <dgm:t>
        <a:bodyPr/>
        <a:lstStyle/>
        <a:p>
          <a:endParaRPr lang="en-US"/>
        </a:p>
      </dgm:t>
    </dgm:pt>
    <dgm:pt modelId="{FB7ECA14-6E26-4C4B-BE2E-6328E8F3793E}" type="sibTrans" cxnId="{90BDAFB3-52E0-4C6A-B9AF-4663BF18719E}">
      <dgm:prSet/>
      <dgm:spPr/>
      <dgm:t>
        <a:bodyPr/>
        <a:lstStyle/>
        <a:p>
          <a:endParaRPr lang="en-US"/>
        </a:p>
      </dgm:t>
    </dgm:pt>
    <dgm:pt modelId="{147378FE-754A-41D3-90ED-EAD531EAF336}" type="pres">
      <dgm:prSet presAssocID="{5ED7E80A-1D9E-4396-864D-A0153D5BB84C}" presName="vert0" presStyleCnt="0">
        <dgm:presLayoutVars>
          <dgm:dir/>
          <dgm:animOne val="branch"/>
          <dgm:animLvl val="lvl"/>
        </dgm:presLayoutVars>
      </dgm:prSet>
      <dgm:spPr/>
    </dgm:pt>
    <dgm:pt modelId="{96BF12D6-4FEB-417D-9162-4E9997D2A606}" type="pres">
      <dgm:prSet presAssocID="{FAD4DEDE-C171-4ED6-8AFC-9D5E0F0F1D44}" presName="thickLine" presStyleLbl="alignNode1" presStyleIdx="0" presStyleCnt="2"/>
      <dgm:spPr/>
    </dgm:pt>
    <dgm:pt modelId="{42A164CB-0C3B-4678-A607-D3EA8E246115}" type="pres">
      <dgm:prSet presAssocID="{FAD4DEDE-C171-4ED6-8AFC-9D5E0F0F1D44}" presName="horz1" presStyleCnt="0"/>
      <dgm:spPr/>
    </dgm:pt>
    <dgm:pt modelId="{D6D2FCCF-9517-4E4D-9E8A-9D3BAB9BDDED}" type="pres">
      <dgm:prSet presAssocID="{FAD4DEDE-C171-4ED6-8AFC-9D5E0F0F1D44}" presName="tx1" presStyleLbl="revTx" presStyleIdx="0" presStyleCnt="2"/>
      <dgm:spPr/>
    </dgm:pt>
    <dgm:pt modelId="{B63B723C-0EE7-4C1C-8708-E365EA332A8F}" type="pres">
      <dgm:prSet presAssocID="{FAD4DEDE-C171-4ED6-8AFC-9D5E0F0F1D44}" presName="vert1" presStyleCnt="0"/>
      <dgm:spPr/>
    </dgm:pt>
    <dgm:pt modelId="{2C9E1F1F-148D-4964-A607-1A8E01C02251}" type="pres">
      <dgm:prSet presAssocID="{29864075-FE9B-4457-AEC8-A05C50CE3E85}" presName="thickLine" presStyleLbl="alignNode1" presStyleIdx="1" presStyleCnt="2"/>
      <dgm:spPr/>
    </dgm:pt>
    <dgm:pt modelId="{8C690770-BA9F-4A78-8C55-64050EE227DD}" type="pres">
      <dgm:prSet presAssocID="{29864075-FE9B-4457-AEC8-A05C50CE3E85}" presName="horz1" presStyleCnt="0"/>
      <dgm:spPr/>
    </dgm:pt>
    <dgm:pt modelId="{C8C437AA-07EE-4845-85E4-1D57EC7A0341}" type="pres">
      <dgm:prSet presAssocID="{29864075-FE9B-4457-AEC8-A05C50CE3E85}" presName="tx1" presStyleLbl="revTx" presStyleIdx="1" presStyleCnt="2"/>
      <dgm:spPr/>
    </dgm:pt>
    <dgm:pt modelId="{D1C877A1-DFC3-4D1B-A248-F5FF03E256B4}" type="pres">
      <dgm:prSet presAssocID="{29864075-FE9B-4457-AEC8-A05C50CE3E85}" presName="vert1" presStyleCnt="0"/>
      <dgm:spPr/>
    </dgm:pt>
  </dgm:ptLst>
  <dgm:cxnLst>
    <dgm:cxn modelId="{B37B6B44-5095-49E1-9764-70C9B7826FBD}" type="presOf" srcId="{FAD4DEDE-C171-4ED6-8AFC-9D5E0F0F1D44}" destId="{D6D2FCCF-9517-4E4D-9E8A-9D3BAB9BDDED}" srcOrd="0" destOrd="0" presId="urn:microsoft.com/office/officeart/2008/layout/LinedList"/>
    <dgm:cxn modelId="{269AAE69-554E-42F1-8BEA-C577E5E340E6}" type="presOf" srcId="{29864075-FE9B-4457-AEC8-A05C50CE3E85}" destId="{C8C437AA-07EE-4845-85E4-1D57EC7A0341}" srcOrd="0" destOrd="0" presId="urn:microsoft.com/office/officeart/2008/layout/LinedList"/>
    <dgm:cxn modelId="{9309E38F-8ADE-40D0-9A10-9EACDB930C0D}" type="presOf" srcId="{5ED7E80A-1D9E-4396-864D-A0153D5BB84C}" destId="{147378FE-754A-41D3-90ED-EAD531EAF336}" srcOrd="0" destOrd="0" presId="urn:microsoft.com/office/officeart/2008/layout/LinedList"/>
    <dgm:cxn modelId="{90BDAFB3-52E0-4C6A-B9AF-4663BF18719E}" srcId="{5ED7E80A-1D9E-4396-864D-A0153D5BB84C}" destId="{29864075-FE9B-4457-AEC8-A05C50CE3E85}" srcOrd="1" destOrd="0" parTransId="{ED681FB3-A7ED-4AD4-82B1-0527748E8F4B}" sibTransId="{FB7ECA14-6E26-4C4B-BE2E-6328E8F3793E}"/>
    <dgm:cxn modelId="{F82794B5-3FD7-48A9-B46B-CBC0559467A5}" srcId="{5ED7E80A-1D9E-4396-864D-A0153D5BB84C}" destId="{FAD4DEDE-C171-4ED6-8AFC-9D5E0F0F1D44}" srcOrd="0" destOrd="0" parTransId="{9D4779F8-8B39-4A7F-9688-B50D38BAB48F}" sibTransId="{4C7DAA5B-C5D2-45A0-9197-A3E3162057D1}"/>
    <dgm:cxn modelId="{078244DB-F079-4248-B385-49C7F404B75B}" type="presParOf" srcId="{147378FE-754A-41D3-90ED-EAD531EAF336}" destId="{96BF12D6-4FEB-417D-9162-4E9997D2A606}" srcOrd="0" destOrd="0" presId="urn:microsoft.com/office/officeart/2008/layout/LinedList"/>
    <dgm:cxn modelId="{E0791D3C-9614-47FF-B162-0A337A6914DE}" type="presParOf" srcId="{147378FE-754A-41D3-90ED-EAD531EAF336}" destId="{42A164CB-0C3B-4678-A607-D3EA8E246115}" srcOrd="1" destOrd="0" presId="urn:microsoft.com/office/officeart/2008/layout/LinedList"/>
    <dgm:cxn modelId="{A69EEF9E-0E33-4227-AF81-417D6B35EC06}" type="presParOf" srcId="{42A164CB-0C3B-4678-A607-D3EA8E246115}" destId="{D6D2FCCF-9517-4E4D-9E8A-9D3BAB9BDDED}" srcOrd="0" destOrd="0" presId="urn:microsoft.com/office/officeart/2008/layout/LinedList"/>
    <dgm:cxn modelId="{2C7B9465-7836-4D36-B641-38313203F3CC}" type="presParOf" srcId="{42A164CB-0C3B-4678-A607-D3EA8E246115}" destId="{B63B723C-0EE7-4C1C-8708-E365EA332A8F}" srcOrd="1" destOrd="0" presId="urn:microsoft.com/office/officeart/2008/layout/LinedList"/>
    <dgm:cxn modelId="{C673F887-25A3-4A49-9154-F3E5CF02D8F3}" type="presParOf" srcId="{147378FE-754A-41D3-90ED-EAD531EAF336}" destId="{2C9E1F1F-148D-4964-A607-1A8E01C02251}" srcOrd="2" destOrd="0" presId="urn:microsoft.com/office/officeart/2008/layout/LinedList"/>
    <dgm:cxn modelId="{F8614CBA-8FDF-4350-A0D3-125C8E9421DC}" type="presParOf" srcId="{147378FE-754A-41D3-90ED-EAD531EAF336}" destId="{8C690770-BA9F-4A78-8C55-64050EE227DD}" srcOrd="3" destOrd="0" presId="urn:microsoft.com/office/officeart/2008/layout/LinedList"/>
    <dgm:cxn modelId="{6F17A366-42F4-4971-A77D-0656CA002994}" type="presParOf" srcId="{8C690770-BA9F-4A78-8C55-64050EE227DD}" destId="{C8C437AA-07EE-4845-85E4-1D57EC7A0341}" srcOrd="0" destOrd="0" presId="urn:microsoft.com/office/officeart/2008/layout/LinedList"/>
    <dgm:cxn modelId="{0B59D26A-8360-43CB-A6CF-1C22E79EDDE8}" type="presParOf" srcId="{8C690770-BA9F-4A78-8C55-64050EE227DD}" destId="{D1C877A1-DFC3-4D1B-A248-F5FF03E256B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F45635-B78D-440F-A5E1-113F8A2FA927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525602-16F8-406A-85EF-B8F6AC04DA1B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Conceptos básicos: Distribuciones populares como Ubuntu, CentOS, Debian.</a:t>
          </a:r>
          <a:endParaRPr lang="en-US" sz="2200" kern="1200"/>
        </a:p>
      </dsp:txBody>
      <dsp:txXfrm>
        <a:off x="378614" y="886531"/>
        <a:ext cx="2810360" cy="1744948"/>
      </dsp:txXfrm>
    </dsp:sp>
    <dsp:sp modelId="{E430C328-960B-4AD2-8E7E-90BD230CCCC6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C5F50-7983-4C1C-B49E-88EBB48A1681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Ventajas: Estabilidad, seguridad, personalización.</a:t>
          </a:r>
          <a:endParaRPr lang="en-US" sz="2200" kern="1200"/>
        </a:p>
      </dsp:txBody>
      <dsp:txXfrm>
        <a:off x="3946203" y="886531"/>
        <a:ext cx="2810360" cy="1744948"/>
      </dsp:txXfrm>
    </dsp:sp>
    <dsp:sp modelId="{7C95C9F8-C1AB-4832-860E-38C8540D3463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D70D7-D12D-41FC-9C6D-1DCD3116F1EE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Usos en la industria: Servidores web, desarrollo, ciencia de datos.</a:t>
          </a:r>
          <a:endParaRPr lang="en-US" sz="2200" kern="1200"/>
        </a:p>
      </dsp:txBody>
      <dsp:txXfrm>
        <a:off x="7513791" y="886531"/>
        <a:ext cx="2810360" cy="1744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2751FD-4660-4C91-B86F-F0DC293283C8}">
      <dsp:nvSpPr>
        <dsp:cNvPr id="0" name=""/>
        <dsp:cNvSpPr/>
      </dsp:nvSpPr>
      <dsp:spPr>
        <a:xfrm>
          <a:off x="0" y="0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Definición: Tecnología que permite ejecutar aplicaciones y sus dependencias en entornos aislados.</a:t>
          </a:r>
          <a:endParaRPr lang="en-US" sz="2600" kern="1200"/>
        </a:p>
      </dsp:txBody>
      <dsp:txXfrm>
        <a:off x="32418" y="32418"/>
        <a:ext cx="8094307" cy="1041985"/>
      </dsp:txXfrm>
    </dsp:sp>
    <dsp:sp modelId="{6E88776F-39B0-4A27-8600-748375BE7534}">
      <dsp:nvSpPr>
        <dsp:cNvPr id="0" name=""/>
        <dsp:cNvSpPr/>
      </dsp:nvSpPr>
      <dsp:spPr>
        <a:xfrm>
          <a:off x="819587" y="1291291"/>
          <a:ext cx="9288654" cy="11068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Comparación con máquinas virtuales: Menor consumo de recursos, portabilidad.</a:t>
          </a:r>
          <a:endParaRPr lang="en-US" sz="2600" kern="1200"/>
        </a:p>
      </dsp:txBody>
      <dsp:txXfrm>
        <a:off x="852005" y="1323709"/>
        <a:ext cx="7684797" cy="1041985"/>
      </dsp:txXfrm>
    </dsp:sp>
    <dsp:sp modelId="{6E52B479-6380-4F60-965F-6E5C00262CD7}">
      <dsp:nvSpPr>
        <dsp:cNvPr id="0" name=""/>
        <dsp:cNvSpPr/>
      </dsp:nvSpPr>
      <dsp:spPr>
        <a:xfrm>
          <a:off x="1639174" y="2582583"/>
          <a:ext cx="9288654" cy="11068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Ejemplos de uso: Desarrollo ágil, microservicios.</a:t>
          </a:r>
          <a:endParaRPr lang="en-US" sz="2600" kern="1200"/>
        </a:p>
      </dsp:txBody>
      <dsp:txXfrm>
        <a:off x="1671592" y="2615001"/>
        <a:ext cx="7684797" cy="1041985"/>
      </dsp:txXfrm>
    </dsp:sp>
    <dsp:sp modelId="{D670F5F4-954A-4B71-907E-89417E4DBDC0}">
      <dsp:nvSpPr>
        <dsp:cNvPr id="0" name=""/>
        <dsp:cNvSpPr/>
      </dsp:nvSpPr>
      <dsp:spPr>
        <a:xfrm>
          <a:off x="8569220" y="839339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731092" y="839339"/>
        <a:ext cx="395689" cy="541373"/>
      </dsp:txXfrm>
    </dsp:sp>
    <dsp:sp modelId="{E6889C77-7EAF-4E28-B333-7A71AD1D35F7}">
      <dsp:nvSpPr>
        <dsp:cNvPr id="0" name=""/>
        <dsp:cNvSpPr/>
      </dsp:nvSpPr>
      <dsp:spPr>
        <a:xfrm>
          <a:off x="9388807" y="2123252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9550679" y="2123252"/>
        <a:ext cx="395689" cy="5413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6B7F5-CBD8-4276-B0A6-4EA231DCF940}">
      <dsp:nvSpPr>
        <dsp:cNvPr id="0" name=""/>
        <dsp:cNvSpPr/>
      </dsp:nvSpPr>
      <dsp:spPr>
        <a:xfrm>
          <a:off x="1679220" y="3785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C3EB2-2058-4D6B-AA66-AC28662AC3BE}">
      <dsp:nvSpPr>
        <dsp:cNvPr id="0" name=""/>
        <dsp:cNvSpPr/>
      </dsp:nvSpPr>
      <dsp:spPr>
        <a:xfrm>
          <a:off x="491220" y="245205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Componentes principales: Docker Engine, Daemon, Imágenes, Contenedores.</a:t>
          </a:r>
          <a:endParaRPr lang="en-US" sz="1700" kern="1200"/>
        </a:p>
      </dsp:txBody>
      <dsp:txXfrm>
        <a:off x="491220" y="2452051"/>
        <a:ext cx="4320000" cy="720000"/>
      </dsp:txXfrm>
    </dsp:sp>
    <dsp:sp modelId="{39C37F78-B0BF-4031-AC3E-53BD13449D88}">
      <dsp:nvSpPr>
        <dsp:cNvPr id="0" name=""/>
        <dsp:cNvSpPr/>
      </dsp:nvSpPr>
      <dsp:spPr>
        <a:xfrm>
          <a:off x="6755220" y="37850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8EB05-F354-4E9F-9A79-CBD5904CB794}">
      <dsp:nvSpPr>
        <dsp:cNvPr id="0" name=""/>
        <dsp:cNvSpPr/>
      </dsp:nvSpPr>
      <dsp:spPr>
        <a:xfrm>
          <a:off x="5567220" y="245205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Workflow de Docker: Construcción de imágenes, despliegue de contenedores, registro de imágenes.</a:t>
          </a:r>
          <a:endParaRPr lang="en-US" sz="1700" kern="1200"/>
        </a:p>
      </dsp:txBody>
      <dsp:txXfrm>
        <a:off x="5567220" y="2452051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88D2D-9487-4387-8ED0-951A56E3AB20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023830-1A5F-4856-AC80-6310856CE0A3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1A461-F7E1-4116-BDE3-A6F6CDF80F6E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Qué es: Archivo de texto que define cómo construir una imagen de Docker.</a:t>
          </a:r>
          <a:endParaRPr lang="en-US" sz="2500" kern="1200"/>
        </a:p>
      </dsp:txBody>
      <dsp:txXfrm>
        <a:off x="1435590" y="531"/>
        <a:ext cx="9080009" cy="1242935"/>
      </dsp:txXfrm>
    </dsp:sp>
    <dsp:sp modelId="{F00947C1-C6BC-455B-9D92-F09555041E93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3D54FD-FCE6-4788-B768-14DFE389D6BD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612B3E-23B6-4831-A006-36680042080C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Sintaxis básica: FROM, RUN, COPY, CMD.</a:t>
          </a:r>
          <a:endParaRPr lang="en-US" sz="2500" kern="1200"/>
        </a:p>
      </dsp:txBody>
      <dsp:txXfrm>
        <a:off x="1435590" y="1554201"/>
        <a:ext cx="9080009" cy="1242935"/>
      </dsp:txXfrm>
    </dsp:sp>
    <dsp:sp modelId="{C7A451CB-F126-4F98-BCE6-E4A7C88068FF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60BB9-4653-42D3-948F-F875F5160583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0156E-A54B-427C-89BD-B815D0CBE140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Ejemplo básico de un Dockerfile para una aplicación web.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14284-E5F0-40B5-90C4-FEB9CB1896B8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FD0B3E-0B35-429E-88DA-D4DC4C27FA2F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57751-5033-40F1-98E0-25A8DFEE8169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500" kern="1200"/>
            <a:t>Qué es: Herramienta para definir y ejecutar aplicaciones multi-contenedor.</a:t>
          </a:r>
          <a:endParaRPr lang="en-US" sz="1500" kern="1200"/>
        </a:p>
      </dsp:txBody>
      <dsp:txXfrm>
        <a:off x="75768" y="3053169"/>
        <a:ext cx="3093750" cy="720000"/>
      </dsp:txXfrm>
    </dsp:sp>
    <dsp:sp modelId="{8A531419-199A-4CD8-A601-829F6DBC803E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647BD0-B7CC-4198-BE7A-CA1A5A9D330D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25C99-0DC1-4FCF-8169-63CAA43A4BE0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500" kern="1200"/>
            <a:t>Componentes: Servicios, Redes, Volúmenes.</a:t>
          </a:r>
          <a:endParaRPr lang="en-US" sz="1500" kern="1200"/>
        </a:p>
      </dsp:txBody>
      <dsp:txXfrm>
        <a:off x="3710925" y="3053169"/>
        <a:ext cx="3093750" cy="720000"/>
      </dsp:txXfrm>
    </dsp:sp>
    <dsp:sp modelId="{7E1BC527-8AD4-47FE-A83F-8D5FEC962129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ECE6F7-4836-4C1B-900C-94111B141334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F50A7-1232-4D3E-9DC4-1FC115D75B86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500" kern="1200"/>
            <a:t>Ejemplo básico de un archivo docker-compose.yml.</a:t>
          </a:r>
          <a:endParaRPr lang="en-US" sz="1500" kern="1200"/>
        </a:p>
      </dsp:txBody>
      <dsp:txXfrm>
        <a:off x="7346081" y="3053169"/>
        <a:ext cx="3093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6CB30-8D30-45A5-89AE-09BFF85AF240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D363A-88B6-42C4-AE73-DC58AADB170F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200" kern="1200"/>
            <a:t>Docker: docker run, docker ps, docker stop.</a:t>
          </a:r>
          <a:endParaRPr lang="en-US" sz="2200" kern="1200"/>
        </a:p>
      </dsp:txBody>
      <dsp:txXfrm>
        <a:off x="559800" y="3022743"/>
        <a:ext cx="4320000" cy="720000"/>
      </dsp:txXfrm>
    </dsp:sp>
    <dsp:sp modelId="{8E7BC8FB-C087-4499-9DA3-B0FFA170462D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9AAEB-99CC-4AE8-812C-5808F7180FC9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200" kern="1200"/>
            <a:t>Docker Compose: docker-compose up, docker-compose down.</a:t>
          </a:r>
          <a:endParaRPr lang="en-US" sz="2200" kern="1200"/>
        </a:p>
      </dsp:txBody>
      <dsp:txXfrm>
        <a:off x="5635800" y="3022743"/>
        <a:ext cx="432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8F728-FB41-40FC-8591-69E2696C129E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B1BC57-DEDB-4E52-A010-AE47D11B974D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400" kern="1200"/>
            <a:t>Uso de MySQL en Docker: Ventajas, portabilidad.</a:t>
          </a:r>
          <a:endParaRPr lang="en-US" sz="2400" kern="1200"/>
        </a:p>
      </dsp:txBody>
      <dsp:txXfrm>
        <a:off x="608661" y="692298"/>
        <a:ext cx="4508047" cy="2799040"/>
      </dsp:txXfrm>
    </dsp:sp>
    <dsp:sp modelId="{6650E9AE-E190-4FE9-8728-20517E50CE7D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589D2-4281-403E-9852-AA87055DD333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400" kern="1200"/>
            <a:t>Comando para iniciar MySQL: docker run -e MYSQL_ROOT_PASSWORD=root -d mysql.</a:t>
          </a:r>
          <a:endParaRPr lang="en-US" sz="2400" kern="1200"/>
        </a:p>
      </dsp:txBody>
      <dsp:txXfrm>
        <a:off x="6331365" y="692298"/>
        <a:ext cx="4508047" cy="27990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F12D6-4FEB-417D-9162-4E9997D2A606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2FCCF-9517-4E4D-9E8A-9D3BAB9BDDED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300" kern="1200"/>
            <a:t>Definición: Diferencias entre entornos de desarrollo y producción.</a:t>
          </a:r>
          <a:endParaRPr lang="en-US" sz="4300" kern="1200"/>
        </a:p>
      </dsp:txBody>
      <dsp:txXfrm>
        <a:off x="0" y="0"/>
        <a:ext cx="6900512" cy="2768070"/>
      </dsp:txXfrm>
    </dsp:sp>
    <dsp:sp modelId="{2C9E1F1F-148D-4964-A607-1A8E01C02251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437AA-07EE-4845-85E4-1D57EC7A0341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300" kern="1200"/>
            <a:t>Configuraciones en Docker: Distintos docker-compose.yml para desarrollo y producción.</a:t>
          </a:r>
          <a:endParaRPr lang="en-US" sz="4300" kern="1200"/>
        </a:p>
      </dsp:txBody>
      <dsp:txXfrm>
        <a:off x="0" y="2768070"/>
        <a:ext cx="6900512" cy="2768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CD3B0-9467-DBB9-FDBB-AEFB7B808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5BBCD3-F073-7FCD-AEB8-6C2621FAD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869A09-AEAB-304C-D29A-11CBE677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86D7-FC15-4E93-AC34-EB416CF4DDB6}" type="datetimeFigureOut">
              <a:rPr lang="es-GT" smtClean="0"/>
              <a:t>30/09/2024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9981E1-9B18-4772-4097-4AC6D1F85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757350-16F0-4C63-4106-3390FB85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4F34-FD8E-450B-A604-C47A956AE43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0266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F5B9D-382C-A7B1-F895-634D615C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8DD0C2-9AC8-3786-5A77-D5EB2A67B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541F93-DF64-7138-8D4D-BEE710E91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86D7-FC15-4E93-AC34-EB416CF4DDB6}" type="datetimeFigureOut">
              <a:rPr lang="es-GT" smtClean="0"/>
              <a:t>30/09/2024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9EA7EC-C226-7ADC-3AC9-A75ABAC3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0810A-DB23-4E0D-71EC-D4682A34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4F34-FD8E-450B-A604-C47A956AE43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5752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0F086D-B7D3-DA3E-79A9-ADCAFD527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F2701E-1DF8-D94F-2F54-22D798B2F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BC7525-2C72-6DCD-B5E7-CDA2AFB0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86D7-FC15-4E93-AC34-EB416CF4DDB6}" type="datetimeFigureOut">
              <a:rPr lang="es-GT" smtClean="0"/>
              <a:t>30/09/2024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BF1939-498C-817B-0C23-C3E33460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950110-B072-3F5B-8D91-FA2C7577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4F34-FD8E-450B-A604-C47A956AE43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72742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ECC52-5D86-28A9-914F-F74CDED72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BB0C31-CA47-9BC1-76AB-C80591C27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9C8055-BBF5-A414-7BC1-4F37FA046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86D7-FC15-4E93-AC34-EB416CF4DDB6}" type="datetimeFigureOut">
              <a:rPr lang="es-GT" smtClean="0"/>
              <a:t>30/09/2024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43FB85-AE40-2C06-4D42-135D0E6AC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BECC6A-576F-FE2F-A904-B691DB96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4F34-FD8E-450B-A604-C47A956AE43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258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D1A86-9F2F-FE08-461C-360C8C70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17B4C3-9D10-CAA3-E490-54A7F4F9F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6DD0A2-2829-0F65-B65F-5AF5A448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86D7-FC15-4E93-AC34-EB416CF4DDB6}" type="datetimeFigureOut">
              <a:rPr lang="es-GT" smtClean="0"/>
              <a:t>30/09/2024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2F2ED9-D5F2-151A-0DC4-1C0BFE6D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546F8A-CF8A-D8CD-6C29-F8E96855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4F34-FD8E-450B-A604-C47A956AE43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4027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2D125-7488-FA4C-5E22-078A1A1A5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804AD7-D82B-3616-6010-212B2C42E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9D077B-7094-9021-050F-FD364492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86D7-FC15-4E93-AC34-EB416CF4DDB6}" type="datetimeFigureOut">
              <a:rPr lang="es-GT" smtClean="0"/>
              <a:t>30/09/2024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11122E-8AA2-4C5C-1B57-FDAFCA4C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CE6D6F-0909-91C1-11CF-8FD0A25F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4F34-FD8E-450B-A604-C47A956AE43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0355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9EAF1-5AD3-1D95-5ACF-BB8D8151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86C37F-9FAB-FC2B-99B4-6581D3F0E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B87631-2A78-07C0-CFE3-CD1ACFA7F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ED301F-F791-D426-F25D-B5662B69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86D7-FC15-4E93-AC34-EB416CF4DDB6}" type="datetimeFigureOut">
              <a:rPr lang="es-GT" smtClean="0"/>
              <a:t>30/09/2024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EAD19E-3A6A-7DA1-4A2D-C6EAA6B0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6BDF0A-B60E-723F-47B3-1F20D338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4F34-FD8E-450B-A604-C47A956AE43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283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CA0DB-FF40-586A-832D-AABE39FB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8FF394-BD00-4396-26D2-D4B689DE4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7E4B25-9232-F903-5928-41649B8F5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5B74502-EA3D-526E-09A4-EA892FDFB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583BA9-6B67-8F1E-7CC2-1D67C651E5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E91012F-0C5B-86FC-FCD8-8225C553B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86D7-FC15-4E93-AC34-EB416CF4DDB6}" type="datetimeFigureOut">
              <a:rPr lang="es-GT" smtClean="0"/>
              <a:t>30/09/2024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9D08473-0FE2-C09D-76D0-3D0AF2DF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521E412-A499-6B1D-E85E-1A5D7B73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4F34-FD8E-450B-A604-C47A956AE43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7262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7E0AC-9516-3665-9F14-0961C45A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664801-4178-749C-AFB2-622B076B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86D7-FC15-4E93-AC34-EB416CF4DDB6}" type="datetimeFigureOut">
              <a:rPr lang="es-GT" smtClean="0"/>
              <a:t>30/09/2024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117511-ABD5-EB46-39D0-C429A611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F4F89EB-B6B5-CE95-25CE-15FED273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4F34-FD8E-450B-A604-C47A956AE43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3775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A76E2A-97D5-00FE-9A4A-A4EDCB2E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86D7-FC15-4E93-AC34-EB416CF4DDB6}" type="datetimeFigureOut">
              <a:rPr lang="es-GT" smtClean="0"/>
              <a:t>30/09/2024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8751AD5-2227-4A5E-BCDF-DFE32B3E3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9EF46B-C0CE-E013-4199-B72B31A2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4F34-FD8E-450B-A604-C47A956AE43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1185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D227E-D23E-2F54-AC87-8613D625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289A95-F463-45AB-832D-6E1FECBDC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3251D5-8779-D644-DE8B-23C025A82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7E39F3-6340-29BF-ADF0-A2F44B3C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86D7-FC15-4E93-AC34-EB416CF4DDB6}" type="datetimeFigureOut">
              <a:rPr lang="es-GT" smtClean="0"/>
              <a:t>30/09/2024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DA5635-3D8A-9C7C-01E8-448C0855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704D2D-AF4C-98AB-285A-9F22265E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4F34-FD8E-450B-A604-C47A956AE43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1006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9DC96-AFE0-F8D3-30D3-AD07FB1D0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B981376-D97E-519A-D35C-38D153DA6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9EA921-3C7F-955D-A795-65B98504B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82ADCB-D407-E405-6426-1A472820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86D7-FC15-4E93-AC34-EB416CF4DDB6}" type="datetimeFigureOut">
              <a:rPr lang="es-GT" smtClean="0"/>
              <a:t>30/09/2024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589399-96DB-3FBE-C786-CB7C642E9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C23CD2-6C05-FDDC-7775-6E4E8361E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C4F34-FD8E-450B-A604-C47A956AE43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112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2F83BBC-A556-C723-F922-0614CBC61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6F25C1-DA7E-0122-8F85-780086A22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8501A7-59B5-FD59-767D-FE9E5BB65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2586D7-FC15-4E93-AC34-EB416CF4DDB6}" type="datetimeFigureOut">
              <a:rPr lang="es-GT" smtClean="0"/>
              <a:t>30/09/2024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C7D064-87C7-C0A4-C575-D6F3B05F1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E3A326-F3EB-EAF1-8F8B-3D2D342B3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BC4F34-FD8E-450B-A604-C47A956AE43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8579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414BFE-A7CE-BC84-06B5-7E3DA5A8C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s-MX" sz="5000"/>
              <a:t>Automatización de entornos de desarrollo: Creación de bases de datos con Docker</a:t>
            </a:r>
            <a:endParaRPr lang="es-GT" sz="50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E5E826-A010-8D45-F5A0-C0B9644E9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s-MX"/>
              <a:t>Expositor: Carlos Javier Martinez Polanco</a:t>
            </a:r>
            <a:endParaRPr lang="es-GT"/>
          </a:p>
        </p:txBody>
      </p:sp>
      <p:pic>
        <p:nvPicPr>
          <p:cNvPr id="14" name="Picture 4" descr="Fondo de tecnología de bloques y redes azules">
            <a:extLst>
              <a:ext uri="{FF2B5EF4-FFF2-40B4-BE49-F238E27FC236}">
                <a16:creationId xmlns:a16="http://schemas.microsoft.com/office/drawing/2014/main" id="{A1824E62-46BA-BE32-3BAB-0BB579E861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445" r="46355" b="-446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5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77525C-DE10-7B19-2319-674E07E2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 Compose</a:t>
            </a:r>
          </a:p>
        </p:txBody>
      </p:sp>
      <p:sp>
        <p:nvSpPr>
          <p:cNvPr id="14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Marcador de texto 2">
            <a:extLst>
              <a:ext uri="{FF2B5EF4-FFF2-40B4-BE49-F238E27FC236}">
                <a16:creationId xmlns:a16="http://schemas.microsoft.com/office/drawing/2014/main" id="{2FDD6F12-4D8F-059C-E0BA-628EFA89A2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3615585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6434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C222D-80D2-4513-8724-72EDE297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/>
              <a:t>Comandos básicos de Docker y Docker Compose</a:t>
            </a:r>
          </a:p>
        </p:txBody>
      </p:sp>
      <p:graphicFrame>
        <p:nvGraphicFramePr>
          <p:cNvPr id="13" name="Marcador de texto 2">
            <a:extLst>
              <a:ext uri="{FF2B5EF4-FFF2-40B4-BE49-F238E27FC236}">
                <a16:creationId xmlns:a16="http://schemas.microsoft.com/office/drawing/2014/main" id="{BC3C982F-8530-601F-9EF0-B0A12482F7D2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5178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29B27E-1E38-FE2E-C486-5C53AF26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Bases de Datos MySQL en Docker</a:t>
            </a:r>
          </a:p>
        </p:txBody>
      </p:sp>
      <p:graphicFrame>
        <p:nvGraphicFramePr>
          <p:cNvPr id="5" name="Marcador de texto 2">
            <a:extLst>
              <a:ext uri="{FF2B5EF4-FFF2-40B4-BE49-F238E27FC236}">
                <a16:creationId xmlns:a16="http://schemas.microsoft.com/office/drawing/2014/main" id="{1DD2AD70-3805-581B-6DCA-AEB45E1BD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299819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9473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D18153-A3E1-CB97-E8E5-01193919B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Conexión a una Base de Datos en Docker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BAC34-87B2-A372-56A0-1316E5235B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305" r="34742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180EED-3874-3E1F-D23E-8117A3277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216" y="3351276"/>
            <a:ext cx="6272784" cy="28256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Conexión usando Docker Exec: docker exec -it &lt;container_id&gt; mysql -u root -p.</a:t>
            </a:r>
          </a:p>
          <a:p>
            <a:r>
              <a:rPr lang="en-US" sz="2200"/>
              <a:t>Conexión usando DBeaver: Host (localhost), Puerto (3306), Usuario (root), Contraseña.</a:t>
            </a:r>
          </a:p>
        </p:txBody>
      </p:sp>
    </p:spTree>
    <p:extLst>
      <p:ext uri="{BB962C8B-B14F-4D97-AF65-F5344CB8AC3E}">
        <p14:creationId xmlns:p14="http://schemas.microsoft.com/office/powerpoint/2010/main" val="1925507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CCC023-BA90-FCA6-041C-BAF1B9D10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Entornos de Desarrollo y Producción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Marcador de texto 2">
            <a:extLst>
              <a:ext uri="{FF2B5EF4-FFF2-40B4-BE49-F238E27FC236}">
                <a16:creationId xmlns:a16="http://schemas.microsoft.com/office/drawing/2014/main" id="{6F4C5FE9-743D-F022-D3AA-BA3D2F69F0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91309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852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8A11D1-C2C4-8E35-52A5-EE6C361C8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Virtualización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BDE235-44E5-AF3B-D777-9F2DF81B4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Definición: Proceso de crear versiones virtuales de hardware, software, redes o almacenamiento.</a:t>
            </a:r>
          </a:p>
          <a:p>
            <a:r>
              <a:rPr lang="en-US" sz="2400"/>
              <a:t>Tipos: Virtualización de servidores, almacenamiento, red.</a:t>
            </a:r>
          </a:p>
          <a:p>
            <a:r>
              <a:rPr lang="en-US" sz="2400"/>
              <a:t>Beneficios: Ahorro de costos, escalabilidad, y administración simplificada.</a:t>
            </a:r>
          </a:p>
          <a:p>
            <a:r>
              <a:rPr lang="en-US" sz="2400"/>
              <a:t>Ejemplos: VMware, VirtualBox, Hyper-V.</a:t>
            </a:r>
          </a:p>
        </p:txBody>
      </p:sp>
    </p:spTree>
    <p:extLst>
      <p:ext uri="{BB962C8B-B14F-4D97-AF65-F5344CB8AC3E}">
        <p14:creationId xmlns:p14="http://schemas.microsoft.com/office/powerpoint/2010/main" val="409202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A06B89-F86D-518D-C579-D43171D3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Sistemas Operativos basados en Linux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texto 2">
            <a:extLst>
              <a:ext uri="{FF2B5EF4-FFF2-40B4-BE49-F238E27FC236}">
                <a16:creationId xmlns:a16="http://schemas.microsoft.com/office/drawing/2014/main" id="{8FE2CCA2-7353-E5D5-49F9-9CCE0A335A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7634870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658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F17FA4-5517-9844-A6A9-CA3F8D3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Contenedores</a:t>
            </a:r>
          </a:p>
        </p:txBody>
      </p:sp>
      <p:graphicFrame>
        <p:nvGraphicFramePr>
          <p:cNvPr id="21" name="Marcador de texto 2">
            <a:extLst>
              <a:ext uri="{FF2B5EF4-FFF2-40B4-BE49-F238E27FC236}">
                <a16:creationId xmlns:a16="http://schemas.microsoft.com/office/drawing/2014/main" id="{0701C5B6-CF1B-97BE-6351-21EF7B444D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691661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657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9E6D46-1DBC-C496-9645-B11D39D2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Docker (Arquitectura)</a:t>
            </a:r>
          </a:p>
        </p:txBody>
      </p:sp>
      <p:cxnSp>
        <p:nvCxnSpPr>
          <p:cNvPr id="26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Marcador de texto 2">
            <a:extLst>
              <a:ext uri="{FF2B5EF4-FFF2-40B4-BE49-F238E27FC236}">
                <a16:creationId xmlns:a16="http://schemas.microsoft.com/office/drawing/2014/main" id="{18314A8E-C8C4-6A2C-127D-04C91C3296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5777113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863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A37A5-B8B5-6701-F90E-6E81E42B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/>
              <a:t>Dockerfile</a:t>
            </a:r>
          </a:p>
        </p:txBody>
      </p:sp>
      <p:graphicFrame>
        <p:nvGraphicFramePr>
          <p:cNvPr id="5" name="Marcador de texto 2">
            <a:extLst>
              <a:ext uri="{FF2B5EF4-FFF2-40B4-BE49-F238E27FC236}">
                <a16:creationId xmlns:a16="http://schemas.microsoft.com/office/drawing/2014/main" id="{0708F3B0-8625-CA90-1930-FBFE342CEA5A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085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929D41-7253-ACC6-004E-377F64D82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YAML</a:t>
            </a:r>
          </a:p>
        </p:txBody>
      </p:sp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8C2E48A1-22DF-4371-E30C-9DFC965F8B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188" r="47960" b="-1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465787-E3CC-6B9C-8690-39387114B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216" y="3351276"/>
            <a:ext cx="6272784" cy="28256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Qué es YAML: Lenguaje de serialización de datos legible por humanos.</a:t>
            </a:r>
          </a:p>
          <a:p>
            <a:r>
              <a:rPr lang="en-US" sz="2200"/>
              <a:t>Uso en Docker: Definición de servicios, redes y volúmenes en Docker Compose.</a:t>
            </a:r>
          </a:p>
          <a:p>
            <a:r>
              <a:rPr lang="en-US" sz="2200"/>
              <a:t>Sintaxis básica: Clave-valor, listas.</a:t>
            </a:r>
          </a:p>
        </p:txBody>
      </p:sp>
    </p:spTree>
    <p:extLst>
      <p:ext uri="{BB962C8B-B14F-4D97-AF65-F5344CB8AC3E}">
        <p14:creationId xmlns:p14="http://schemas.microsoft.com/office/powerpoint/2010/main" val="1833109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B0036C-E554-7A56-7431-095324AA9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Variables de Entorno</a:t>
            </a:r>
          </a:p>
        </p:txBody>
      </p:sp>
      <p:pic>
        <p:nvPicPr>
          <p:cNvPr id="5" name="Picture 4" descr="Montacargas levantando un contenedor en el jardín">
            <a:extLst>
              <a:ext uri="{FF2B5EF4-FFF2-40B4-BE49-F238E27FC236}">
                <a16:creationId xmlns:a16="http://schemas.microsoft.com/office/drawing/2014/main" id="{6887076B-98BA-6C7B-ABCE-5D26DB23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188" r="3648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18C08F-77AF-BC33-D1B4-E6919ABEA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Definición: Variables que afectan el comportamiento de aplicaciones en contenedores.</a:t>
            </a:r>
          </a:p>
          <a:p>
            <a:r>
              <a:rPr lang="en-US" sz="2200"/>
              <a:t>Uso en Docker: Pasar configuraciones al contenedor (credenciales, rutas).</a:t>
            </a:r>
          </a:p>
          <a:p>
            <a:r>
              <a:rPr lang="en-US" sz="2200"/>
              <a:t>Ejemplo: Definir variables en Docker Compose o Dockerfile.</a:t>
            </a:r>
          </a:p>
        </p:txBody>
      </p:sp>
    </p:spTree>
    <p:extLst>
      <p:ext uri="{BB962C8B-B14F-4D97-AF65-F5344CB8AC3E}">
        <p14:creationId xmlns:p14="http://schemas.microsoft.com/office/powerpoint/2010/main" val="3992776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0C075E-E7A5-3A2F-14D3-C1EEC9FC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Orquestadores</a:t>
            </a:r>
          </a:p>
        </p:txBody>
      </p:sp>
      <p:pic>
        <p:nvPicPr>
          <p:cNvPr id="5" name="Picture 4" descr="Contenedores apilados y un semirremolque en un puerto marítimo">
            <a:extLst>
              <a:ext uri="{FF2B5EF4-FFF2-40B4-BE49-F238E27FC236}">
                <a16:creationId xmlns:a16="http://schemas.microsoft.com/office/drawing/2014/main" id="{5296D644-26C3-491C-A2B8-790A75115E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914" r="15815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B14B37-CAB0-4130-DEF5-5FD79B3A3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216" y="3351276"/>
            <a:ext cx="6272784" cy="28256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Qué son: Herramientas que gestionan múltiples contenedores.</a:t>
            </a:r>
          </a:p>
          <a:p>
            <a:r>
              <a:rPr lang="en-US" sz="2200"/>
              <a:t>Principales orquestadores: Kubernetes, Docker Swarm y Docker Compose.</a:t>
            </a:r>
          </a:p>
          <a:p>
            <a:r>
              <a:rPr lang="en-US" sz="2200"/>
              <a:t>Funcionalidades: Balanceo de carga, escalabilidad, tolerancia a fallos.</a:t>
            </a:r>
          </a:p>
        </p:txBody>
      </p:sp>
    </p:spTree>
    <p:extLst>
      <p:ext uri="{BB962C8B-B14F-4D97-AF65-F5344CB8AC3E}">
        <p14:creationId xmlns:p14="http://schemas.microsoft.com/office/powerpoint/2010/main" val="32291331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485</Words>
  <Application>Microsoft Office PowerPoint</Application>
  <PresentationFormat>Panorámica</PresentationFormat>
  <Paragraphs>50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Tema de Office</vt:lpstr>
      <vt:lpstr>Automatización de entornos de desarrollo: Creación de bases de datos con Docker</vt:lpstr>
      <vt:lpstr>Virtualización</vt:lpstr>
      <vt:lpstr>Sistemas Operativos basados en Linux</vt:lpstr>
      <vt:lpstr>Contenedores</vt:lpstr>
      <vt:lpstr>Docker (Arquitectura)</vt:lpstr>
      <vt:lpstr>Dockerfile</vt:lpstr>
      <vt:lpstr>YAML</vt:lpstr>
      <vt:lpstr>Variables de Entorno</vt:lpstr>
      <vt:lpstr>Orquestadores</vt:lpstr>
      <vt:lpstr>Docker Compose</vt:lpstr>
      <vt:lpstr>Comandos básicos de Docker y Docker Compose</vt:lpstr>
      <vt:lpstr>Bases de Datos MySQL en Docker</vt:lpstr>
      <vt:lpstr>Conexión a una Base de Datos en Docker</vt:lpstr>
      <vt:lpstr>Entornos de Desarrollo y Producción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Martínez</dc:creator>
  <cp:lastModifiedBy>Carlos Martínez</cp:lastModifiedBy>
  <cp:revision>1</cp:revision>
  <dcterms:created xsi:type="dcterms:W3CDTF">2024-09-30T21:24:58Z</dcterms:created>
  <dcterms:modified xsi:type="dcterms:W3CDTF">2024-09-30T21:33:07Z</dcterms:modified>
</cp:coreProperties>
</file>