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A91FF2-4DC3-4198-9C77-36D7D80B1BE2}" v="97" dt="2024-09-17T01:19:42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2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Martínez" userId="e87e61c259e4652f" providerId="LiveId" clId="{C9A91FF2-4DC3-4198-9C77-36D7D80B1BE2}"/>
    <pc:docChg chg="undo custSel addSld modSld sldOrd modMainMaster">
      <pc:chgData name="Carlos Martínez" userId="e87e61c259e4652f" providerId="LiveId" clId="{C9A91FF2-4DC3-4198-9C77-36D7D80B1BE2}" dt="2024-09-17T01:17:37.527" v="323"/>
      <pc:docMkLst>
        <pc:docMk/>
      </pc:docMkLst>
      <pc:sldChg chg="setBg">
        <pc:chgData name="Carlos Martínez" userId="e87e61c259e4652f" providerId="LiveId" clId="{C9A91FF2-4DC3-4198-9C77-36D7D80B1BE2}" dt="2024-09-17T01:17:04.081" v="313"/>
        <pc:sldMkLst>
          <pc:docMk/>
          <pc:sldMk cId="122506123" sldId="256"/>
        </pc:sldMkLst>
      </pc:sldChg>
      <pc:sldChg chg="modSp mod">
        <pc:chgData name="Carlos Martínez" userId="e87e61c259e4652f" providerId="LiveId" clId="{C9A91FF2-4DC3-4198-9C77-36D7D80B1BE2}" dt="2024-09-17T00:30:22.467" v="46" actId="20577"/>
        <pc:sldMkLst>
          <pc:docMk/>
          <pc:sldMk cId="2747942928" sldId="257"/>
        </pc:sldMkLst>
        <pc:spChg chg="mod">
          <ac:chgData name="Carlos Martínez" userId="e87e61c259e4652f" providerId="LiveId" clId="{C9A91FF2-4DC3-4198-9C77-36D7D80B1BE2}" dt="2024-09-17T00:30:22.467" v="46" actId="20577"/>
          <ac:spMkLst>
            <pc:docMk/>
            <pc:sldMk cId="2747942928" sldId="257"/>
            <ac:spMk id="3" creationId="{FDFDA7DA-8A23-234C-FC35-A036A708521D}"/>
          </ac:spMkLst>
        </pc:spChg>
      </pc:sldChg>
      <pc:sldChg chg="modSp mod">
        <pc:chgData name="Carlos Martínez" userId="e87e61c259e4652f" providerId="LiveId" clId="{C9A91FF2-4DC3-4198-9C77-36D7D80B1BE2}" dt="2024-09-17T01:11:04.255" v="290" actId="15"/>
        <pc:sldMkLst>
          <pc:docMk/>
          <pc:sldMk cId="704736006" sldId="261"/>
        </pc:sldMkLst>
        <pc:spChg chg="mod">
          <ac:chgData name="Carlos Martínez" userId="e87e61c259e4652f" providerId="LiveId" clId="{C9A91FF2-4DC3-4198-9C77-36D7D80B1BE2}" dt="2024-09-17T01:11:04.255" v="290" actId="15"/>
          <ac:spMkLst>
            <pc:docMk/>
            <pc:sldMk cId="704736006" sldId="261"/>
            <ac:spMk id="4" creationId="{7FCA3F01-E1DE-83A8-54EF-9402A5F11ADA}"/>
          </ac:spMkLst>
        </pc:spChg>
      </pc:sldChg>
      <pc:sldChg chg="addSp delSp modSp new mod">
        <pc:chgData name="Carlos Martínez" userId="e87e61c259e4652f" providerId="LiveId" clId="{C9A91FF2-4DC3-4198-9C77-36D7D80B1BE2}" dt="2024-09-17T00:28:56.843" v="40" actId="123"/>
        <pc:sldMkLst>
          <pc:docMk/>
          <pc:sldMk cId="3022998665" sldId="262"/>
        </pc:sldMkLst>
        <pc:spChg chg="mod">
          <ac:chgData name="Carlos Martínez" userId="e87e61c259e4652f" providerId="LiveId" clId="{C9A91FF2-4DC3-4198-9C77-36D7D80B1BE2}" dt="2024-09-17T00:22:44.381" v="1"/>
          <ac:spMkLst>
            <pc:docMk/>
            <pc:sldMk cId="3022998665" sldId="262"/>
            <ac:spMk id="2" creationId="{87AE23A3-B880-CDAA-C046-418352F1DC70}"/>
          </ac:spMkLst>
        </pc:spChg>
        <pc:spChg chg="mod">
          <ac:chgData name="Carlos Martínez" userId="e87e61c259e4652f" providerId="LiveId" clId="{C9A91FF2-4DC3-4198-9C77-36D7D80B1BE2}" dt="2024-09-17T00:28:56.843" v="40" actId="123"/>
          <ac:spMkLst>
            <pc:docMk/>
            <pc:sldMk cId="3022998665" sldId="262"/>
            <ac:spMk id="3" creationId="{EC118CDA-6472-978B-2C85-AB05187F85D0}"/>
          </ac:spMkLst>
        </pc:spChg>
        <pc:spChg chg="del">
          <ac:chgData name="Carlos Martínez" userId="e87e61c259e4652f" providerId="LiveId" clId="{C9A91FF2-4DC3-4198-9C77-36D7D80B1BE2}" dt="2024-09-17T00:26:56.789" v="17" actId="931"/>
          <ac:spMkLst>
            <pc:docMk/>
            <pc:sldMk cId="3022998665" sldId="262"/>
            <ac:spMk id="4" creationId="{C6310C83-881A-EED3-949C-7EDC0FC60261}"/>
          </ac:spMkLst>
        </pc:spChg>
        <pc:spChg chg="add">
          <ac:chgData name="Carlos Martínez" userId="e87e61c259e4652f" providerId="LiveId" clId="{C9A91FF2-4DC3-4198-9C77-36D7D80B1BE2}" dt="2024-09-17T00:23:49.144" v="4"/>
          <ac:spMkLst>
            <pc:docMk/>
            <pc:sldMk cId="3022998665" sldId="262"/>
            <ac:spMk id="5" creationId="{5A980A4A-E23A-0B8A-5E1F-5AB199E6CC81}"/>
          </ac:spMkLst>
        </pc:spChg>
        <pc:spChg chg="add mod">
          <ac:chgData name="Carlos Martínez" userId="e87e61c259e4652f" providerId="LiveId" clId="{C9A91FF2-4DC3-4198-9C77-36D7D80B1BE2}" dt="2024-09-17T00:24:00.544" v="10"/>
          <ac:spMkLst>
            <pc:docMk/>
            <pc:sldMk cId="3022998665" sldId="262"/>
            <ac:spMk id="6" creationId="{84A6363A-D8EA-4C41-7CB9-B12AEFDC39B9}"/>
          </ac:spMkLst>
        </pc:spChg>
        <pc:spChg chg="add mod">
          <ac:chgData name="Carlos Martínez" userId="e87e61c259e4652f" providerId="LiveId" clId="{C9A91FF2-4DC3-4198-9C77-36D7D80B1BE2}" dt="2024-09-17T00:23:59.673" v="8"/>
          <ac:spMkLst>
            <pc:docMk/>
            <pc:sldMk cId="3022998665" sldId="262"/>
            <ac:spMk id="7" creationId="{DA2FC46E-C44F-DF31-10B4-CDA9275A182E}"/>
          </ac:spMkLst>
        </pc:spChg>
        <pc:spChg chg="add">
          <ac:chgData name="Carlos Martínez" userId="e87e61c259e4652f" providerId="LiveId" clId="{C9A91FF2-4DC3-4198-9C77-36D7D80B1BE2}" dt="2024-09-17T00:24:07.818" v="12"/>
          <ac:spMkLst>
            <pc:docMk/>
            <pc:sldMk cId="3022998665" sldId="262"/>
            <ac:spMk id="8" creationId="{51A16C72-CBE6-7FC6-E24F-0D6D0AEBE2D2}"/>
          </ac:spMkLst>
        </pc:spChg>
        <pc:picChg chg="add mod">
          <ac:chgData name="Carlos Martínez" userId="e87e61c259e4652f" providerId="LiveId" clId="{C9A91FF2-4DC3-4198-9C77-36D7D80B1BE2}" dt="2024-09-17T00:27:31.065" v="23" actId="1076"/>
          <ac:picMkLst>
            <pc:docMk/>
            <pc:sldMk cId="3022998665" sldId="262"/>
            <ac:picMk id="10" creationId="{D5B30036-569B-BEA6-4FA2-F618B83BA2D0}"/>
          </ac:picMkLst>
        </pc:picChg>
      </pc:sldChg>
      <pc:sldChg chg="addSp delSp modSp new mod ord setBg modClrScheme setClrOvrMap delDesignElem chgLayout">
        <pc:chgData name="Carlos Martínez" userId="e87e61c259e4652f" providerId="LiveId" clId="{C9A91FF2-4DC3-4198-9C77-36D7D80B1BE2}" dt="2024-09-17T01:17:04.081" v="313"/>
        <pc:sldMkLst>
          <pc:docMk/>
          <pc:sldMk cId="56016791" sldId="263"/>
        </pc:sldMkLst>
        <pc:spChg chg="mod ord">
          <ac:chgData name="Carlos Martínez" userId="e87e61c259e4652f" providerId="LiveId" clId="{C9A91FF2-4DC3-4198-9C77-36D7D80B1BE2}" dt="2024-09-17T00:45:52.635" v="84" actId="120"/>
          <ac:spMkLst>
            <pc:docMk/>
            <pc:sldMk cId="56016791" sldId="263"/>
            <ac:spMk id="2" creationId="{DAC9A643-7DD8-EE4E-61BD-8F66C2D58614}"/>
          </ac:spMkLst>
        </pc:spChg>
        <pc:spChg chg="del mod ord">
          <ac:chgData name="Carlos Martínez" userId="e87e61c259e4652f" providerId="LiveId" clId="{C9A91FF2-4DC3-4198-9C77-36D7D80B1BE2}" dt="2024-09-17T00:30:50.654" v="50" actId="700"/>
          <ac:spMkLst>
            <pc:docMk/>
            <pc:sldMk cId="56016791" sldId="263"/>
            <ac:spMk id="3" creationId="{EEDDD487-96F1-1736-FCD0-D316F661248F}"/>
          </ac:spMkLst>
        </pc:spChg>
        <pc:spChg chg="del">
          <ac:chgData name="Carlos Martínez" userId="e87e61c259e4652f" providerId="LiveId" clId="{C9A91FF2-4DC3-4198-9C77-36D7D80B1BE2}" dt="2024-09-17T00:30:50.654" v="50" actId="700"/>
          <ac:spMkLst>
            <pc:docMk/>
            <pc:sldMk cId="56016791" sldId="263"/>
            <ac:spMk id="4" creationId="{18EB5F9A-E4F3-2CD7-F060-40DD129286AB}"/>
          </ac:spMkLst>
        </pc:spChg>
        <pc:spChg chg="add mod ord">
          <ac:chgData name="Carlos Martínez" userId="e87e61c259e4652f" providerId="LiveId" clId="{C9A91FF2-4DC3-4198-9C77-36D7D80B1BE2}" dt="2024-09-17T01:12:14.782" v="294" actId="123"/>
          <ac:spMkLst>
            <pc:docMk/>
            <pc:sldMk cId="56016791" sldId="263"/>
            <ac:spMk id="5" creationId="{A1E0F1B7-5368-A7ED-253A-111D9CA15669}"/>
          </ac:spMkLst>
        </pc:spChg>
        <pc:spChg chg="add del">
          <ac:chgData name="Carlos Martínez" userId="e87e61c259e4652f" providerId="LiveId" clId="{C9A91FF2-4DC3-4198-9C77-36D7D80B1BE2}" dt="2024-09-17T00:45:00.159" v="76" actId="26606"/>
          <ac:spMkLst>
            <pc:docMk/>
            <pc:sldMk cId="56016791" sldId="263"/>
            <ac:spMk id="9" creationId="{09A5E449-B95D-46A6-9234-5477BCBAD6CE}"/>
          </ac:spMkLst>
        </pc:spChg>
        <pc:spChg chg="add del">
          <ac:chgData name="Carlos Martínez" userId="e87e61c259e4652f" providerId="LiveId" clId="{C9A91FF2-4DC3-4198-9C77-36D7D80B1BE2}" dt="2024-09-17T00:45:00.159" v="76" actId="26606"/>
          <ac:spMkLst>
            <pc:docMk/>
            <pc:sldMk cId="56016791" sldId="263"/>
            <ac:spMk id="10" creationId="{57B113FE-00ED-4DFD-B853-285DBAE33FCF}"/>
          </ac:spMkLst>
        </pc:spChg>
        <pc:spChg chg="add del">
          <ac:chgData name="Carlos Martínez" userId="e87e61c259e4652f" providerId="LiveId" clId="{C9A91FF2-4DC3-4198-9C77-36D7D80B1BE2}" dt="2024-09-17T00:45:00.159" v="76" actId="26606"/>
          <ac:spMkLst>
            <pc:docMk/>
            <pc:sldMk cId="56016791" sldId="263"/>
            <ac:spMk id="11" creationId="{08CC676F-74F1-441D-9B51-42C5B87F182C}"/>
          </ac:spMkLst>
        </pc:spChg>
        <pc:spChg chg="add del">
          <ac:chgData name="Carlos Martínez" userId="e87e61c259e4652f" providerId="LiveId" clId="{C9A91FF2-4DC3-4198-9C77-36D7D80B1BE2}" dt="2024-09-17T00:33:31.618" v="60" actId="26606"/>
          <ac:spMkLst>
            <pc:docMk/>
            <pc:sldMk cId="56016791" sldId="263"/>
            <ac:spMk id="12" creationId="{094E213D-3FA7-4D59-80B5-015897DCAFCA}"/>
          </ac:spMkLst>
        </pc:spChg>
        <pc:spChg chg="add del">
          <ac:chgData name="Carlos Martínez" userId="e87e61c259e4652f" providerId="LiveId" clId="{C9A91FF2-4DC3-4198-9C77-36D7D80B1BE2}" dt="2024-09-17T00:33:31.618" v="60" actId="26606"/>
          <ac:spMkLst>
            <pc:docMk/>
            <pc:sldMk cId="56016791" sldId="263"/>
            <ac:spMk id="14" creationId="{0D63BE23-20C0-4F37-860E-0892A4DE083B}"/>
          </ac:spMkLst>
        </pc:spChg>
        <pc:spChg chg="add del">
          <ac:chgData name="Carlos Martínez" userId="e87e61c259e4652f" providerId="LiveId" clId="{C9A91FF2-4DC3-4198-9C77-36D7D80B1BE2}" dt="2024-09-17T00:45:34.051" v="80" actId="700"/>
          <ac:spMkLst>
            <pc:docMk/>
            <pc:sldMk cId="56016791" sldId="263"/>
            <ac:spMk id="15" creationId="{FF10F2A3-17E2-43F4-9483-468E43A60C68}"/>
          </ac:spMkLst>
        </pc:spChg>
        <pc:spChg chg="add del">
          <ac:chgData name="Carlos Martínez" userId="e87e61c259e4652f" providerId="LiveId" clId="{C9A91FF2-4DC3-4198-9C77-36D7D80B1BE2}" dt="2024-09-17T00:33:31.618" v="60" actId="26606"/>
          <ac:spMkLst>
            <pc:docMk/>
            <pc:sldMk cId="56016791" sldId="263"/>
            <ac:spMk id="16" creationId="{D49AB149-D0D3-42EA-8B4C-F39E213AE222}"/>
          </ac:spMkLst>
        </pc:spChg>
        <pc:spChg chg="add del">
          <ac:chgData name="Carlos Martínez" userId="e87e61c259e4652f" providerId="LiveId" clId="{C9A91FF2-4DC3-4198-9C77-36D7D80B1BE2}" dt="2024-09-17T00:33:35.486" v="62" actId="26606"/>
          <ac:spMkLst>
            <pc:docMk/>
            <pc:sldMk cId="56016791" sldId="263"/>
            <ac:spMk id="18" creationId="{B1007713-5891-46A9-BACA-FAD760FE2353}"/>
          </ac:spMkLst>
        </pc:spChg>
        <pc:spChg chg="add del">
          <ac:chgData name="Carlos Martínez" userId="e87e61c259e4652f" providerId="LiveId" clId="{C9A91FF2-4DC3-4198-9C77-36D7D80B1BE2}" dt="2024-09-17T00:33:35.486" v="62" actId="26606"/>
          <ac:spMkLst>
            <pc:docMk/>
            <pc:sldMk cId="56016791" sldId="263"/>
            <ac:spMk id="19" creationId="{74BB6AA7-7EAD-4D3B-9335-B6E8BD7E6891}"/>
          </ac:spMkLst>
        </pc:spChg>
        <pc:picChg chg="add del mod">
          <ac:chgData name="Carlos Martínez" userId="e87e61c259e4652f" providerId="LiveId" clId="{C9A91FF2-4DC3-4198-9C77-36D7D80B1BE2}" dt="2024-09-17T00:34:28.164" v="66" actId="478"/>
          <ac:picMkLst>
            <pc:docMk/>
            <pc:sldMk cId="56016791" sldId="263"/>
            <ac:picMk id="7" creationId="{C05DFF88-C36C-97D9-5109-9231EFB74D4F}"/>
          </ac:picMkLst>
        </pc:picChg>
        <pc:picChg chg="add del mod">
          <ac:chgData name="Carlos Martínez" userId="e87e61c259e4652f" providerId="LiveId" clId="{C9A91FF2-4DC3-4198-9C77-36D7D80B1BE2}" dt="2024-09-17T00:45:26.133" v="79" actId="478"/>
          <ac:picMkLst>
            <pc:docMk/>
            <pc:sldMk cId="56016791" sldId="263"/>
            <ac:picMk id="13" creationId="{0051F951-CD4C-CAB3-FA24-F37F70C6DED4}"/>
          </ac:picMkLst>
        </pc:picChg>
        <pc:picChg chg="add mod">
          <ac:chgData name="Carlos Martínez" userId="e87e61c259e4652f" providerId="LiveId" clId="{C9A91FF2-4DC3-4198-9C77-36D7D80B1BE2}" dt="2024-09-17T00:46:22.348" v="92" actId="1076"/>
          <ac:picMkLst>
            <pc:docMk/>
            <pc:sldMk cId="56016791" sldId="263"/>
            <ac:picMk id="20" creationId="{0381663D-6A48-8A12-CA8A-85BB5695BAAF}"/>
          </ac:picMkLst>
        </pc:picChg>
      </pc:sldChg>
      <pc:sldChg chg="addSp delSp modSp new mod">
        <pc:chgData name="Carlos Martínez" userId="e87e61c259e4652f" providerId="LiveId" clId="{C9A91FF2-4DC3-4198-9C77-36D7D80B1BE2}" dt="2024-09-17T01:00:37.905" v="181" actId="1076"/>
        <pc:sldMkLst>
          <pc:docMk/>
          <pc:sldMk cId="2896919562" sldId="264"/>
        </pc:sldMkLst>
        <pc:spChg chg="mod">
          <ac:chgData name="Carlos Martínez" userId="e87e61c259e4652f" providerId="LiveId" clId="{C9A91FF2-4DC3-4198-9C77-36D7D80B1BE2}" dt="2024-09-17T00:59:59.495" v="175" actId="1076"/>
          <ac:spMkLst>
            <pc:docMk/>
            <pc:sldMk cId="2896919562" sldId="264"/>
            <ac:spMk id="2" creationId="{D74B9609-944F-166A-214D-1D6E8D6F7562}"/>
          </ac:spMkLst>
        </pc:spChg>
        <pc:spChg chg="del">
          <ac:chgData name="Carlos Martínez" userId="e87e61c259e4652f" providerId="LiveId" clId="{C9A91FF2-4DC3-4198-9C77-36D7D80B1BE2}" dt="2024-09-17T00:47:36.260" v="95"/>
          <ac:spMkLst>
            <pc:docMk/>
            <pc:sldMk cId="2896919562" sldId="264"/>
            <ac:spMk id="3" creationId="{2C044A86-9B48-5160-7B23-ADE6209C09F8}"/>
          </ac:spMkLst>
        </pc:spChg>
        <pc:spChg chg="add mod">
          <ac:chgData name="Carlos Martínez" userId="e87e61c259e4652f" providerId="LiveId" clId="{C9A91FF2-4DC3-4198-9C77-36D7D80B1BE2}" dt="2024-09-17T01:00:02.201" v="176" actId="1076"/>
          <ac:spMkLst>
            <pc:docMk/>
            <pc:sldMk cId="2896919562" sldId="264"/>
            <ac:spMk id="4" creationId="{A8F77CAE-D2A6-AA05-82F5-8A508EDE6D19}"/>
          </ac:spMkLst>
        </pc:spChg>
        <pc:spChg chg="add mod">
          <ac:chgData name="Carlos Martínez" userId="e87e61c259e4652f" providerId="LiveId" clId="{C9A91FF2-4DC3-4198-9C77-36D7D80B1BE2}" dt="2024-09-17T01:00:19.257" v="177" actId="1076"/>
          <ac:spMkLst>
            <pc:docMk/>
            <pc:sldMk cId="2896919562" sldId="264"/>
            <ac:spMk id="5" creationId="{8339D9BB-24DA-03BB-475C-2919A7AE9918}"/>
          </ac:spMkLst>
        </pc:spChg>
        <pc:picChg chg="add mod">
          <ac:chgData name="Carlos Martínez" userId="e87e61c259e4652f" providerId="LiveId" clId="{C9A91FF2-4DC3-4198-9C77-36D7D80B1BE2}" dt="2024-09-17T01:00:27.536" v="178" actId="1076"/>
          <ac:picMkLst>
            <pc:docMk/>
            <pc:sldMk cId="2896919562" sldId="264"/>
            <ac:picMk id="7" creationId="{9167BCAA-6A42-E95D-EFB2-77BA4132B212}"/>
          </ac:picMkLst>
        </pc:picChg>
        <pc:picChg chg="add mod">
          <ac:chgData name="Carlos Martínez" userId="e87e61c259e4652f" providerId="LiveId" clId="{C9A91FF2-4DC3-4198-9C77-36D7D80B1BE2}" dt="2024-09-17T01:00:37.905" v="181" actId="1076"/>
          <ac:picMkLst>
            <pc:docMk/>
            <pc:sldMk cId="2896919562" sldId="264"/>
            <ac:picMk id="9" creationId="{6471CFA9-DEE4-1026-74CE-4106CF2B4A65}"/>
          </ac:picMkLst>
        </pc:picChg>
      </pc:sldChg>
      <pc:sldChg chg="addSp delSp modSp new mod">
        <pc:chgData name="Carlos Martínez" userId="e87e61c259e4652f" providerId="LiveId" clId="{C9A91FF2-4DC3-4198-9C77-36D7D80B1BE2}" dt="2024-09-17T01:06:17.742" v="251" actId="120"/>
        <pc:sldMkLst>
          <pc:docMk/>
          <pc:sldMk cId="2891831826" sldId="265"/>
        </pc:sldMkLst>
        <pc:spChg chg="mod">
          <ac:chgData name="Carlos Martínez" userId="e87e61c259e4652f" providerId="LiveId" clId="{C9A91FF2-4DC3-4198-9C77-36D7D80B1BE2}" dt="2024-09-17T01:05:38.758" v="240" actId="1076"/>
          <ac:spMkLst>
            <pc:docMk/>
            <pc:sldMk cId="2891831826" sldId="265"/>
            <ac:spMk id="2" creationId="{6E2B3AAB-95C0-93AE-FEDF-7A447DEC4A28}"/>
          </ac:spMkLst>
        </pc:spChg>
        <pc:spChg chg="add del">
          <ac:chgData name="Carlos Martínez" userId="e87e61c259e4652f" providerId="LiveId" clId="{C9A91FF2-4DC3-4198-9C77-36D7D80B1BE2}" dt="2024-09-17T01:01:19.913" v="188"/>
          <ac:spMkLst>
            <pc:docMk/>
            <pc:sldMk cId="2891831826" sldId="265"/>
            <ac:spMk id="3" creationId="{3A341412-2258-8457-49B2-48217328EF25}"/>
          </ac:spMkLst>
        </pc:spChg>
        <pc:spChg chg="add del mod">
          <ac:chgData name="Carlos Martínez" userId="e87e61c259e4652f" providerId="LiveId" clId="{C9A91FF2-4DC3-4198-9C77-36D7D80B1BE2}" dt="2024-09-17T01:04:56.335" v="231" actId="26606"/>
          <ac:spMkLst>
            <pc:docMk/>
            <pc:sldMk cId="2891831826" sldId="265"/>
            <ac:spMk id="4" creationId="{8F2BBF0E-FA71-8706-BF6E-02E5D65E8BA7}"/>
          </ac:spMkLst>
        </pc:spChg>
        <pc:graphicFrameChg chg="add mod">
          <ac:chgData name="Carlos Martínez" userId="e87e61c259e4652f" providerId="LiveId" clId="{C9A91FF2-4DC3-4198-9C77-36D7D80B1BE2}" dt="2024-09-17T01:06:17.742" v="251" actId="120"/>
          <ac:graphicFrameMkLst>
            <pc:docMk/>
            <pc:sldMk cId="2891831826" sldId="265"/>
            <ac:graphicFrameMk id="8" creationId="{BCAA1604-7212-B1C4-AFF5-242C1F5492DF}"/>
          </ac:graphicFrameMkLst>
        </pc:graphicFrameChg>
        <pc:picChg chg="add mod">
          <ac:chgData name="Carlos Martínez" userId="e87e61c259e4652f" providerId="LiveId" clId="{C9A91FF2-4DC3-4198-9C77-36D7D80B1BE2}" dt="2024-09-17T01:05:49.866" v="244" actId="1076"/>
          <ac:picMkLst>
            <pc:docMk/>
            <pc:sldMk cId="2891831826" sldId="265"/>
            <ac:picMk id="6" creationId="{F381F717-E18D-6FE5-A6B7-50FC80C4B243}"/>
          </ac:picMkLst>
        </pc:picChg>
      </pc:sldChg>
      <pc:sldChg chg="addSp delSp modSp new mod">
        <pc:chgData name="Carlos Martínez" userId="e87e61c259e4652f" providerId="LiveId" clId="{C9A91FF2-4DC3-4198-9C77-36D7D80B1BE2}" dt="2024-09-17T01:08:30.343" v="276" actId="1076"/>
        <pc:sldMkLst>
          <pc:docMk/>
          <pc:sldMk cId="3160889550" sldId="266"/>
        </pc:sldMkLst>
        <pc:spChg chg="mod">
          <ac:chgData name="Carlos Martínez" userId="e87e61c259e4652f" providerId="LiveId" clId="{C9A91FF2-4DC3-4198-9C77-36D7D80B1BE2}" dt="2024-09-17T01:08:16.275" v="273" actId="1076"/>
          <ac:spMkLst>
            <pc:docMk/>
            <pc:sldMk cId="3160889550" sldId="266"/>
            <ac:spMk id="2" creationId="{557E3A13-F2E0-3EF9-8A5B-95BE2B970B2C}"/>
          </ac:spMkLst>
        </pc:spChg>
        <pc:spChg chg="del">
          <ac:chgData name="Carlos Martínez" userId="e87e61c259e4652f" providerId="LiveId" clId="{C9A91FF2-4DC3-4198-9C77-36D7D80B1BE2}" dt="2024-09-17T01:02:59.484" v="214"/>
          <ac:spMkLst>
            <pc:docMk/>
            <pc:sldMk cId="3160889550" sldId="266"/>
            <ac:spMk id="3" creationId="{AC4E8706-273B-FD5C-2900-2AFFA2F6C146}"/>
          </ac:spMkLst>
        </pc:spChg>
        <pc:spChg chg="add del mod">
          <ac:chgData name="Carlos Martínez" userId="e87e61c259e4652f" providerId="LiveId" clId="{C9A91FF2-4DC3-4198-9C77-36D7D80B1BE2}" dt="2024-09-17T01:07:02.998" v="255" actId="26606"/>
          <ac:spMkLst>
            <pc:docMk/>
            <pc:sldMk cId="3160889550" sldId="266"/>
            <ac:spMk id="4" creationId="{BAE17081-09A4-1D8C-BB8D-C6A626FEC2D5}"/>
          </ac:spMkLst>
        </pc:spChg>
        <pc:graphicFrameChg chg="add mod">
          <ac:chgData name="Carlos Martínez" userId="e87e61c259e4652f" providerId="LiveId" clId="{C9A91FF2-4DC3-4198-9C77-36D7D80B1BE2}" dt="2024-09-17T01:07:45.359" v="266" actId="123"/>
          <ac:graphicFrameMkLst>
            <pc:docMk/>
            <pc:sldMk cId="3160889550" sldId="266"/>
            <ac:graphicFrameMk id="8" creationId="{DC7A0F2B-8B59-52A5-8E66-771858538BB6}"/>
          </ac:graphicFrameMkLst>
        </pc:graphicFrameChg>
        <pc:picChg chg="add mod">
          <ac:chgData name="Carlos Martínez" userId="e87e61c259e4652f" providerId="LiveId" clId="{C9A91FF2-4DC3-4198-9C77-36D7D80B1BE2}" dt="2024-09-17T01:08:30.343" v="276" actId="1076"/>
          <ac:picMkLst>
            <pc:docMk/>
            <pc:sldMk cId="3160889550" sldId="266"/>
            <ac:picMk id="6" creationId="{02ABD8DA-4491-B683-B2C6-93DD18B59CFF}"/>
          </ac:picMkLst>
        </pc:picChg>
      </pc:sldChg>
      <pc:sldChg chg="delSp modSp new mod setBg">
        <pc:chgData name="Carlos Martínez" userId="e87e61c259e4652f" providerId="LiveId" clId="{C9A91FF2-4DC3-4198-9C77-36D7D80B1BE2}" dt="2024-09-17T01:17:37.527" v="323"/>
        <pc:sldMkLst>
          <pc:docMk/>
          <pc:sldMk cId="3167716735" sldId="267"/>
        </pc:sldMkLst>
        <pc:spChg chg="mod">
          <ac:chgData name="Carlos Martínez" userId="e87e61c259e4652f" providerId="LiveId" clId="{C9A91FF2-4DC3-4198-9C77-36D7D80B1BE2}" dt="2024-09-17T01:09:14.912" v="284" actId="20577"/>
          <ac:spMkLst>
            <pc:docMk/>
            <pc:sldMk cId="3167716735" sldId="267"/>
            <ac:spMk id="2" creationId="{710BA025-EEE3-AFF7-2FB7-84939A4B6BEE}"/>
          </ac:spMkLst>
        </pc:spChg>
        <pc:spChg chg="del">
          <ac:chgData name="Carlos Martínez" userId="e87e61c259e4652f" providerId="LiveId" clId="{C9A91FF2-4DC3-4198-9C77-36D7D80B1BE2}" dt="2024-09-17T01:09:08.043" v="278" actId="478"/>
          <ac:spMkLst>
            <pc:docMk/>
            <pc:sldMk cId="3167716735" sldId="267"/>
            <ac:spMk id="3" creationId="{9C6BAAD5-AF9D-75BD-5675-EA3534EB5686}"/>
          </ac:spMkLst>
        </pc:spChg>
      </pc:sldChg>
      <pc:sldMasterChg chg="setBg modSldLayout">
        <pc:chgData name="Carlos Martínez" userId="e87e61c259e4652f" providerId="LiveId" clId="{C9A91FF2-4DC3-4198-9C77-36D7D80B1BE2}" dt="2024-09-17T01:17:37.527" v="323"/>
        <pc:sldMasterMkLst>
          <pc:docMk/>
          <pc:sldMasterMk cId="1443770927" sldId="2147483708"/>
        </pc:sldMasterMkLst>
        <pc:sldLayoutChg chg="setBg">
          <pc:chgData name="Carlos Martínez" userId="e87e61c259e4652f" providerId="LiveId" clId="{C9A91FF2-4DC3-4198-9C77-36D7D80B1BE2}" dt="2024-09-17T01:17:37.527" v="323"/>
          <pc:sldLayoutMkLst>
            <pc:docMk/>
            <pc:sldMasterMk cId="1443770927" sldId="2147483708"/>
            <pc:sldLayoutMk cId="3072988746" sldId="2147483709"/>
          </pc:sldLayoutMkLst>
        </pc:sldLayoutChg>
        <pc:sldLayoutChg chg="setBg">
          <pc:chgData name="Carlos Martínez" userId="e87e61c259e4652f" providerId="LiveId" clId="{C9A91FF2-4DC3-4198-9C77-36D7D80B1BE2}" dt="2024-09-17T01:17:37.527" v="323"/>
          <pc:sldLayoutMkLst>
            <pc:docMk/>
            <pc:sldMasterMk cId="1443770927" sldId="2147483708"/>
            <pc:sldLayoutMk cId="1898586581" sldId="2147483710"/>
          </pc:sldLayoutMkLst>
        </pc:sldLayoutChg>
        <pc:sldLayoutChg chg="setBg">
          <pc:chgData name="Carlos Martínez" userId="e87e61c259e4652f" providerId="LiveId" clId="{C9A91FF2-4DC3-4198-9C77-36D7D80B1BE2}" dt="2024-09-17T01:17:37.527" v="323"/>
          <pc:sldLayoutMkLst>
            <pc:docMk/>
            <pc:sldMasterMk cId="1443770927" sldId="2147483708"/>
            <pc:sldLayoutMk cId="2361658805" sldId="2147483711"/>
          </pc:sldLayoutMkLst>
        </pc:sldLayoutChg>
        <pc:sldLayoutChg chg="setBg">
          <pc:chgData name="Carlos Martínez" userId="e87e61c259e4652f" providerId="LiveId" clId="{C9A91FF2-4DC3-4198-9C77-36D7D80B1BE2}" dt="2024-09-17T01:17:37.527" v="323"/>
          <pc:sldLayoutMkLst>
            <pc:docMk/>
            <pc:sldMasterMk cId="1443770927" sldId="2147483708"/>
            <pc:sldLayoutMk cId="3742078059" sldId="2147483712"/>
          </pc:sldLayoutMkLst>
        </pc:sldLayoutChg>
        <pc:sldLayoutChg chg="setBg">
          <pc:chgData name="Carlos Martínez" userId="e87e61c259e4652f" providerId="LiveId" clId="{C9A91FF2-4DC3-4198-9C77-36D7D80B1BE2}" dt="2024-09-17T01:17:37.527" v="323"/>
          <pc:sldLayoutMkLst>
            <pc:docMk/>
            <pc:sldMasterMk cId="1443770927" sldId="2147483708"/>
            <pc:sldLayoutMk cId="2145003855" sldId="2147483713"/>
          </pc:sldLayoutMkLst>
        </pc:sldLayoutChg>
        <pc:sldLayoutChg chg="setBg">
          <pc:chgData name="Carlos Martínez" userId="e87e61c259e4652f" providerId="LiveId" clId="{C9A91FF2-4DC3-4198-9C77-36D7D80B1BE2}" dt="2024-09-17T01:17:37.527" v="323"/>
          <pc:sldLayoutMkLst>
            <pc:docMk/>
            <pc:sldMasterMk cId="1443770927" sldId="2147483708"/>
            <pc:sldLayoutMk cId="909130122" sldId="2147483714"/>
          </pc:sldLayoutMkLst>
        </pc:sldLayoutChg>
        <pc:sldLayoutChg chg="setBg">
          <pc:chgData name="Carlos Martínez" userId="e87e61c259e4652f" providerId="LiveId" clId="{C9A91FF2-4DC3-4198-9C77-36D7D80B1BE2}" dt="2024-09-17T01:17:37.527" v="323"/>
          <pc:sldLayoutMkLst>
            <pc:docMk/>
            <pc:sldMasterMk cId="1443770927" sldId="2147483708"/>
            <pc:sldLayoutMk cId="1957308021" sldId="2147483715"/>
          </pc:sldLayoutMkLst>
        </pc:sldLayoutChg>
        <pc:sldLayoutChg chg="setBg">
          <pc:chgData name="Carlos Martínez" userId="e87e61c259e4652f" providerId="LiveId" clId="{C9A91FF2-4DC3-4198-9C77-36D7D80B1BE2}" dt="2024-09-17T01:17:37.527" v="323"/>
          <pc:sldLayoutMkLst>
            <pc:docMk/>
            <pc:sldMasterMk cId="1443770927" sldId="2147483708"/>
            <pc:sldLayoutMk cId="523621472" sldId="2147483716"/>
          </pc:sldLayoutMkLst>
        </pc:sldLayoutChg>
        <pc:sldLayoutChg chg="setBg">
          <pc:chgData name="Carlos Martínez" userId="e87e61c259e4652f" providerId="LiveId" clId="{C9A91FF2-4DC3-4198-9C77-36D7D80B1BE2}" dt="2024-09-17T01:17:37.527" v="323"/>
          <pc:sldLayoutMkLst>
            <pc:docMk/>
            <pc:sldMasterMk cId="1443770927" sldId="2147483708"/>
            <pc:sldLayoutMk cId="619148566" sldId="2147483717"/>
          </pc:sldLayoutMkLst>
        </pc:sldLayoutChg>
        <pc:sldLayoutChg chg="setBg">
          <pc:chgData name="Carlos Martínez" userId="e87e61c259e4652f" providerId="LiveId" clId="{C9A91FF2-4DC3-4198-9C77-36D7D80B1BE2}" dt="2024-09-17T01:17:37.527" v="323"/>
          <pc:sldLayoutMkLst>
            <pc:docMk/>
            <pc:sldMasterMk cId="1443770927" sldId="2147483708"/>
            <pc:sldLayoutMk cId="2316581600" sldId="2147483718"/>
          </pc:sldLayoutMkLst>
        </pc:sldLayoutChg>
        <pc:sldLayoutChg chg="setBg">
          <pc:chgData name="Carlos Martínez" userId="e87e61c259e4652f" providerId="LiveId" clId="{C9A91FF2-4DC3-4198-9C77-36D7D80B1BE2}" dt="2024-09-17T01:17:37.527" v="323"/>
          <pc:sldLayoutMkLst>
            <pc:docMk/>
            <pc:sldMasterMk cId="1443770927" sldId="2147483708"/>
            <pc:sldLayoutMk cId="34981894" sldId="2147483719"/>
          </pc:sldLayoutMkLst>
        </pc:sldLayoutChg>
        <pc:sldLayoutChg chg="setBg">
          <pc:chgData name="Carlos Martínez" userId="e87e61c259e4652f" providerId="LiveId" clId="{C9A91FF2-4DC3-4198-9C77-36D7D80B1BE2}" dt="2024-09-17T01:17:37.527" v="323"/>
          <pc:sldLayoutMkLst>
            <pc:docMk/>
            <pc:sldMasterMk cId="1443770927" sldId="2147483708"/>
            <pc:sldLayoutMk cId="423790050" sldId="2147483720"/>
          </pc:sldLayoutMkLst>
        </pc:sldLayoutChg>
        <pc:sldLayoutChg chg="setBg">
          <pc:chgData name="Carlos Martínez" userId="e87e61c259e4652f" providerId="LiveId" clId="{C9A91FF2-4DC3-4198-9C77-36D7D80B1BE2}" dt="2024-09-17T01:17:37.527" v="323"/>
          <pc:sldLayoutMkLst>
            <pc:docMk/>
            <pc:sldMasterMk cId="1443770927" sldId="2147483708"/>
            <pc:sldLayoutMk cId="1726719098" sldId="2147483721"/>
          </pc:sldLayoutMkLst>
        </pc:sldLayoutChg>
        <pc:sldLayoutChg chg="setBg">
          <pc:chgData name="Carlos Martínez" userId="e87e61c259e4652f" providerId="LiveId" clId="{C9A91FF2-4DC3-4198-9C77-36D7D80B1BE2}" dt="2024-09-17T01:17:37.527" v="323"/>
          <pc:sldLayoutMkLst>
            <pc:docMk/>
            <pc:sldMasterMk cId="1443770927" sldId="2147483708"/>
            <pc:sldLayoutMk cId="1986078866" sldId="2147483722"/>
          </pc:sldLayoutMkLst>
        </pc:sldLayoutChg>
        <pc:sldLayoutChg chg="setBg">
          <pc:chgData name="Carlos Martínez" userId="e87e61c259e4652f" providerId="LiveId" clId="{C9A91FF2-4DC3-4198-9C77-36D7D80B1BE2}" dt="2024-09-17T01:17:37.527" v="323"/>
          <pc:sldLayoutMkLst>
            <pc:docMk/>
            <pc:sldMasterMk cId="1443770927" sldId="2147483708"/>
            <pc:sldLayoutMk cId="2223199292" sldId="2147483723"/>
          </pc:sldLayoutMkLst>
        </pc:sldLayoutChg>
        <pc:sldLayoutChg chg="setBg">
          <pc:chgData name="Carlos Martínez" userId="e87e61c259e4652f" providerId="LiveId" clId="{C9A91FF2-4DC3-4198-9C77-36D7D80B1BE2}" dt="2024-09-17T01:17:37.527" v="323"/>
          <pc:sldLayoutMkLst>
            <pc:docMk/>
            <pc:sldMasterMk cId="1443770927" sldId="2147483708"/>
            <pc:sldLayoutMk cId="2406737136" sldId="2147483724"/>
          </pc:sldLayoutMkLst>
        </pc:sldLayoutChg>
        <pc:sldLayoutChg chg="setBg">
          <pc:chgData name="Carlos Martínez" userId="e87e61c259e4652f" providerId="LiveId" clId="{C9A91FF2-4DC3-4198-9C77-36D7D80B1BE2}" dt="2024-09-17T01:17:37.527" v="323"/>
          <pc:sldLayoutMkLst>
            <pc:docMk/>
            <pc:sldMasterMk cId="1443770927" sldId="2147483708"/>
            <pc:sldLayoutMk cId="3946287766" sldId="214748372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DD0E8-BBEC-468B-B5BF-280E1AAF4EE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729941-3EAA-49A5-8B66-6DB20107783F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s-GT" b="1" i="0" baseline="0" dirty="0"/>
            <a:t>E</a:t>
          </a:r>
          <a:r>
            <a:rPr lang="es-GT" b="0" i="0" baseline="0" dirty="0"/>
            <a:t>s un entorno de ejecución para JavaScript en el servidor.</a:t>
          </a:r>
          <a:endParaRPr lang="es-GT" b="1" i="0" baseline="0" dirty="0"/>
        </a:p>
      </dgm:t>
    </dgm:pt>
    <dgm:pt modelId="{8E0BB12A-40EE-4091-A701-566BB14C1690}" type="parTrans" cxnId="{666A28A2-3CAF-46EE-8CBD-B69C28D921C9}">
      <dgm:prSet/>
      <dgm:spPr/>
      <dgm:t>
        <a:bodyPr/>
        <a:lstStyle/>
        <a:p>
          <a:endParaRPr lang="en-US"/>
        </a:p>
      </dgm:t>
    </dgm:pt>
    <dgm:pt modelId="{EC350D98-FD85-4CDF-ADF7-7A5BCFBDCD66}" type="sibTrans" cxnId="{666A28A2-3CAF-46EE-8CBD-B69C28D921C9}">
      <dgm:prSet/>
      <dgm:spPr/>
      <dgm:t>
        <a:bodyPr/>
        <a:lstStyle/>
        <a:p>
          <a:endParaRPr lang="en-US"/>
        </a:p>
      </dgm:t>
    </dgm:pt>
    <dgm:pt modelId="{D16D1F14-47C8-49E6-8958-9FA14BF2194B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s-GT" b="0" i="0" baseline="0" dirty="0"/>
            <a:t>Permite crear aplicaciones backend que pueden manejar muchas conexiones a la vez, gracias a su enfoque asíncrono.</a:t>
          </a:r>
          <a:endParaRPr lang="en-US" dirty="0"/>
        </a:p>
      </dgm:t>
    </dgm:pt>
    <dgm:pt modelId="{4D0C51D3-30C4-4B68-9EF1-40D864FF2389}" type="parTrans" cxnId="{B89FEA63-B5C4-43BB-84C6-154511A5C7EC}">
      <dgm:prSet/>
      <dgm:spPr/>
      <dgm:t>
        <a:bodyPr/>
        <a:lstStyle/>
        <a:p>
          <a:endParaRPr lang="en-US"/>
        </a:p>
      </dgm:t>
    </dgm:pt>
    <dgm:pt modelId="{3F905F22-39DB-4BAB-A8E9-190CDA49CA1C}" type="sibTrans" cxnId="{B89FEA63-B5C4-43BB-84C6-154511A5C7EC}">
      <dgm:prSet/>
      <dgm:spPr/>
      <dgm:t>
        <a:bodyPr/>
        <a:lstStyle/>
        <a:p>
          <a:endParaRPr lang="en-US"/>
        </a:p>
      </dgm:t>
    </dgm:pt>
    <dgm:pt modelId="{A10BF9D9-BEA7-435F-B6A6-5AA63F01BBA4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s-GT" b="0" i="0" baseline="0" dirty="0"/>
            <a:t>Node.js utiliza el framework </a:t>
          </a:r>
          <a:r>
            <a:rPr lang="es-GT" b="1" i="0" baseline="0" dirty="0"/>
            <a:t>Express</a:t>
          </a:r>
          <a:r>
            <a:rPr lang="es-GT" b="0" i="0" baseline="0" dirty="0"/>
            <a:t> para simplificar la creación de servidores HTTP y manejar rutas, peticiones y respuestas. </a:t>
          </a:r>
          <a:endParaRPr lang="en-US" dirty="0"/>
        </a:p>
      </dgm:t>
    </dgm:pt>
    <dgm:pt modelId="{65C54A51-4948-4ED7-B68A-777C92C8D04E}" type="parTrans" cxnId="{92D7458C-4D35-43A1-94B5-67C4FC928D59}">
      <dgm:prSet/>
      <dgm:spPr/>
      <dgm:t>
        <a:bodyPr/>
        <a:lstStyle/>
        <a:p>
          <a:endParaRPr lang="en-US"/>
        </a:p>
      </dgm:t>
    </dgm:pt>
    <dgm:pt modelId="{FB2D26A1-2761-4A87-B316-CC5D6606D1EE}" type="sibTrans" cxnId="{92D7458C-4D35-43A1-94B5-67C4FC928D59}">
      <dgm:prSet/>
      <dgm:spPr/>
      <dgm:t>
        <a:bodyPr/>
        <a:lstStyle/>
        <a:p>
          <a:endParaRPr lang="en-US"/>
        </a:p>
      </dgm:t>
    </dgm:pt>
    <dgm:pt modelId="{ECC8DC50-B6B6-457F-989C-2630B9D0E2D9}" type="pres">
      <dgm:prSet presAssocID="{FA9DD0E8-BBEC-468B-B5BF-280E1AAF4EE5}" presName="root" presStyleCnt="0">
        <dgm:presLayoutVars>
          <dgm:dir/>
          <dgm:resizeHandles val="exact"/>
        </dgm:presLayoutVars>
      </dgm:prSet>
      <dgm:spPr/>
    </dgm:pt>
    <dgm:pt modelId="{666906E6-C155-4A10-BA66-DB7E23E40D10}" type="pres">
      <dgm:prSet presAssocID="{D9729941-3EAA-49A5-8B66-6DB20107783F}" presName="compNode" presStyleCnt="0"/>
      <dgm:spPr/>
    </dgm:pt>
    <dgm:pt modelId="{F3EF0E82-1C14-4FA0-A0DB-A5E34F3268A0}" type="pres">
      <dgm:prSet presAssocID="{D9729941-3EAA-49A5-8B66-6DB2010778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21895D7-A98D-4B5C-B18A-C03A5455B998}" type="pres">
      <dgm:prSet presAssocID="{D9729941-3EAA-49A5-8B66-6DB20107783F}" presName="spaceRect" presStyleCnt="0"/>
      <dgm:spPr/>
    </dgm:pt>
    <dgm:pt modelId="{912D37AC-CB57-4A03-9E85-C6FCE1C5DB4F}" type="pres">
      <dgm:prSet presAssocID="{D9729941-3EAA-49A5-8B66-6DB20107783F}" presName="textRect" presStyleLbl="revTx" presStyleIdx="0" presStyleCnt="3">
        <dgm:presLayoutVars>
          <dgm:chMax val="1"/>
          <dgm:chPref val="1"/>
        </dgm:presLayoutVars>
      </dgm:prSet>
      <dgm:spPr/>
    </dgm:pt>
    <dgm:pt modelId="{E6774D6C-29D9-45D6-A3C0-140971C6CCEC}" type="pres">
      <dgm:prSet presAssocID="{EC350D98-FD85-4CDF-ADF7-7A5BCFBDCD66}" presName="sibTrans" presStyleCnt="0"/>
      <dgm:spPr/>
    </dgm:pt>
    <dgm:pt modelId="{45551CE8-29D4-4C6D-996B-8759C3E34C98}" type="pres">
      <dgm:prSet presAssocID="{D16D1F14-47C8-49E6-8958-9FA14BF2194B}" presName="compNode" presStyleCnt="0"/>
      <dgm:spPr/>
    </dgm:pt>
    <dgm:pt modelId="{3F4EC495-52EA-4289-B141-0CD2A089CAB8}" type="pres">
      <dgm:prSet presAssocID="{D16D1F14-47C8-49E6-8958-9FA14BF219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74E3765E-0EAB-43E0-AF3C-C43A6F2A6601}" type="pres">
      <dgm:prSet presAssocID="{D16D1F14-47C8-49E6-8958-9FA14BF2194B}" presName="spaceRect" presStyleCnt="0"/>
      <dgm:spPr/>
    </dgm:pt>
    <dgm:pt modelId="{DFACD16D-A286-415D-9893-DC87A3266595}" type="pres">
      <dgm:prSet presAssocID="{D16D1F14-47C8-49E6-8958-9FA14BF2194B}" presName="textRect" presStyleLbl="revTx" presStyleIdx="1" presStyleCnt="3">
        <dgm:presLayoutVars>
          <dgm:chMax val="1"/>
          <dgm:chPref val="1"/>
        </dgm:presLayoutVars>
      </dgm:prSet>
      <dgm:spPr/>
    </dgm:pt>
    <dgm:pt modelId="{7382CC37-1146-4FAB-A3C1-D066E9BF9F0D}" type="pres">
      <dgm:prSet presAssocID="{3F905F22-39DB-4BAB-A8E9-190CDA49CA1C}" presName="sibTrans" presStyleCnt="0"/>
      <dgm:spPr/>
    </dgm:pt>
    <dgm:pt modelId="{C7665262-F256-43E3-A0FA-12F8BC097267}" type="pres">
      <dgm:prSet presAssocID="{A10BF9D9-BEA7-435F-B6A6-5AA63F01BBA4}" presName="compNode" presStyleCnt="0"/>
      <dgm:spPr/>
    </dgm:pt>
    <dgm:pt modelId="{EF1FBC67-B45F-4433-B085-D94417A4B01D}" type="pres">
      <dgm:prSet presAssocID="{A10BF9D9-BEA7-435F-B6A6-5AA63F01BB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1A07DCEE-8404-4D92-8E8B-74424F351463}" type="pres">
      <dgm:prSet presAssocID="{A10BF9D9-BEA7-435F-B6A6-5AA63F01BBA4}" presName="spaceRect" presStyleCnt="0"/>
      <dgm:spPr/>
    </dgm:pt>
    <dgm:pt modelId="{72AF6F3A-0A9C-427E-8E96-DA534E59707C}" type="pres">
      <dgm:prSet presAssocID="{A10BF9D9-BEA7-435F-B6A6-5AA63F01BBA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89FEA63-B5C4-43BB-84C6-154511A5C7EC}" srcId="{FA9DD0E8-BBEC-468B-B5BF-280E1AAF4EE5}" destId="{D16D1F14-47C8-49E6-8958-9FA14BF2194B}" srcOrd="1" destOrd="0" parTransId="{4D0C51D3-30C4-4B68-9EF1-40D864FF2389}" sibTransId="{3F905F22-39DB-4BAB-A8E9-190CDA49CA1C}"/>
    <dgm:cxn modelId="{9524426B-6DB0-4861-B495-C9418CEC25DA}" type="presOf" srcId="{A10BF9D9-BEA7-435F-B6A6-5AA63F01BBA4}" destId="{72AF6F3A-0A9C-427E-8E96-DA534E59707C}" srcOrd="0" destOrd="0" presId="urn:microsoft.com/office/officeart/2018/2/layout/IconLabelList"/>
    <dgm:cxn modelId="{92D7458C-4D35-43A1-94B5-67C4FC928D59}" srcId="{FA9DD0E8-BBEC-468B-B5BF-280E1AAF4EE5}" destId="{A10BF9D9-BEA7-435F-B6A6-5AA63F01BBA4}" srcOrd="2" destOrd="0" parTransId="{65C54A51-4948-4ED7-B68A-777C92C8D04E}" sibTransId="{FB2D26A1-2761-4A87-B316-CC5D6606D1EE}"/>
    <dgm:cxn modelId="{666A28A2-3CAF-46EE-8CBD-B69C28D921C9}" srcId="{FA9DD0E8-BBEC-468B-B5BF-280E1AAF4EE5}" destId="{D9729941-3EAA-49A5-8B66-6DB20107783F}" srcOrd="0" destOrd="0" parTransId="{8E0BB12A-40EE-4091-A701-566BB14C1690}" sibTransId="{EC350D98-FD85-4CDF-ADF7-7A5BCFBDCD66}"/>
    <dgm:cxn modelId="{0539D6C4-1B83-4178-BD15-436DF7A00388}" type="presOf" srcId="{D9729941-3EAA-49A5-8B66-6DB20107783F}" destId="{912D37AC-CB57-4A03-9E85-C6FCE1C5DB4F}" srcOrd="0" destOrd="0" presId="urn:microsoft.com/office/officeart/2018/2/layout/IconLabelList"/>
    <dgm:cxn modelId="{155F62D0-E035-4A47-AA02-C83899BF2304}" type="presOf" srcId="{D16D1F14-47C8-49E6-8958-9FA14BF2194B}" destId="{DFACD16D-A286-415D-9893-DC87A3266595}" srcOrd="0" destOrd="0" presId="urn:microsoft.com/office/officeart/2018/2/layout/IconLabelList"/>
    <dgm:cxn modelId="{A7B37EF2-02E5-4581-AA10-43567BAEDF07}" type="presOf" srcId="{FA9DD0E8-BBEC-468B-B5BF-280E1AAF4EE5}" destId="{ECC8DC50-B6B6-457F-989C-2630B9D0E2D9}" srcOrd="0" destOrd="0" presId="urn:microsoft.com/office/officeart/2018/2/layout/IconLabelList"/>
    <dgm:cxn modelId="{F33E57F9-C29A-41DD-914B-28E1BB6CD256}" type="presParOf" srcId="{ECC8DC50-B6B6-457F-989C-2630B9D0E2D9}" destId="{666906E6-C155-4A10-BA66-DB7E23E40D10}" srcOrd="0" destOrd="0" presId="urn:microsoft.com/office/officeart/2018/2/layout/IconLabelList"/>
    <dgm:cxn modelId="{BC549A30-C783-4392-BA4F-1AECBABFE416}" type="presParOf" srcId="{666906E6-C155-4A10-BA66-DB7E23E40D10}" destId="{F3EF0E82-1C14-4FA0-A0DB-A5E34F3268A0}" srcOrd="0" destOrd="0" presId="urn:microsoft.com/office/officeart/2018/2/layout/IconLabelList"/>
    <dgm:cxn modelId="{7AE1D337-48F0-4470-8A6E-8C0BB5ACC3D7}" type="presParOf" srcId="{666906E6-C155-4A10-BA66-DB7E23E40D10}" destId="{C21895D7-A98D-4B5C-B18A-C03A5455B998}" srcOrd="1" destOrd="0" presId="urn:microsoft.com/office/officeart/2018/2/layout/IconLabelList"/>
    <dgm:cxn modelId="{6838E048-7A80-40BE-BFCE-5F336CB0C2FE}" type="presParOf" srcId="{666906E6-C155-4A10-BA66-DB7E23E40D10}" destId="{912D37AC-CB57-4A03-9E85-C6FCE1C5DB4F}" srcOrd="2" destOrd="0" presId="urn:microsoft.com/office/officeart/2018/2/layout/IconLabelList"/>
    <dgm:cxn modelId="{F046341F-132B-4B50-8769-298A3C0B83ED}" type="presParOf" srcId="{ECC8DC50-B6B6-457F-989C-2630B9D0E2D9}" destId="{E6774D6C-29D9-45D6-A3C0-140971C6CCEC}" srcOrd="1" destOrd="0" presId="urn:microsoft.com/office/officeart/2018/2/layout/IconLabelList"/>
    <dgm:cxn modelId="{1C44F121-1BA8-40B9-84BB-D2B5F03DFC90}" type="presParOf" srcId="{ECC8DC50-B6B6-457F-989C-2630B9D0E2D9}" destId="{45551CE8-29D4-4C6D-996B-8759C3E34C98}" srcOrd="2" destOrd="0" presId="urn:microsoft.com/office/officeart/2018/2/layout/IconLabelList"/>
    <dgm:cxn modelId="{AD78CE1A-6F6A-494B-856F-4CFFE0777476}" type="presParOf" srcId="{45551CE8-29D4-4C6D-996B-8759C3E34C98}" destId="{3F4EC495-52EA-4289-B141-0CD2A089CAB8}" srcOrd="0" destOrd="0" presId="urn:microsoft.com/office/officeart/2018/2/layout/IconLabelList"/>
    <dgm:cxn modelId="{EE198D5B-8635-45BF-BBBA-218BC37577D7}" type="presParOf" srcId="{45551CE8-29D4-4C6D-996B-8759C3E34C98}" destId="{74E3765E-0EAB-43E0-AF3C-C43A6F2A6601}" srcOrd="1" destOrd="0" presId="urn:microsoft.com/office/officeart/2018/2/layout/IconLabelList"/>
    <dgm:cxn modelId="{7A6D937F-C80A-42BF-A6AD-AD0F258132E1}" type="presParOf" srcId="{45551CE8-29D4-4C6D-996B-8759C3E34C98}" destId="{DFACD16D-A286-415D-9893-DC87A3266595}" srcOrd="2" destOrd="0" presId="urn:microsoft.com/office/officeart/2018/2/layout/IconLabelList"/>
    <dgm:cxn modelId="{EFB12E9D-E53D-4468-9D0C-451E7E959CB4}" type="presParOf" srcId="{ECC8DC50-B6B6-457F-989C-2630B9D0E2D9}" destId="{7382CC37-1146-4FAB-A3C1-D066E9BF9F0D}" srcOrd="3" destOrd="0" presId="urn:microsoft.com/office/officeart/2018/2/layout/IconLabelList"/>
    <dgm:cxn modelId="{57AAFA03-5C36-4E71-993F-5486E73FFE7F}" type="presParOf" srcId="{ECC8DC50-B6B6-457F-989C-2630B9D0E2D9}" destId="{C7665262-F256-43E3-A0FA-12F8BC097267}" srcOrd="4" destOrd="0" presId="urn:microsoft.com/office/officeart/2018/2/layout/IconLabelList"/>
    <dgm:cxn modelId="{3CC4CC92-6C34-46B3-A333-E1AF712A5EDD}" type="presParOf" srcId="{C7665262-F256-43E3-A0FA-12F8BC097267}" destId="{EF1FBC67-B45F-4433-B085-D94417A4B01D}" srcOrd="0" destOrd="0" presId="urn:microsoft.com/office/officeart/2018/2/layout/IconLabelList"/>
    <dgm:cxn modelId="{86936735-CFC4-4BAE-9FA3-F6BEDC04F7E1}" type="presParOf" srcId="{C7665262-F256-43E3-A0FA-12F8BC097267}" destId="{1A07DCEE-8404-4D92-8E8B-74424F351463}" srcOrd="1" destOrd="0" presId="urn:microsoft.com/office/officeart/2018/2/layout/IconLabelList"/>
    <dgm:cxn modelId="{7AAF64FB-8238-4B44-B237-FD4CD86CBE83}" type="presParOf" srcId="{C7665262-F256-43E3-A0FA-12F8BC097267}" destId="{72AF6F3A-0A9C-427E-8E96-DA534E5970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937A22-C9F8-4690-B97B-BF3681CB382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4D33D-36A9-4882-A871-3481797FCF08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s-GT" b="1" i="0" baseline="0" dirty="0"/>
            <a:t>React</a:t>
          </a:r>
          <a:r>
            <a:rPr lang="es-GT" b="0" i="0" baseline="0" dirty="0"/>
            <a:t> es una biblioteca de JavaScript (aunque se le suele llamar framework) para construir interfaces de usuario dinámicas.</a:t>
          </a:r>
          <a:endParaRPr lang="es-GT" b="1" i="0" baseline="0" dirty="0"/>
        </a:p>
      </dgm:t>
    </dgm:pt>
    <dgm:pt modelId="{D7775762-FDE1-4420-9FC4-0ACCEBB66908}" type="parTrans" cxnId="{9C92D45B-8175-463C-AB36-C8CCAE0694F9}">
      <dgm:prSet/>
      <dgm:spPr/>
      <dgm:t>
        <a:bodyPr/>
        <a:lstStyle/>
        <a:p>
          <a:endParaRPr lang="en-US"/>
        </a:p>
      </dgm:t>
    </dgm:pt>
    <dgm:pt modelId="{1B70AC12-9078-4142-9D17-014B5E6F07D0}" type="sibTrans" cxnId="{9C92D45B-8175-463C-AB36-C8CCAE0694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548A94-4D3F-4A16-B009-321F399E13B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s-GT" b="0" i="0" baseline="0" dirty="0"/>
            <a:t>Desarrollado por Facebook, React facilita la creación de componentes reutilizables que actualizan la vista de forma eficiente.</a:t>
          </a:r>
          <a:endParaRPr lang="en-US" dirty="0"/>
        </a:p>
      </dgm:t>
    </dgm:pt>
    <dgm:pt modelId="{9EA0189D-D1E1-49ED-B011-5C253A909BA7}" type="parTrans" cxnId="{9F06DC82-2C63-4E7B-A617-CBDBCF4C9CF0}">
      <dgm:prSet/>
      <dgm:spPr/>
      <dgm:t>
        <a:bodyPr/>
        <a:lstStyle/>
        <a:p>
          <a:endParaRPr lang="en-US"/>
        </a:p>
      </dgm:t>
    </dgm:pt>
    <dgm:pt modelId="{931FB6FB-7F43-4771-99A3-FB0745CA7557}" type="sibTrans" cxnId="{9F06DC82-2C63-4E7B-A617-CBDBCF4C9CF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14E48B-CE46-4591-B385-8FEA20385945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s-GT" b="0" i="0" baseline="0" dirty="0"/>
            <a:t>React permite que los desarrolladores se centren en la </a:t>
          </a:r>
          <a:r>
            <a:rPr lang="es-GT" b="1" i="0" baseline="0" dirty="0"/>
            <a:t>UI</a:t>
          </a:r>
          <a:r>
            <a:rPr lang="es-GT" b="0" i="0" baseline="0" dirty="0"/>
            <a:t> (interfaz de usuario) de forma más estructurada y organizada. </a:t>
          </a:r>
          <a:endParaRPr lang="en-US" dirty="0"/>
        </a:p>
      </dgm:t>
    </dgm:pt>
    <dgm:pt modelId="{DC2126F7-7AAB-4763-B66E-089399C2059D}" type="parTrans" cxnId="{AD98C2E3-292E-423B-9B6C-49B940E76152}">
      <dgm:prSet/>
      <dgm:spPr/>
      <dgm:t>
        <a:bodyPr/>
        <a:lstStyle/>
        <a:p>
          <a:endParaRPr lang="en-US"/>
        </a:p>
      </dgm:t>
    </dgm:pt>
    <dgm:pt modelId="{3672A928-1EEC-486A-8EBC-5883A9C4F1FC}" type="sibTrans" cxnId="{AD98C2E3-292E-423B-9B6C-49B940E76152}">
      <dgm:prSet/>
      <dgm:spPr/>
      <dgm:t>
        <a:bodyPr/>
        <a:lstStyle/>
        <a:p>
          <a:endParaRPr lang="en-US"/>
        </a:p>
      </dgm:t>
    </dgm:pt>
    <dgm:pt modelId="{E73E80EF-3BEE-4EAA-86DC-559805DA3519}" type="pres">
      <dgm:prSet presAssocID="{EE937A22-C9F8-4690-B97B-BF3681CB382C}" presName="root" presStyleCnt="0">
        <dgm:presLayoutVars>
          <dgm:dir/>
          <dgm:resizeHandles val="exact"/>
        </dgm:presLayoutVars>
      </dgm:prSet>
      <dgm:spPr/>
    </dgm:pt>
    <dgm:pt modelId="{9C38677E-A37B-4D1C-9302-2309C51CFCB7}" type="pres">
      <dgm:prSet presAssocID="{EE937A22-C9F8-4690-B97B-BF3681CB382C}" presName="container" presStyleCnt="0">
        <dgm:presLayoutVars>
          <dgm:dir/>
          <dgm:resizeHandles val="exact"/>
        </dgm:presLayoutVars>
      </dgm:prSet>
      <dgm:spPr/>
    </dgm:pt>
    <dgm:pt modelId="{62C8A47A-C295-4BF1-AF32-C7ED58752943}" type="pres">
      <dgm:prSet presAssocID="{3BF4D33D-36A9-4882-A871-3481797FCF08}" presName="compNode" presStyleCnt="0"/>
      <dgm:spPr/>
    </dgm:pt>
    <dgm:pt modelId="{D6C48317-B1CA-4D81-9180-FA81D51BE8CD}" type="pres">
      <dgm:prSet presAssocID="{3BF4D33D-36A9-4882-A871-3481797FCF08}" presName="iconBgRect" presStyleLbl="bgShp" presStyleIdx="0" presStyleCnt="3"/>
      <dgm:spPr/>
    </dgm:pt>
    <dgm:pt modelId="{8E7467B9-536A-4B29-89BB-DBFE7D52D89F}" type="pres">
      <dgm:prSet presAssocID="{3BF4D33D-36A9-4882-A871-3481797FCF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C316DE3-ACF2-4295-9F3C-FCA7A7D5142A}" type="pres">
      <dgm:prSet presAssocID="{3BF4D33D-36A9-4882-A871-3481797FCF08}" presName="spaceRect" presStyleCnt="0"/>
      <dgm:spPr/>
    </dgm:pt>
    <dgm:pt modelId="{BF66F6DF-EB41-49F5-8F97-FE33C6AF2D8D}" type="pres">
      <dgm:prSet presAssocID="{3BF4D33D-36A9-4882-A871-3481797FCF08}" presName="textRect" presStyleLbl="revTx" presStyleIdx="0" presStyleCnt="3" custScaleY="255372">
        <dgm:presLayoutVars>
          <dgm:chMax val="1"/>
          <dgm:chPref val="1"/>
        </dgm:presLayoutVars>
      </dgm:prSet>
      <dgm:spPr/>
    </dgm:pt>
    <dgm:pt modelId="{F9C83590-9D24-49AD-9594-4F2D910C6C27}" type="pres">
      <dgm:prSet presAssocID="{1B70AC12-9078-4142-9D17-014B5E6F07D0}" presName="sibTrans" presStyleLbl="sibTrans2D1" presStyleIdx="0" presStyleCnt="0"/>
      <dgm:spPr/>
    </dgm:pt>
    <dgm:pt modelId="{AF87C89A-E52A-497A-A7B9-FB633D5CD9FD}" type="pres">
      <dgm:prSet presAssocID="{7D548A94-4D3F-4A16-B009-321F399E13B1}" presName="compNode" presStyleCnt="0"/>
      <dgm:spPr/>
    </dgm:pt>
    <dgm:pt modelId="{A7E23949-5DE1-4B48-8425-A78D28848946}" type="pres">
      <dgm:prSet presAssocID="{7D548A94-4D3F-4A16-B009-321F399E13B1}" presName="iconBgRect" presStyleLbl="bgShp" presStyleIdx="1" presStyleCnt="3"/>
      <dgm:spPr/>
    </dgm:pt>
    <dgm:pt modelId="{5101735B-4CFE-48E9-9C4F-964704E1C576}" type="pres">
      <dgm:prSet presAssocID="{7D548A94-4D3F-4A16-B009-321F399E13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ballete"/>
        </a:ext>
      </dgm:extLst>
    </dgm:pt>
    <dgm:pt modelId="{B402BC6D-A1CA-49D8-8C67-B4097B709548}" type="pres">
      <dgm:prSet presAssocID="{7D548A94-4D3F-4A16-B009-321F399E13B1}" presName="spaceRect" presStyleCnt="0"/>
      <dgm:spPr/>
    </dgm:pt>
    <dgm:pt modelId="{2BBF488A-C374-471B-87A8-771917A9C07E}" type="pres">
      <dgm:prSet presAssocID="{7D548A94-4D3F-4A16-B009-321F399E13B1}" presName="textRect" presStyleLbl="revTx" presStyleIdx="1" presStyleCnt="3" custScaleY="229138">
        <dgm:presLayoutVars>
          <dgm:chMax val="1"/>
          <dgm:chPref val="1"/>
        </dgm:presLayoutVars>
      </dgm:prSet>
      <dgm:spPr/>
    </dgm:pt>
    <dgm:pt modelId="{54DDD612-A498-4EA5-8F22-8D3C89CE91C9}" type="pres">
      <dgm:prSet presAssocID="{931FB6FB-7F43-4771-99A3-FB0745CA7557}" presName="sibTrans" presStyleLbl="sibTrans2D1" presStyleIdx="0" presStyleCnt="0"/>
      <dgm:spPr/>
    </dgm:pt>
    <dgm:pt modelId="{3B8E7B4D-C166-4431-965A-3459EBB81769}" type="pres">
      <dgm:prSet presAssocID="{5F14E48B-CE46-4591-B385-8FEA20385945}" presName="compNode" presStyleCnt="0"/>
      <dgm:spPr/>
    </dgm:pt>
    <dgm:pt modelId="{319BAA19-A163-4EED-98B5-1D5E9ED5A4AE}" type="pres">
      <dgm:prSet presAssocID="{5F14E48B-CE46-4591-B385-8FEA20385945}" presName="iconBgRect" presStyleLbl="bgShp" presStyleIdx="2" presStyleCnt="3"/>
      <dgm:spPr/>
    </dgm:pt>
    <dgm:pt modelId="{135FACC8-7D5A-4710-84B2-2EDEA4AE8F21}" type="pres">
      <dgm:prSet presAssocID="{5F14E48B-CE46-4591-B385-8FEA203859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B2E08519-D208-4B44-B76F-4D53853DC3EB}" type="pres">
      <dgm:prSet presAssocID="{5F14E48B-CE46-4591-B385-8FEA20385945}" presName="spaceRect" presStyleCnt="0"/>
      <dgm:spPr/>
    </dgm:pt>
    <dgm:pt modelId="{AC5B461A-66A0-49B4-91B9-BBED763D8A6F}" type="pres">
      <dgm:prSet presAssocID="{5F14E48B-CE46-4591-B385-8FEA20385945}" presName="textRect" presStyleLbl="revTx" presStyleIdx="2" presStyleCnt="3" custScaleY="246291">
        <dgm:presLayoutVars>
          <dgm:chMax val="1"/>
          <dgm:chPref val="1"/>
        </dgm:presLayoutVars>
      </dgm:prSet>
      <dgm:spPr/>
    </dgm:pt>
  </dgm:ptLst>
  <dgm:cxnLst>
    <dgm:cxn modelId="{9E75C52B-C08C-4894-A510-3F668BB75C80}" type="presOf" srcId="{931FB6FB-7F43-4771-99A3-FB0745CA7557}" destId="{54DDD612-A498-4EA5-8F22-8D3C89CE91C9}" srcOrd="0" destOrd="0" presId="urn:microsoft.com/office/officeart/2018/2/layout/IconCircleList"/>
    <dgm:cxn modelId="{9C92D45B-8175-463C-AB36-C8CCAE0694F9}" srcId="{EE937A22-C9F8-4690-B97B-BF3681CB382C}" destId="{3BF4D33D-36A9-4882-A871-3481797FCF08}" srcOrd="0" destOrd="0" parTransId="{D7775762-FDE1-4420-9FC4-0ACCEBB66908}" sibTransId="{1B70AC12-9078-4142-9D17-014B5E6F07D0}"/>
    <dgm:cxn modelId="{7C56EE77-C054-41D8-955B-1EA0EA2205AE}" type="presOf" srcId="{5F14E48B-CE46-4591-B385-8FEA20385945}" destId="{AC5B461A-66A0-49B4-91B9-BBED763D8A6F}" srcOrd="0" destOrd="0" presId="urn:microsoft.com/office/officeart/2018/2/layout/IconCircleList"/>
    <dgm:cxn modelId="{9F06DC82-2C63-4E7B-A617-CBDBCF4C9CF0}" srcId="{EE937A22-C9F8-4690-B97B-BF3681CB382C}" destId="{7D548A94-4D3F-4A16-B009-321F399E13B1}" srcOrd="1" destOrd="0" parTransId="{9EA0189D-D1E1-49ED-B011-5C253A909BA7}" sibTransId="{931FB6FB-7F43-4771-99A3-FB0745CA7557}"/>
    <dgm:cxn modelId="{A222C585-CAED-48D6-BCEF-7AC253703928}" type="presOf" srcId="{7D548A94-4D3F-4A16-B009-321F399E13B1}" destId="{2BBF488A-C374-471B-87A8-771917A9C07E}" srcOrd="0" destOrd="0" presId="urn:microsoft.com/office/officeart/2018/2/layout/IconCircleList"/>
    <dgm:cxn modelId="{3ABECCAB-E994-4140-B0F5-451F3ED58AFE}" type="presOf" srcId="{EE937A22-C9F8-4690-B97B-BF3681CB382C}" destId="{E73E80EF-3BEE-4EAA-86DC-559805DA3519}" srcOrd="0" destOrd="0" presId="urn:microsoft.com/office/officeart/2018/2/layout/IconCircleList"/>
    <dgm:cxn modelId="{2C80DACB-1865-4202-8F85-909607A3AE38}" type="presOf" srcId="{3BF4D33D-36A9-4882-A871-3481797FCF08}" destId="{BF66F6DF-EB41-49F5-8F97-FE33C6AF2D8D}" srcOrd="0" destOrd="0" presId="urn:microsoft.com/office/officeart/2018/2/layout/IconCircleList"/>
    <dgm:cxn modelId="{AD98C2E3-292E-423B-9B6C-49B940E76152}" srcId="{EE937A22-C9F8-4690-B97B-BF3681CB382C}" destId="{5F14E48B-CE46-4591-B385-8FEA20385945}" srcOrd="2" destOrd="0" parTransId="{DC2126F7-7AAB-4763-B66E-089399C2059D}" sibTransId="{3672A928-1EEC-486A-8EBC-5883A9C4F1FC}"/>
    <dgm:cxn modelId="{E6BBCFEB-FDA0-407C-A4BD-5AEFF3679818}" type="presOf" srcId="{1B70AC12-9078-4142-9D17-014B5E6F07D0}" destId="{F9C83590-9D24-49AD-9594-4F2D910C6C27}" srcOrd="0" destOrd="0" presId="urn:microsoft.com/office/officeart/2018/2/layout/IconCircleList"/>
    <dgm:cxn modelId="{E582D5E6-04D4-4C70-BEF3-0CD4A3954E2A}" type="presParOf" srcId="{E73E80EF-3BEE-4EAA-86DC-559805DA3519}" destId="{9C38677E-A37B-4D1C-9302-2309C51CFCB7}" srcOrd="0" destOrd="0" presId="urn:microsoft.com/office/officeart/2018/2/layout/IconCircleList"/>
    <dgm:cxn modelId="{61FA14A7-9B6D-4022-B818-87CF99C37D22}" type="presParOf" srcId="{9C38677E-A37B-4D1C-9302-2309C51CFCB7}" destId="{62C8A47A-C295-4BF1-AF32-C7ED58752943}" srcOrd="0" destOrd="0" presId="urn:microsoft.com/office/officeart/2018/2/layout/IconCircleList"/>
    <dgm:cxn modelId="{A7229AB8-ABAA-46FD-95B2-D759E0CA52F8}" type="presParOf" srcId="{62C8A47A-C295-4BF1-AF32-C7ED58752943}" destId="{D6C48317-B1CA-4D81-9180-FA81D51BE8CD}" srcOrd="0" destOrd="0" presId="urn:microsoft.com/office/officeart/2018/2/layout/IconCircleList"/>
    <dgm:cxn modelId="{38863596-26CB-4D7C-97F8-425F98FA365F}" type="presParOf" srcId="{62C8A47A-C295-4BF1-AF32-C7ED58752943}" destId="{8E7467B9-536A-4B29-89BB-DBFE7D52D89F}" srcOrd="1" destOrd="0" presId="urn:microsoft.com/office/officeart/2018/2/layout/IconCircleList"/>
    <dgm:cxn modelId="{6EC6D06B-FDCE-4993-8CF2-AF14BEFFA2C2}" type="presParOf" srcId="{62C8A47A-C295-4BF1-AF32-C7ED58752943}" destId="{6C316DE3-ACF2-4295-9F3C-FCA7A7D5142A}" srcOrd="2" destOrd="0" presId="urn:microsoft.com/office/officeart/2018/2/layout/IconCircleList"/>
    <dgm:cxn modelId="{9175A794-E782-4C09-A225-C1B45F531483}" type="presParOf" srcId="{62C8A47A-C295-4BF1-AF32-C7ED58752943}" destId="{BF66F6DF-EB41-49F5-8F97-FE33C6AF2D8D}" srcOrd="3" destOrd="0" presId="urn:microsoft.com/office/officeart/2018/2/layout/IconCircleList"/>
    <dgm:cxn modelId="{C8FF515A-06FC-4B9A-AEBC-9818E22139BC}" type="presParOf" srcId="{9C38677E-A37B-4D1C-9302-2309C51CFCB7}" destId="{F9C83590-9D24-49AD-9594-4F2D910C6C27}" srcOrd="1" destOrd="0" presId="urn:microsoft.com/office/officeart/2018/2/layout/IconCircleList"/>
    <dgm:cxn modelId="{78B9468B-EB2E-4C6F-AFA7-104859561852}" type="presParOf" srcId="{9C38677E-A37B-4D1C-9302-2309C51CFCB7}" destId="{AF87C89A-E52A-497A-A7B9-FB633D5CD9FD}" srcOrd="2" destOrd="0" presId="urn:microsoft.com/office/officeart/2018/2/layout/IconCircleList"/>
    <dgm:cxn modelId="{FDA91A86-7024-42A8-9F69-C400BD9C8850}" type="presParOf" srcId="{AF87C89A-E52A-497A-A7B9-FB633D5CD9FD}" destId="{A7E23949-5DE1-4B48-8425-A78D28848946}" srcOrd="0" destOrd="0" presId="urn:microsoft.com/office/officeart/2018/2/layout/IconCircleList"/>
    <dgm:cxn modelId="{62B7D539-0229-4F12-813E-0DFAD3F3B6A5}" type="presParOf" srcId="{AF87C89A-E52A-497A-A7B9-FB633D5CD9FD}" destId="{5101735B-4CFE-48E9-9C4F-964704E1C576}" srcOrd="1" destOrd="0" presId="urn:microsoft.com/office/officeart/2018/2/layout/IconCircleList"/>
    <dgm:cxn modelId="{7EEDDE65-C8D1-4F7B-BCF8-9C5DA44C2474}" type="presParOf" srcId="{AF87C89A-E52A-497A-A7B9-FB633D5CD9FD}" destId="{B402BC6D-A1CA-49D8-8C67-B4097B709548}" srcOrd="2" destOrd="0" presId="urn:microsoft.com/office/officeart/2018/2/layout/IconCircleList"/>
    <dgm:cxn modelId="{2E772284-F7BA-4EB8-A7DC-2DDD3E6A826F}" type="presParOf" srcId="{AF87C89A-E52A-497A-A7B9-FB633D5CD9FD}" destId="{2BBF488A-C374-471B-87A8-771917A9C07E}" srcOrd="3" destOrd="0" presId="urn:microsoft.com/office/officeart/2018/2/layout/IconCircleList"/>
    <dgm:cxn modelId="{F7AAD7F7-0814-43DE-ADDF-01B954322813}" type="presParOf" srcId="{9C38677E-A37B-4D1C-9302-2309C51CFCB7}" destId="{54DDD612-A498-4EA5-8F22-8D3C89CE91C9}" srcOrd="3" destOrd="0" presId="urn:microsoft.com/office/officeart/2018/2/layout/IconCircleList"/>
    <dgm:cxn modelId="{B8A268A1-0C6A-4D9D-A2B1-967B97BB955C}" type="presParOf" srcId="{9C38677E-A37B-4D1C-9302-2309C51CFCB7}" destId="{3B8E7B4D-C166-4431-965A-3459EBB81769}" srcOrd="4" destOrd="0" presId="urn:microsoft.com/office/officeart/2018/2/layout/IconCircleList"/>
    <dgm:cxn modelId="{3BF4311A-9249-4500-B7AB-A9708E6DEAA2}" type="presParOf" srcId="{3B8E7B4D-C166-4431-965A-3459EBB81769}" destId="{319BAA19-A163-4EED-98B5-1D5E9ED5A4AE}" srcOrd="0" destOrd="0" presId="urn:microsoft.com/office/officeart/2018/2/layout/IconCircleList"/>
    <dgm:cxn modelId="{9CBE61A7-74F8-4D92-9CA5-7C9A6E8E8B4A}" type="presParOf" srcId="{3B8E7B4D-C166-4431-965A-3459EBB81769}" destId="{135FACC8-7D5A-4710-84B2-2EDEA4AE8F21}" srcOrd="1" destOrd="0" presId="urn:microsoft.com/office/officeart/2018/2/layout/IconCircleList"/>
    <dgm:cxn modelId="{FBDA487C-3FC9-46A9-A31E-3E40862DECDF}" type="presParOf" srcId="{3B8E7B4D-C166-4431-965A-3459EBB81769}" destId="{B2E08519-D208-4B44-B76F-4D53853DC3EB}" srcOrd="2" destOrd="0" presId="urn:microsoft.com/office/officeart/2018/2/layout/IconCircleList"/>
    <dgm:cxn modelId="{E5D2D6DC-C84E-48DE-A886-9F35085BB14B}" type="presParOf" srcId="{3B8E7B4D-C166-4431-965A-3459EBB81769}" destId="{AC5B461A-66A0-49B4-91B9-BBED763D8A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F0E82-1C14-4FA0-A0DB-A5E34F3268A0}">
      <dsp:nvSpPr>
        <dsp:cNvPr id="0" name=""/>
        <dsp:cNvSpPr/>
      </dsp:nvSpPr>
      <dsp:spPr>
        <a:xfrm>
          <a:off x="679994" y="496948"/>
          <a:ext cx="880890" cy="880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D37AC-CB57-4A03-9E85-C6FCE1C5DB4F}">
      <dsp:nvSpPr>
        <dsp:cNvPr id="0" name=""/>
        <dsp:cNvSpPr/>
      </dsp:nvSpPr>
      <dsp:spPr>
        <a:xfrm>
          <a:off x="141672" y="1680451"/>
          <a:ext cx="1957533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100" b="1" i="0" kern="1200" baseline="0" dirty="0"/>
            <a:t>E</a:t>
          </a:r>
          <a:r>
            <a:rPr lang="es-GT" sz="1100" b="0" i="0" kern="1200" baseline="0" dirty="0"/>
            <a:t>s un entorno de ejecución para JavaScript en el servidor.</a:t>
          </a:r>
          <a:endParaRPr lang="es-GT" sz="1100" b="1" i="0" kern="1200" baseline="0" dirty="0"/>
        </a:p>
      </dsp:txBody>
      <dsp:txXfrm>
        <a:off x="141672" y="1680451"/>
        <a:ext cx="1957533" cy="832500"/>
      </dsp:txXfrm>
    </dsp:sp>
    <dsp:sp modelId="{3F4EC495-52EA-4289-B141-0CD2A089CAB8}">
      <dsp:nvSpPr>
        <dsp:cNvPr id="0" name=""/>
        <dsp:cNvSpPr/>
      </dsp:nvSpPr>
      <dsp:spPr>
        <a:xfrm>
          <a:off x="2980096" y="496948"/>
          <a:ext cx="880890" cy="880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CD16D-A286-415D-9893-DC87A3266595}">
      <dsp:nvSpPr>
        <dsp:cNvPr id="0" name=""/>
        <dsp:cNvSpPr/>
      </dsp:nvSpPr>
      <dsp:spPr>
        <a:xfrm>
          <a:off x="2441774" y="1680451"/>
          <a:ext cx="1957533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100" b="0" i="0" kern="1200" baseline="0" dirty="0"/>
            <a:t>Permite crear aplicaciones backend que pueden manejar muchas conexiones a la vez, gracias a su enfoque asíncrono.</a:t>
          </a:r>
          <a:endParaRPr lang="en-US" sz="1100" kern="1200" dirty="0"/>
        </a:p>
      </dsp:txBody>
      <dsp:txXfrm>
        <a:off x="2441774" y="1680451"/>
        <a:ext cx="1957533" cy="832500"/>
      </dsp:txXfrm>
    </dsp:sp>
    <dsp:sp modelId="{EF1FBC67-B45F-4433-B085-D94417A4B01D}">
      <dsp:nvSpPr>
        <dsp:cNvPr id="0" name=""/>
        <dsp:cNvSpPr/>
      </dsp:nvSpPr>
      <dsp:spPr>
        <a:xfrm>
          <a:off x="5280198" y="496948"/>
          <a:ext cx="880890" cy="8808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F6F3A-0A9C-427E-8E96-DA534E59707C}">
      <dsp:nvSpPr>
        <dsp:cNvPr id="0" name=""/>
        <dsp:cNvSpPr/>
      </dsp:nvSpPr>
      <dsp:spPr>
        <a:xfrm>
          <a:off x="4741876" y="1680451"/>
          <a:ext cx="1957533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100" b="0" i="0" kern="1200" baseline="0" dirty="0"/>
            <a:t>Node.js utiliza el framework </a:t>
          </a:r>
          <a:r>
            <a:rPr lang="es-GT" sz="1100" b="1" i="0" kern="1200" baseline="0" dirty="0"/>
            <a:t>Express</a:t>
          </a:r>
          <a:r>
            <a:rPr lang="es-GT" sz="1100" b="0" i="0" kern="1200" baseline="0" dirty="0"/>
            <a:t> para simplificar la creación de servidores HTTP y manejar rutas, peticiones y respuestas. </a:t>
          </a:r>
          <a:endParaRPr lang="en-US" sz="1100" kern="1200" dirty="0"/>
        </a:p>
      </dsp:txBody>
      <dsp:txXfrm>
        <a:off x="4741876" y="1680451"/>
        <a:ext cx="1957533" cy="83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48317-B1CA-4D81-9180-FA81D51BE8CD}">
      <dsp:nvSpPr>
        <dsp:cNvPr id="0" name=""/>
        <dsp:cNvSpPr/>
      </dsp:nvSpPr>
      <dsp:spPr>
        <a:xfrm>
          <a:off x="542445" y="1419950"/>
          <a:ext cx="527428" cy="527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467B9-536A-4B29-89BB-DBFE7D52D89F}">
      <dsp:nvSpPr>
        <dsp:cNvPr id="0" name=""/>
        <dsp:cNvSpPr/>
      </dsp:nvSpPr>
      <dsp:spPr>
        <a:xfrm>
          <a:off x="653205" y="1530710"/>
          <a:ext cx="305908" cy="3059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6F6DF-EB41-49F5-8F97-FE33C6AF2D8D}">
      <dsp:nvSpPr>
        <dsp:cNvPr id="0" name=""/>
        <dsp:cNvSpPr/>
      </dsp:nvSpPr>
      <dsp:spPr>
        <a:xfrm>
          <a:off x="1182893" y="1010213"/>
          <a:ext cx="1243223" cy="1346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100" b="1" i="0" kern="1200" baseline="0" dirty="0"/>
            <a:t>React</a:t>
          </a:r>
          <a:r>
            <a:rPr lang="es-GT" sz="1100" b="0" i="0" kern="1200" baseline="0" dirty="0"/>
            <a:t> es una biblioteca de JavaScript (aunque se le suele llamar framework) para construir interfaces de usuario dinámicas.</a:t>
          </a:r>
          <a:endParaRPr lang="es-GT" sz="1100" b="1" i="0" kern="1200" baseline="0" dirty="0"/>
        </a:p>
      </dsp:txBody>
      <dsp:txXfrm>
        <a:off x="1182893" y="1010213"/>
        <a:ext cx="1243223" cy="1346903"/>
      </dsp:txXfrm>
    </dsp:sp>
    <dsp:sp modelId="{A7E23949-5DE1-4B48-8425-A78D28848946}">
      <dsp:nvSpPr>
        <dsp:cNvPr id="0" name=""/>
        <dsp:cNvSpPr/>
      </dsp:nvSpPr>
      <dsp:spPr>
        <a:xfrm>
          <a:off x="2642739" y="1419950"/>
          <a:ext cx="527428" cy="527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1735B-4CFE-48E9-9C4F-964704E1C576}">
      <dsp:nvSpPr>
        <dsp:cNvPr id="0" name=""/>
        <dsp:cNvSpPr/>
      </dsp:nvSpPr>
      <dsp:spPr>
        <a:xfrm>
          <a:off x="2753499" y="1530710"/>
          <a:ext cx="305908" cy="3059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F488A-C374-471B-87A8-771917A9C07E}">
      <dsp:nvSpPr>
        <dsp:cNvPr id="0" name=""/>
        <dsp:cNvSpPr/>
      </dsp:nvSpPr>
      <dsp:spPr>
        <a:xfrm>
          <a:off x="3283188" y="1079395"/>
          <a:ext cx="1243223" cy="1208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100" b="0" i="0" kern="1200" baseline="0" dirty="0"/>
            <a:t>Desarrollado por Facebook, React facilita la creación de componentes reutilizables que actualizan la vista de forma eficiente.</a:t>
          </a:r>
          <a:endParaRPr lang="en-US" sz="1100" kern="1200" dirty="0"/>
        </a:p>
      </dsp:txBody>
      <dsp:txXfrm>
        <a:off x="3283188" y="1079395"/>
        <a:ext cx="1243223" cy="1208538"/>
      </dsp:txXfrm>
    </dsp:sp>
    <dsp:sp modelId="{319BAA19-A163-4EED-98B5-1D5E9ED5A4AE}">
      <dsp:nvSpPr>
        <dsp:cNvPr id="0" name=""/>
        <dsp:cNvSpPr/>
      </dsp:nvSpPr>
      <dsp:spPr>
        <a:xfrm>
          <a:off x="4743033" y="1419950"/>
          <a:ext cx="527428" cy="527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FACC8-7D5A-4710-84B2-2EDEA4AE8F21}">
      <dsp:nvSpPr>
        <dsp:cNvPr id="0" name=""/>
        <dsp:cNvSpPr/>
      </dsp:nvSpPr>
      <dsp:spPr>
        <a:xfrm>
          <a:off x="4853793" y="1530710"/>
          <a:ext cx="305908" cy="3059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B461A-66A0-49B4-91B9-BBED763D8A6F}">
      <dsp:nvSpPr>
        <dsp:cNvPr id="0" name=""/>
        <dsp:cNvSpPr/>
      </dsp:nvSpPr>
      <dsp:spPr>
        <a:xfrm>
          <a:off x="5383482" y="1034160"/>
          <a:ext cx="1243223" cy="1299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100" b="0" i="0" kern="1200" baseline="0" dirty="0"/>
            <a:t>React permite que los desarrolladores se centren en la </a:t>
          </a:r>
          <a:r>
            <a:rPr lang="es-GT" sz="1100" b="1" i="0" kern="1200" baseline="0" dirty="0"/>
            <a:t>UI</a:t>
          </a:r>
          <a:r>
            <a:rPr lang="es-GT" sz="1100" b="0" i="0" kern="1200" baseline="0" dirty="0"/>
            <a:t> (interfaz de usuario) de forma más estructurada y organizada. </a:t>
          </a:r>
          <a:endParaRPr lang="en-US" sz="1100" kern="1200" dirty="0"/>
        </a:p>
      </dsp:txBody>
      <dsp:txXfrm>
        <a:off x="5383482" y="1034160"/>
        <a:ext cx="1243223" cy="1299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8874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16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8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900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190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88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992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3713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77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65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588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780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03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01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080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14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485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90000"/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September 16,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70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rofile.php?id=100004841886210" TargetMode="External"/><Relationship Id="rId2" Type="http://schemas.openxmlformats.org/officeDocument/2006/relationships/hyperlink" Target="http://www.linkedin.com/in/carlos-martinez-9110717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2730538920101" TargetMode="External"/><Relationship Id="rId4" Type="http://schemas.openxmlformats.org/officeDocument/2006/relationships/hyperlink" Target="https://www.youtube.com/@CarlosMartinez-hw9q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17287-0709-7E3B-6298-F34724D92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3400"/>
              <a:t>NodeJS &amp; ReactJS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1B18B5-7145-C748-F8D9-EDD6492EF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2096064"/>
            <a:ext cx="6352824" cy="369513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Fundamentos de Backend y Frontend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IMPARTIDO POR: Carlos Martinez</a:t>
            </a:r>
          </a:p>
        </p:txBody>
      </p:sp>
      <p:pic>
        <p:nvPicPr>
          <p:cNvPr id="5" name="Imagen 4" descr="Imagen que contiene Forma&#10;&#10;Descripción generada automáticamente">
            <a:extLst>
              <a:ext uri="{FF2B5EF4-FFF2-40B4-BE49-F238E27FC236}">
                <a16:creationId xmlns:a16="http://schemas.microsoft.com/office/drawing/2014/main" id="{AC47FB29-CBD1-68BB-9E2D-FA1B9F58C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3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2250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B3AAB-95C0-93AE-FEDF-7A447DEC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5" y="1002223"/>
            <a:ext cx="4307246" cy="1326321"/>
          </a:xfrm>
        </p:spPr>
        <p:txBody>
          <a:bodyPr/>
          <a:lstStyle/>
          <a:p>
            <a:r>
              <a:rPr lang="es-GT" dirty="0"/>
              <a:t>Nodejs</a:t>
            </a: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BCAA1604-7212-B1C4-AFF5-242C1F5492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751791"/>
              </p:ext>
            </p:extLst>
          </p:nvPr>
        </p:nvGraphicFramePr>
        <p:xfrm>
          <a:off x="4835525" y="2672829"/>
          <a:ext cx="6841083" cy="3009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 descr="Icono&#10;&#10;Descripción generada automáticamente con confianza media">
            <a:extLst>
              <a:ext uri="{FF2B5EF4-FFF2-40B4-BE49-F238E27FC236}">
                <a16:creationId xmlns:a16="http://schemas.microsoft.com/office/drawing/2014/main" id="{F381F717-E18D-6FE5-A6B7-50FC80C4B2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992" y="2622550"/>
            <a:ext cx="3110459" cy="311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3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E3A13-F2E0-3EF9-8A5B-95BE2B97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395" y="673100"/>
            <a:ext cx="2654905" cy="1326321"/>
          </a:xfrm>
        </p:spPr>
        <p:txBody>
          <a:bodyPr/>
          <a:lstStyle/>
          <a:p>
            <a:r>
              <a:rPr lang="es-GT" dirty="0" err="1"/>
              <a:t>ReactJS</a:t>
            </a:r>
            <a:endParaRPr lang="es-GT" dirty="0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DC7A0F2B-8B59-52A5-8E66-771858538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053080"/>
              </p:ext>
            </p:extLst>
          </p:nvPr>
        </p:nvGraphicFramePr>
        <p:xfrm>
          <a:off x="4622799" y="2061920"/>
          <a:ext cx="7169151" cy="3367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02ABD8DA-4491-B683-B2C6-93DD18B59C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61" y="2185819"/>
            <a:ext cx="2654905" cy="324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8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BA025-EEE3-AFF7-2FB7-84939A4B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795" y="2765839"/>
            <a:ext cx="10353761" cy="1326321"/>
          </a:xfrm>
        </p:spPr>
        <p:txBody>
          <a:bodyPr/>
          <a:lstStyle/>
          <a:p>
            <a:r>
              <a:rPr lang="es-MX" dirty="0"/>
              <a:t>DUDAS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16771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29D92-C80B-C5E2-CDBB-BEA14DBC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EXPOSITOR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FACABA-91B9-B384-2491-92E585EE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545" y="2307618"/>
            <a:ext cx="3118455" cy="2569182"/>
          </a:xfrm>
        </p:spPr>
        <p:txBody>
          <a:bodyPr>
            <a:normAutofit fontScale="92500" lnSpcReduction="10000"/>
          </a:bodyPr>
          <a:lstStyle/>
          <a:p>
            <a:r>
              <a:rPr lang="es-GT" b="0" i="0" dirty="0">
                <a:effectLst/>
                <a:latin typeface="-apple-system"/>
                <a:hlinkClick r:id="rId2"/>
              </a:rPr>
              <a:t>LinkedIn</a:t>
            </a:r>
            <a:endParaRPr lang="es-GT" b="0" i="0" dirty="0">
              <a:effectLst/>
              <a:latin typeface="-apple-system"/>
            </a:endParaRPr>
          </a:p>
          <a:p>
            <a:r>
              <a:rPr lang="es-GT" b="0" i="0" dirty="0">
                <a:effectLst/>
                <a:latin typeface="-apple-system"/>
                <a:hlinkClick r:id="rId3"/>
              </a:rPr>
              <a:t>Facebook</a:t>
            </a:r>
            <a:endParaRPr lang="es-GT" b="0" i="0" dirty="0">
              <a:effectLst/>
              <a:latin typeface="-apple-system"/>
            </a:endParaRPr>
          </a:p>
          <a:p>
            <a:r>
              <a:rPr lang="es-GT" b="0" i="0" dirty="0">
                <a:effectLst/>
                <a:latin typeface="-apple-system"/>
                <a:hlinkClick r:id="rId4"/>
              </a:rPr>
              <a:t>Cuenta de YouTube</a:t>
            </a:r>
            <a:endParaRPr lang="es-GT" b="0" i="0" dirty="0">
              <a:effectLst/>
              <a:latin typeface="-apple-system"/>
            </a:endParaRPr>
          </a:p>
          <a:p>
            <a:r>
              <a:rPr lang="es-GT" b="0" i="0" dirty="0">
                <a:effectLst/>
                <a:latin typeface="-apple-system"/>
                <a:hlinkClick r:id="rId5"/>
              </a:rPr>
              <a:t>Repositorio educativo de </a:t>
            </a:r>
            <a:r>
              <a:rPr lang="es-GT" b="0" i="0" dirty="0" err="1">
                <a:effectLst/>
                <a:latin typeface="-apple-system"/>
                <a:hlinkClick r:id="rId5"/>
              </a:rPr>
              <a:t>Github</a:t>
            </a:r>
            <a:endParaRPr lang="es-GT" b="0" i="0" dirty="0">
              <a:effectLst/>
              <a:latin typeface="-apple-system"/>
            </a:endParaRPr>
          </a:p>
          <a:p>
            <a:r>
              <a:rPr lang="es-GT" b="0" i="0" dirty="0">
                <a:effectLst/>
                <a:latin typeface="-apple-system"/>
              </a:rPr>
              <a:t>Instagram</a:t>
            </a:r>
          </a:p>
          <a:p>
            <a:pPr marL="0" indent="0">
              <a:buNone/>
            </a:pPr>
            <a:endParaRPr lang="es-GT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s-GT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s-GT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s-GT" dirty="0"/>
          </a:p>
        </p:txBody>
      </p:sp>
      <p:pic>
        <p:nvPicPr>
          <p:cNvPr id="5" name="Imagen 4" descr="Código QR&#10;&#10;Descripción generada automáticamente">
            <a:extLst>
              <a:ext uri="{FF2B5EF4-FFF2-40B4-BE49-F238E27FC236}">
                <a16:creationId xmlns:a16="http://schemas.microsoft.com/office/drawing/2014/main" id="{57D4595D-52ED-E906-44B1-24C886D2D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1998359"/>
            <a:ext cx="3689350" cy="423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4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63413-45A3-5A06-58C7-BFA1B48D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Agenda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DA7DA-8A23-234C-FC35-A036A7085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Introducción al Desarrollo Web y Arquitectura Cliente-Servidor (5 minutos)</a:t>
            </a:r>
          </a:p>
          <a:p>
            <a:r>
              <a:rPr lang="es-MX" dirty="0"/>
              <a:t>Peticiones HTTP y Códigos de Respuesta (5 minutos)</a:t>
            </a:r>
          </a:p>
          <a:p>
            <a:r>
              <a:rPr lang="es-MX" dirty="0"/>
              <a:t>JSON y Estructuras de Datos en Memoria (5 minutos)</a:t>
            </a:r>
          </a:p>
          <a:p>
            <a:r>
              <a:rPr lang="es-MX" dirty="0"/>
              <a:t>¿Qué es un Framework? (5 minutos)</a:t>
            </a:r>
          </a:p>
          <a:p>
            <a:r>
              <a:rPr lang="es-MX" dirty="0"/>
              <a:t>Ejemplo práctico (40 min)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4794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7FA85F-619D-EF1C-1FE8-050A3697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 al Desarrollo Web y Arquitectura Cliente-Servidor</a:t>
            </a:r>
            <a:endParaRPr lang="es-GT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5D46E72-FFAE-B6A5-C69B-882B73C609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MX" dirty="0"/>
              <a:t>¿Qué es el desarrollo web?</a:t>
            </a:r>
          </a:p>
          <a:p>
            <a:pPr marL="0" indent="0" algn="just">
              <a:buNone/>
            </a:pPr>
            <a:r>
              <a:rPr lang="es-MX" dirty="0"/>
              <a:t>Es la creación de aplicaciones que funcionan en internet. Estas aplicaciones tienen dos componentes principales:</a:t>
            </a:r>
          </a:p>
          <a:p>
            <a:pPr algn="just"/>
            <a:r>
              <a:rPr lang="es-MX" b="1" dirty="0"/>
              <a:t>Frontend (cliente)</a:t>
            </a:r>
            <a:r>
              <a:rPr lang="es-MX" dirty="0"/>
              <a:t>: Lo que el usuario ve e interactúa (por ejemplo, una página web).</a:t>
            </a:r>
          </a:p>
          <a:p>
            <a:pPr algn="just"/>
            <a:r>
              <a:rPr lang="es-MX" b="1" dirty="0"/>
              <a:t>Backend (servidor)</a:t>
            </a:r>
            <a:r>
              <a:rPr lang="es-MX" dirty="0"/>
              <a:t>: Lo que ocurre detrás de escena, donde se procesan las peticiones y se manejan los datos.</a:t>
            </a:r>
            <a:endParaRPr lang="es-GT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26BA4C-E4BF-379F-A6C5-8E86D69E1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>
            <a:normAutofit fontScale="92500"/>
          </a:bodyPr>
          <a:lstStyle/>
          <a:p>
            <a:pPr algn="just"/>
            <a:r>
              <a:rPr lang="es-GT" dirty="0"/>
              <a:t>Arquitectura Cliente-Servidor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dirty="0"/>
              <a:t>En el modelo cliente-servidor, el </a:t>
            </a:r>
            <a:r>
              <a:rPr lang="es-MX" b="1" dirty="0"/>
              <a:t>cliente</a:t>
            </a:r>
            <a:r>
              <a:rPr lang="es-MX" dirty="0"/>
              <a:t> (navegador o aplicación) solicita información y el </a:t>
            </a:r>
            <a:r>
              <a:rPr lang="es-MX" b="1" dirty="0"/>
              <a:t>servidor</a:t>
            </a:r>
            <a:r>
              <a:rPr lang="es-MX" dirty="0"/>
              <a:t> procesa esa solicitud y responde. Este intercambio se realiza mediante </a:t>
            </a:r>
            <a:r>
              <a:rPr lang="es-MX" b="1" dirty="0"/>
              <a:t>peticiones HTTP</a:t>
            </a:r>
            <a:r>
              <a:rPr lang="es-MX" dirty="0"/>
              <a:t>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7546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 descr="Diagrama, Esquemático&#10;&#10;Descripción generada automáticamente">
            <a:extLst>
              <a:ext uri="{FF2B5EF4-FFF2-40B4-BE49-F238E27FC236}">
                <a16:creationId xmlns:a16="http://schemas.microsoft.com/office/drawing/2014/main" id="{917E3D5F-47FF-30B8-4A48-D28F9FF1E7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31" y="1863725"/>
            <a:ext cx="5590267" cy="3130550"/>
          </a:xfrm>
        </p:spPr>
      </p:pic>
      <p:pic>
        <p:nvPicPr>
          <p:cNvPr id="13" name="Marcador de contenido 12" descr="Diagrama&#10;&#10;Descripción generada automáticamente">
            <a:extLst>
              <a:ext uri="{FF2B5EF4-FFF2-40B4-BE49-F238E27FC236}">
                <a16:creationId xmlns:a16="http://schemas.microsoft.com/office/drawing/2014/main" id="{F8866A0D-5166-7378-0BE6-0F69071C37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518" y="1863725"/>
            <a:ext cx="5661234" cy="3130550"/>
          </a:xfrm>
        </p:spPr>
      </p:pic>
    </p:spTree>
    <p:extLst>
      <p:ext uri="{BB962C8B-B14F-4D97-AF65-F5344CB8AC3E}">
        <p14:creationId xmlns:p14="http://schemas.microsoft.com/office/powerpoint/2010/main" val="412503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E3A77-9901-03E1-7A99-8999509C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Peticiones HTTP y Códigos de Respuesta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26C51-A8F8-5208-64B2-ABC038B4F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094154" cy="188043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MX" dirty="0"/>
              <a:t>¿Qué es una Petición HTTP?</a:t>
            </a:r>
          </a:p>
          <a:p>
            <a:pPr marL="0" indent="0" algn="just">
              <a:buNone/>
            </a:pPr>
            <a:r>
              <a:rPr lang="es-MX" b="1" dirty="0"/>
              <a:t>(Hypertext Transfer Protocol)</a:t>
            </a:r>
            <a:r>
              <a:rPr lang="es-MX" dirty="0"/>
              <a:t> Es una solicitud que un cliente (normalmente un navegador o una aplicación) envía a un servidor web para acceder a recursos como páginas web, imágenes, datos o servicios.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CA3F01-E1DE-83A8-54EF-9402A5F11A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dirty="0"/>
              <a:t>Tipos comunes de peticiones:</a:t>
            </a:r>
          </a:p>
          <a:p>
            <a:pPr lvl="1" algn="just"/>
            <a:r>
              <a:rPr lang="es-MX" b="1" dirty="0"/>
              <a:t>GET</a:t>
            </a:r>
            <a:r>
              <a:rPr lang="es-MX" dirty="0"/>
              <a:t>: Para obtener información.</a:t>
            </a:r>
          </a:p>
          <a:p>
            <a:pPr lvl="1" algn="just"/>
            <a:r>
              <a:rPr lang="es-MX" b="1" dirty="0"/>
              <a:t>POST</a:t>
            </a:r>
            <a:r>
              <a:rPr lang="es-MX" dirty="0"/>
              <a:t>: Para enviar datos al servidor.</a:t>
            </a:r>
          </a:p>
          <a:p>
            <a:pPr lvl="1" algn="just"/>
            <a:r>
              <a:rPr lang="es-MX" b="1" dirty="0"/>
              <a:t>PUT</a:t>
            </a:r>
            <a:r>
              <a:rPr lang="es-MX" dirty="0"/>
              <a:t>: Para modificar datos existentes.</a:t>
            </a:r>
          </a:p>
          <a:p>
            <a:pPr lvl="1" algn="just"/>
            <a:r>
              <a:rPr lang="es-MX" b="1" dirty="0"/>
              <a:t>DELETE</a:t>
            </a:r>
            <a:r>
              <a:rPr lang="es-MX" dirty="0"/>
              <a:t>: Para eliminar datos.</a:t>
            </a:r>
          </a:p>
          <a:p>
            <a:pPr lvl="1" algn="just"/>
            <a:endParaRPr lang="es-MX" dirty="0"/>
          </a:p>
          <a:p>
            <a:pPr algn="just"/>
            <a:r>
              <a:rPr lang="es-MX" b="1" dirty="0"/>
              <a:t>Códigos de respuesta HTTP</a:t>
            </a:r>
            <a:r>
              <a:rPr lang="es-MX" dirty="0"/>
              <a:t>:</a:t>
            </a:r>
          </a:p>
          <a:p>
            <a:pPr lvl="1" algn="just"/>
            <a:r>
              <a:rPr lang="es-MX" b="1" dirty="0"/>
              <a:t>200 OK</a:t>
            </a:r>
            <a:r>
              <a:rPr lang="es-MX" dirty="0"/>
              <a:t>: La petición fue exitosa.</a:t>
            </a:r>
          </a:p>
          <a:p>
            <a:pPr lvl="1" algn="just"/>
            <a:r>
              <a:rPr lang="es-MX" b="1" dirty="0"/>
              <a:t>404 Not Found</a:t>
            </a:r>
            <a:r>
              <a:rPr lang="es-MX" dirty="0"/>
              <a:t>: No se encontró el recurso solicitado.</a:t>
            </a:r>
          </a:p>
          <a:p>
            <a:pPr lvl="1" algn="just"/>
            <a:r>
              <a:rPr lang="es-MX" b="1" dirty="0"/>
              <a:t>500 Internal Server Error</a:t>
            </a:r>
            <a:r>
              <a:rPr lang="es-MX" dirty="0"/>
              <a:t>: Error en el servidor al procesar la petición.</a:t>
            </a:r>
          </a:p>
          <a:p>
            <a:pPr algn="just"/>
            <a:endParaRPr lang="es-GT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43983FB8-6658-0BCE-817A-C371A3E6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4114800"/>
            <a:ext cx="503180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3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E23A3-B880-CDAA-C046-418352F1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JSON y Estructuras de Datos en Memoria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18CDA-6472-978B-2C85-AB05187F8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935921"/>
            <a:ext cx="5106004" cy="4052132"/>
          </a:xfrm>
        </p:spPr>
        <p:txBody>
          <a:bodyPr/>
          <a:lstStyle/>
          <a:p>
            <a:pPr algn="just"/>
            <a:r>
              <a:rPr lang="es-GT" dirty="0"/>
              <a:t>¿Qué es JSON?</a:t>
            </a:r>
          </a:p>
          <a:p>
            <a:pPr marL="0" indent="0" algn="just">
              <a:buNone/>
            </a:pPr>
            <a:r>
              <a:rPr lang="es-MX" dirty="0"/>
              <a:t>(JavaScript Object Notation) es un formato estándar para intercambiar datos entre cliente y servidor.</a:t>
            </a:r>
          </a:p>
          <a:p>
            <a:pPr algn="just"/>
            <a:r>
              <a:rPr lang="es-MX" dirty="0"/>
              <a:t>Estructura de datos en memoria:</a:t>
            </a:r>
          </a:p>
          <a:p>
            <a:pPr marL="0" indent="0" algn="just">
              <a:buNone/>
            </a:pPr>
            <a:r>
              <a:rPr lang="es-MX" dirty="0"/>
              <a:t>Los datos en el servidor, cuando no se usan bases de datos, se pueden almacenar en estructuras como </a:t>
            </a:r>
            <a:r>
              <a:rPr lang="es-MX" b="1" dirty="0"/>
              <a:t>listas</a:t>
            </a:r>
            <a:r>
              <a:rPr lang="es-MX" dirty="0"/>
              <a:t> o </a:t>
            </a:r>
            <a:r>
              <a:rPr lang="es-MX" b="1" dirty="0"/>
              <a:t>arrays</a:t>
            </a:r>
            <a:r>
              <a:rPr lang="es-MX" dirty="0"/>
              <a:t>.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endParaRPr lang="es-GT" dirty="0"/>
          </a:p>
        </p:txBody>
      </p:sp>
      <p:pic>
        <p:nvPicPr>
          <p:cNvPr id="10" name="Marcador de contenido 9" descr="Texto&#10;&#10;Descripción generada automáticamente">
            <a:extLst>
              <a:ext uri="{FF2B5EF4-FFF2-40B4-BE49-F238E27FC236}">
                <a16:creationId xmlns:a16="http://schemas.microsoft.com/office/drawing/2014/main" id="{D5B30036-569B-BEA6-4FA2-F618B83BA2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68" y="1935921"/>
            <a:ext cx="4994955" cy="4052132"/>
          </a:xfrm>
        </p:spPr>
      </p:pic>
    </p:spTree>
    <p:extLst>
      <p:ext uri="{BB962C8B-B14F-4D97-AF65-F5344CB8AC3E}">
        <p14:creationId xmlns:p14="http://schemas.microsoft.com/office/powerpoint/2010/main" val="302299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A643-7DD8-EE4E-61BD-8F66C2D5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GT" sz="1800" dirty="0"/>
              <a:t>¿Qué es un Framework?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1E0F1B7-5368-A7ED-253A-111D9CA15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249" y="1086678"/>
            <a:ext cx="6318251" cy="1827972"/>
          </a:xfrm>
        </p:spPr>
        <p:txBody>
          <a:bodyPr anchor="ctr">
            <a:noAutofit/>
          </a:bodyPr>
          <a:lstStyle/>
          <a:p>
            <a:pPr algn="just"/>
            <a:r>
              <a:rPr lang="es-MX" sz="1800" dirty="0"/>
              <a:t>Es un conjunto de herramientas, bibliotecas y guías que facilitan el desarrollo de aplicaciones. En lugar de construir todo desde cero, un framework proporciona una estructura que acelera el proceso de desarrollo.</a:t>
            </a:r>
            <a:endParaRPr lang="es-GT" sz="18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381663D-6A48-8A12-CA8A-85BB5695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3286736"/>
            <a:ext cx="11976100" cy="157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B9609-944F-166A-214D-1D6E8D6F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7950"/>
            <a:ext cx="10353761" cy="1326321"/>
          </a:xfrm>
        </p:spPr>
        <p:txBody>
          <a:bodyPr/>
          <a:lstStyle/>
          <a:p>
            <a:r>
              <a:rPr lang="es-MX" dirty="0"/>
              <a:t>¿Para qué sirve un Framework?</a:t>
            </a:r>
            <a:endParaRPr lang="es-G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F77CAE-D2A6-AA05-82F5-8A508EDE6D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8380" y="1370895"/>
            <a:ext cx="53411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Simplifica tareas repetitivas.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GT" altLang="es-G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Establece buenas prácticas de desarrollo.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GT" altLang="es-G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GT" altLang="es-G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Proporciona una estructura organizada para construir aplicaciones.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339D9BB-24DA-03BB-475C-2919A7AE9918}"/>
              </a:ext>
            </a:extLst>
          </p:cNvPr>
          <p:cNvSpPr txBox="1"/>
          <p:nvPr/>
        </p:nvSpPr>
        <p:spPr>
          <a:xfrm>
            <a:off x="6522478" y="1370895"/>
            <a:ext cx="5440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Ejemplos de frameworks en Javascript:</a:t>
            </a:r>
          </a:p>
          <a:p>
            <a:pPr algn="just"/>
            <a:endParaRPr lang="es-GT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GT" dirty="0"/>
              <a:t> Para el </a:t>
            </a:r>
            <a:r>
              <a:rPr lang="es-GT" b="1" dirty="0"/>
              <a:t>frontend</a:t>
            </a:r>
            <a:r>
              <a:rPr lang="es-GT" dirty="0"/>
              <a:t>: React, Angular, Vue.js.</a:t>
            </a:r>
          </a:p>
          <a:p>
            <a:pPr algn="just"/>
            <a:endParaRPr lang="es-GT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GT" dirty="0"/>
              <a:t> Para el </a:t>
            </a:r>
            <a:r>
              <a:rPr lang="es-GT" b="1" dirty="0"/>
              <a:t>backend</a:t>
            </a:r>
            <a:r>
              <a:rPr lang="es-GT" dirty="0"/>
              <a:t>: Node.js, Django, Ruby on Rails.</a:t>
            </a:r>
          </a:p>
          <a:p>
            <a:pPr algn="just"/>
            <a:endParaRPr lang="es-GT" dirty="0"/>
          </a:p>
        </p:txBody>
      </p:sp>
      <p:pic>
        <p:nvPicPr>
          <p:cNvPr id="7" name="Imagen 6" descr="Gráfico, Escala de tiempo, Gráfico de barras&#10;&#10;Descripción generada automáticamente">
            <a:extLst>
              <a:ext uri="{FF2B5EF4-FFF2-40B4-BE49-F238E27FC236}">
                <a16:creationId xmlns:a16="http://schemas.microsoft.com/office/drawing/2014/main" id="{9167BCAA-6A42-E95D-EFB2-77BA4132B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24" y="3429000"/>
            <a:ext cx="5238750" cy="2933700"/>
          </a:xfrm>
          <a:prstGeom prst="rect">
            <a:avLst/>
          </a:prstGeom>
        </p:spPr>
      </p:pic>
      <p:pic>
        <p:nvPicPr>
          <p:cNvPr id="9" name="Imagen 8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6471CFA9-DEE4-1026-74CE-4106CF2B4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28" y="3373699"/>
            <a:ext cx="5162300" cy="29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1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Personalizado 1">
      <a:dk1>
        <a:sysClr val="windowText" lastClr="000000"/>
      </a:dk1>
      <a:lt1>
        <a:sysClr val="window" lastClr="FFFFFF"/>
      </a:lt1>
      <a:dk2>
        <a:srgbClr val="EDD0B1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128</TotalTime>
  <Words>579</Words>
  <Application>Microsoft Office PowerPoint</Application>
  <PresentationFormat>Panorámica</PresentationFormat>
  <Paragraphs>67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Bookman Old Style</vt:lpstr>
      <vt:lpstr>Rockwell</vt:lpstr>
      <vt:lpstr>Damask</vt:lpstr>
      <vt:lpstr>NodeJS &amp; ReactJS</vt:lpstr>
      <vt:lpstr>EXPOSITOR</vt:lpstr>
      <vt:lpstr>Agenda</vt:lpstr>
      <vt:lpstr>Introducción al Desarrollo Web y Arquitectura Cliente-Servidor</vt:lpstr>
      <vt:lpstr>Presentación de PowerPoint</vt:lpstr>
      <vt:lpstr>Peticiones HTTP y Códigos de Respuesta</vt:lpstr>
      <vt:lpstr>JSON y Estructuras de Datos en Memoria</vt:lpstr>
      <vt:lpstr>¿Qué es un Framework?</vt:lpstr>
      <vt:lpstr>¿Para qué sirve un Framework?</vt:lpstr>
      <vt:lpstr>Nodejs</vt:lpstr>
      <vt:lpstr>ReactJS</vt:lpstr>
      <vt:lpstr>DUDAS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Martínez</dc:creator>
  <cp:lastModifiedBy>Carlos Martínez</cp:lastModifiedBy>
  <cp:revision>1</cp:revision>
  <dcterms:created xsi:type="dcterms:W3CDTF">2024-09-16T23:09:48Z</dcterms:created>
  <dcterms:modified xsi:type="dcterms:W3CDTF">2024-09-17T01:19:51Z</dcterms:modified>
</cp:coreProperties>
</file>