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6" r:id="rId9"/>
    <p:sldId id="265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910EF-BF0E-4AFA-BB2F-6A0DDBD5ABCD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034A8-9C51-49AA-B2AB-C4E3190C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59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platform for all big data platform, Hadoop, spark, storm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34A8-9C51-49AA-B2AB-C4E3190C6A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43DA-202F-44E7-BF8C-E31D6FAA610D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7669-C93E-4176-B3A8-E812827F3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6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43DA-202F-44E7-BF8C-E31D6FAA610D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7669-C93E-4176-B3A8-E812827F3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9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43DA-202F-44E7-BF8C-E31D6FAA610D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7669-C93E-4176-B3A8-E812827F3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4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43DA-202F-44E7-BF8C-E31D6FAA610D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7669-C93E-4176-B3A8-E812827F3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4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43DA-202F-44E7-BF8C-E31D6FAA610D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7669-C93E-4176-B3A8-E812827F3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5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43DA-202F-44E7-BF8C-E31D6FAA610D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7669-C93E-4176-B3A8-E812827F3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43DA-202F-44E7-BF8C-E31D6FAA610D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7669-C93E-4176-B3A8-E812827F3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7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43DA-202F-44E7-BF8C-E31D6FAA610D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7669-C93E-4176-B3A8-E812827F3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43DA-202F-44E7-BF8C-E31D6FAA610D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7669-C93E-4176-B3A8-E812827F3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8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43DA-202F-44E7-BF8C-E31D6FAA610D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7669-C93E-4176-B3A8-E812827F3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7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43DA-202F-44E7-BF8C-E31D6FAA610D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7669-C93E-4176-B3A8-E812827F3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1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B43DA-202F-44E7-BF8C-E31D6FAA610D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67669-C93E-4176-B3A8-E812827F3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4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Dew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Sigar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day after tomorrow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Dew would be a Big Data Cloud management platform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Multi-cluster resource and Multi-platform application status monitor 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Resource Navigator based on computation resources monitor.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Automatic big data platform deployment.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Big data performance analysis and automatic tuning based on ML.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95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day after tomorrow’s tomorrow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Dew would be </a:t>
            </a:r>
            <a:r>
              <a:rPr lang="en-US" dirty="0" smtClean="0"/>
              <a:t>the center </a:t>
            </a:r>
            <a:r>
              <a:rPr lang="en-US" dirty="0"/>
              <a:t>of data center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Generalized data center log collection and analysis.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Generalized data center automatic operation.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016" y="3577075"/>
            <a:ext cx="2563898" cy="27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0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Yesterday</a:t>
            </a:r>
          </a:p>
          <a:p>
            <a:r>
              <a:rPr lang="en-US" dirty="0" smtClean="0"/>
              <a:t>Today</a:t>
            </a:r>
          </a:p>
          <a:p>
            <a:r>
              <a:rPr lang="en-US" dirty="0" smtClean="0"/>
              <a:t>Tomorrow</a:t>
            </a:r>
          </a:p>
          <a:p>
            <a:r>
              <a:rPr lang="en-US" dirty="0" smtClean="0"/>
              <a:t>The day after tomorrow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1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Yesterday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SparkPowerMeter</a:t>
            </a:r>
            <a:r>
              <a:rPr lang="en-US" dirty="0" smtClean="0"/>
              <a:t> is a tool.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Collect OS performance data by SSH.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Collect Spark driver log by integrating Spark application runnable script.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Build a set of data-flow based performance chart for Spark performance analysis.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r>
              <a:rPr lang="en-US" dirty="0" smtClean="0"/>
              <a:t>Problem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Only used in small cluster because of SSH limitation.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Strong coupling with Spark application. Whatever Spark application or </a:t>
            </a:r>
            <a:r>
              <a:rPr lang="en-US" dirty="0" err="1" smtClean="0"/>
              <a:t>SparkPowerMeter</a:t>
            </a:r>
            <a:r>
              <a:rPr lang="en-US" dirty="0" smtClean="0"/>
              <a:t> throws exception, the total process would be redo.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Dew is a light-weight distributed performance analysis framework.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Include all </a:t>
            </a:r>
            <a:r>
              <a:rPr lang="en-US" dirty="0" err="1" smtClean="0"/>
              <a:t>SparkPowerMeter</a:t>
            </a:r>
            <a:r>
              <a:rPr lang="en-US" dirty="0" smtClean="0"/>
              <a:t> features as an app component.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Support cluster performance analysis without big data job data flow.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No coupling with Spark application.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Loose coupling between different components, high extensibility.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4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Dew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36" y="1560040"/>
            <a:ext cx="5526688" cy="436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5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Tomorrow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Dew would be a big data application management and analysis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Big data application management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Application registration and execution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Application execution result report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Spark log collection and analysis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Data-flow based spark performance analysis and diagnosis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Cluster log collection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Cluster log search based on Spark SQL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7" y="479082"/>
            <a:ext cx="946785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9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713" y="735115"/>
            <a:ext cx="4060482" cy="477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1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1438275"/>
            <a:ext cx="40957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4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262</Words>
  <Application>Microsoft Office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Wingdings</vt:lpstr>
      <vt:lpstr>Office Theme</vt:lpstr>
      <vt:lpstr>Dew Introduction</vt:lpstr>
      <vt:lpstr>Agenda</vt:lpstr>
      <vt:lpstr>Yesterday </vt:lpstr>
      <vt:lpstr>Today</vt:lpstr>
      <vt:lpstr>Dew Architecture</vt:lpstr>
      <vt:lpstr>Tomorrow</vt:lpstr>
      <vt:lpstr>PowerPoint Presentation</vt:lpstr>
      <vt:lpstr>PowerPoint Presentation</vt:lpstr>
      <vt:lpstr>PowerPoint Presentation</vt:lpstr>
      <vt:lpstr>The day after tomorrow</vt:lpstr>
      <vt:lpstr>The day after tomorrow’s tomorrow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Dew Introduction</dc:title>
  <dc:creator>Li, Zhihui</dc:creator>
  <cp:lastModifiedBy>Li, Zhihui</cp:lastModifiedBy>
  <cp:revision>25</cp:revision>
  <dcterms:created xsi:type="dcterms:W3CDTF">2014-11-11T01:28:17Z</dcterms:created>
  <dcterms:modified xsi:type="dcterms:W3CDTF">2014-11-13T09:07:19Z</dcterms:modified>
</cp:coreProperties>
</file>