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272" r:id="rId2"/>
    <p:sldId id="273" r:id="rId3"/>
    <p:sldId id="274" r:id="rId4"/>
    <p:sldId id="275" r:id="rId5"/>
    <p:sldId id="276" r:id="rId6"/>
    <p:sldId id="278" r:id="rId7"/>
    <p:sldId id="277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25" autoAdjust="0"/>
  </p:normalViewPr>
  <p:slideViewPr>
    <p:cSldViewPr snapToGrid="0">
      <p:cViewPr varScale="1">
        <p:scale>
          <a:sx n="81" d="100"/>
          <a:sy n="81" d="100"/>
        </p:scale>
        <p:origin x="739" y="67"/>
      </p:cViewPr>
      <p:guideLst/>
    </p:cSldViewPr>
  </p:slideViewPr>
  <p:outlineViewPr>
    <p:cViewPr>
      <p:scale>
        <a:sx n="33" d="100"/>
        <a:sy n="33" d="100"/>
      </p:scale>
      <p:origin x="0" y="-1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2459A-8875-4033-98C6-02923644E29D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2019年11月30日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A0AF4-0B8A-4FA6-9844-3FD3A33F06D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523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09F6B0C-6D1E-4F53-A8D4-0EE188F290A5}" type="datetime2">
              <a:rPr lang="zh-CN" altLang="en-US" smtClean="0"/>
              <a:pPr/>
              <a:t>2019年11月30日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93B0CF2-7F87-4E02-A248-870047730F99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pPr/>
              <a:t>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0311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矩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​​(S)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接连接符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3200" b="1">
                <a:ln>
                  <a:noFill/>
                </a:ln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CN" altLang="en-US" dirty="0"/>
              <a:t>单击此处编辑母版副标题样式</a:t>
            </a:r>
            <a:endParaRPr kumimoji="0" 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AEDEBF8-0815-4A9E-AAB6-AA673EC3DFE1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817D105-EC3A-4BD7-98A1-DF3E98261CCD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页脚占位符 4">
            <a:extLst>
              <a:ext uri="{FF2B5EF4-FFF2-40B4-BE49-F238E27FC236}">
                <a16:creationId xmlns:a16="http://schemas.microsoft.com/office/drawing/2014/main" id="{392F0C79-0C5E-4ACA-B5E4-C0995E14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80064" y="6576646"/>
            <a:ext cx="952343" cy="226524"/>
          </a:xfrm>
          <a:prstGeom prst="rect">
            <a:avLst/>
          </a:prstGeom>
          <a:solidFill>
            <a:srgbClr val="FF0000"/>
          </a:solidFill>
        </p:spPr>
        <p:txBody>
          <a:bodyPr rtlCol="0" anchor="ctr"/>
          <a:lstStyle>
            <a:lvl1pPr algn="ctr">
              <a:defRPr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二叉树出品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14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200"/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 dirty="0"/>
              <a:t>单击此处编辑母版文本样式</a:t>
            </a:r>
          </a:p>
          <a:p>
            <a:pPr lvl="1" rtl="0" eaLnBrk="1" latinLnBrk="0" hangingPunct="1"/>
            <a:r>
              <a:rPr lang="zh-CN" altLang="en-US" dirty="0"/>
              <a:t>二级</a:t>
            </a:r>
          </a:p>
          <a:p>
            <a:pPr lvl="2" rtl="0" eaLnBrk="1" latinLnBrk="0" hangingPunct="1"/>
            <a:r>
              <a:rPr lang="zh-CN" altLang="en-US" dirty="0"/>
              <a:t>三级</a:t>
            </a:r>
          </a:p>
          <a:p>
            <a:pPr lvl="3" rtl="0" eaLnBrk="1" latinLnBrk="0" hangingPunct="1"/>
            <a:r>
              <a:rPr lang="zh-CN" altLang="en-US" dirty="0"/>
              <a:t>四级</a:t>
            </a:r>
          </a:p>
          <a:p>
            <a:pPr lvl="4" rtl="0" eaLnBrk="1" latinLnBrk="0" hangingPunct="1"/>
            <a:r>
              <a:rPr lang="zh-CN" altLang="en-US" dirty="0"/>
              <a:t>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6A1076-7655-4141-8B8F-A9CAA3906633}" type="datetime2">
              <a:rPr lang="zh-CN" altLang="en-US" smtClean="0"/>
              <a:t>2019年11月30日</a:t>
            </a:fld>
            <a:endParaRPr lang="en-US" dirty="0"/>
          </a:p>
        </p:txBody>
      </p:sp>
      <p:sp>
        <p:nvSpPr>
          <p:cNvPr id="8" name="幻灯片编号占位符 5">
            <a:extLst>
              <a:ext uri="{FF2B5EF4-FFF2-40B4-BE49-F238E27FC236}">
                <a16:creationId xmlns:a16="http://schemas.microsoft.com/office/drawing/2014/main" id="{E65C2BB1-C100-4815-99A0-702CB9DC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8000" y="6356351"/>
            <a:ext cx="1016000" cy="365125"/>
          </a:xfrm>
          <a:prstGeom prst="rect">
            <a:avLst/>
          </a:prstGeom>
        </p:spPr>
        <p:txBody>
          <a:bodyPr rtlCol="0"/>
          <a:lstStyle>
            <a:lvl1pPr algn="ctr">
              <a:defRPr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78D52F77-AD34-41D8-A8EC-DD2F66AC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80064" y="6576646"/>
            <a:ext cx="952343" cy="226524"/>
          </a:xfrm>
          <a:prstGeom prst="rect">
            <a:avLst/>
          </a:prstGeom>
          <a:solidFill>
            <a:srgbClr val="FF0000"/>
          </a:solidFill>
        </p:spPr>
        <p:txBody>
          <a:bodyPr rtlCol="0" anchor="ctr"/>
          <a:lstStyle>
            <a:lvl1pPr algn="ctr">
              <a:defRPr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二叉树出品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>
            <a:normAutofit/>
          </a:bodyPr>
          <a:lstStyle>
            <a:lvl1pPr>
              <a:defRPr sz="3200"/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rtl="0" eaLnBrk="1" latinLnBrk="0" hangingPunct="1"/>
            <a:r>
              <a:rPr lang="zh-CN" altLang="en-US" dirty="0"/>
              <a:t>单击此处编辑母版文本样式</a:t>
            </a:r>
          </a:p>
          <a:p>
            <a:pPr lvl="1" rtl="0" eaLnBrk="1" latinLnBrk="0" hangingPunct="1"/>
            <a:r>
              <a:rPr lang="zh-CN" altLang="en-US" dirty="0"/>
              <a:t>二级</a:t>
            </a:r>
          </a:p>
          <a:p>
            <a:pPr lvl="2" rtl="0" eaLnBrk="1" latinLnBrk="0" hangingPunct="1"/>
            <a:r>
              <a:rPr lang="zh-CN" altLang="en-US" dirty="0"/>
              <a:t>三级</a:t>
            </a:r>
          </a:p>
          <a:p>
            <a:pPr lvl="3" rtl="0" eaLnBrk="1" latinLnBrk="0" hangingPunct="1"/>
            <a:r>
              <a:rPr lang="zh-CN" altLang="en-US" dirty="0"/>
              <a:t>四级</a:t>
            </a:r>
          </a:p>
          <a:p>
            <a:pPr lvl="4" rtl="0" eaLnBrk="1" latinLnBrk="0" hangingPunct="1"/>
            <a:r>
              <a:rPr lang="zh-CN" altLang="en-US" dirty="0"/>
              <a:t>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1C841B-E2BD-4FE5-8237-A0C446631AD1}" type="datetime2">
              <a:rPr lang="zh-CN" altLang="en-US" smtClean="0"/>
              <a:t>2019年11月30日</a:t>
            </a:fld>
            <a:endParaRPr lang="en-US" dirty="0"/>
          </a:p>
        </p:txBody>
      </p:sp>
      <p:sp>
        <p:nvSpPr>
          <p:cNvPr id="8" name="幻灯片编号占位符 5">
            <a:extLst>
              <a:ext uri="{FF2B5EF4-FFF2-40B4-BE49-F238E27FC236}">
                <a16:creationId xmlns:a16="http://schemas.microsoft.com/office/drawing/2014/main" id="{274D5023-5BEC-4BD1-8A0E-372618EB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8000" y="6356351"/>
            <a:ext cx="1016000" cy="365125"/>
          </a:xfrm>
          <a:prstGeom prst="rect">
            <a:avLst/>
          </a:prstGeom>
        </p:spPr>
        <p:txBody>
          <a:bodyPr rtlCol="0"/>
          <a:lstStyle>
            <a:lvl1pPr algn="ctr">
              <a:defRPr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F44A9007-878F-41E9-BF5F-04B003B1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80064" y="6576646"/>
            <a:ext cx="952343" cy="226524"/>
          </a:xfrm>
          <a:prstGeom prst="rect">
            <a:avLst/>
          </a:prstGeom>
          <a:solidFill>
            <a:srgbClr val="FF0000"/>
          </a:solidFill>
        </p:spPr>
        <p:txBody>
          <a:bodyPr rtlCol="0" anchor="ctr"/>
          <a:lstStyle>
            <a:lvl1pPr algn="ctr">
              <a:defRPr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二叉树出品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rtl="0" eaLnBrk="1" latinLnBrk="0" hangingPunct="1"/>
            <a:r>
              <a:rPr lang="zh-CN" altLang="en-US" dirty="0"/>
              <a:t>单击此处编辑母版文本样式</a:t>
            </a:r>
          </a:p>
          <a:p>
            <a:pPr lvl="1" rtl="0" eaLnBrk="1" latinLnBrk="0" hangingPunct="1"/>
            <a:r>
              <a:rPr lang="zh-CN" altLang="en-US" dirty="0"/>
              <a:t>二级</a:t>
            </a:r>
          </a:p>
          <a:p>
            <a:pPr lvl="2" rtl="0" eaLnBrk="1" latinLnBrk="0" hangingPunct="1"/>
            <a:r>
              <a:rPr lang="zh-CN" altLang="en-US" dirty="0"/>
              <a:t>三级</a:t>
            </a:r>
          </a:p>
          <a:p>
            <a:pPr lvl="3" rtl="0" eaLnBrk="1" latinLnBrk="0" hangingPunct="1"/>
            <a:r>
              <a:rPr lang="zh-CN" altLang="en-US" dirty="0"/>
              <a:t>四级</a:t>
            </a:r>
          </a:p>
          <a:p>
            <a:pPr lvl="4" rtl="0" eaLnBrk="1" latinLnBrk="0" hangingPunct="1"/>
            <a:r>
              <a:rPr lang="zh-CN" altLang="en-US" dirty="0"/>
              <a:t>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930D9E-FAF2-4A26-A9F2-E1395DAF8742}" type="datetime2">
              <a:rPr lang="zh-CN" altLang="en-US" smtClean="0"/>
              <a:t>2019年11月30日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588000" y="6356351"/>
            <a:ext cx="1016000" cy="365125"/>
          </a:xfrm>
          <a:prstGeom prst="rect">
            <a:avLst/>
          </a:prstGeom>
        </p:spPr>
        <p:txBody>
          <a:bodyPr rtlCol="0"/>
          <a:lstStyle>
            <a:lvl1pPr algn="ctr">
              <a:defRPr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C70A883-F66C-4FCB-9478-9E3517AF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06228" y="6494952"/>
            <a:ext cx="952343" cy="226524"/>
          </a:xfrm>
          <a:prstGeom prst="rect">
            <a:avLst/>
          </a:prstGeom>
          <a:solidFill>
            <a:srgbClr val="FF0000"/>
          </a:solidFill>
        </p:spPr>
        <p:txBody>
          <a:bodyPr rtlCol="0" anchor="ctr"/>
          <a:lstStyle>
            <a:lvl1pPr algn="ctr">
              <a:defRPr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二叉树出品</a:t>
            </a:r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95C0AEE-2EC3-41E4-9D66-3FFB03AA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2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226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32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DABEE8-98CF-4CDE-9312-49356E2F7FC9}" type="datetime2">
              <a:rPr lang="zh-CN" altLang="en-US" smtClean="0"/>
              <a:t>2019年11月30日</a:t>
            </a:fld>
            <a:endParaRPr lang="en-US"/>
          </a:p>
        </p:txBody>
      </p:sp>
      <p:sp>
        <p:nvSpPr>
          <p:cNvPr id="8" name="幻灯片编号占位符 5">
            <a:extLst>
              <a:ext uri="{FF2B5EF4-FFF2-40B4-BE49-F238E27FC236}">
                <a16:creationId xmlns:a16="http://schemas.microsoft.com/office/drawing/2014/main" id="{222AC1F2-2542-40F0-9EA5-8D8B72CE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8000" y="6356351"/>
            <a:ext cx="1016000" cy="365125"/>
          </a:xfrm>
          <a:prstGeom prst="rect">
            <a:avLst/>
          </a:prstGeom>
        </p:spPr>
        <p:txBody>
          <a:bodyPr rtlCol="0"/>
          <a:lstStyle>
            <a:lvl1pPr algn="ctr">
              <a:defRPr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57B75F01-2A80-4C25-BCD2-51C15A57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80064" y="6576646"/>
            <a:ext cx="952343" cy="226524"/>
          </a:xfrm>
          <a:prstGeom prst="rect">
            <a:avLst/>
          </a:prstGeom>
          <a:solidFill>
            <a:srgbClr val="FF0000"/>
          </a:solidFill>
        </p:spPr>
        <p:txBody>
          <a:bodyPr rtlCol="0" anchor="ctr"/>
          <a:lstStyle>
            <a:lvl1pPr algn="ctr">
              <a:defRPr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二叉树出品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>
            <a:normAutofit/>
          </a:bodyPr>
          <a:lstStyle>
            <a:lvl1pPr>
              <a:defRPr sz="3200"/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rtl="0" eaLnBrk="1" latinLnBrk="0" hangingPunct="1"/>
            <a:r>
              <a:rPr lang="zh-CN" altLang="en-US" dirty="0"/>
              <a:t>单击此处编辑母版文本样式</a:t>
            </a:r>
          </a:p>
          <a:p>
            <a:pPr lvl="1" rtl="0" eaLnBrk="1" latinLnBrk="0" hangingPunct="1"/>
            <a:r>
              <a:rPr lang="zh-CN" altLang="en-US" dirty="0"/>
              <a:t>二级</a:t>
            </a:r>
          </a:p>
          <a:p>
            <a:pPr lvl="2" rtl="0" eaLnBrk="1" latinLnBrk="0" hangingPunct="1"/>
            <a:r>
              <a:rPr lang="zh-CN" altLang="en-US" dirty="0"/>
              <a:t>三级</a:t>
            </a:r>
          </a:p>
          <a:p>
            <a:pPr lvl="3" rtl="0" eaLnBrk="1" latinLnBrk="0" hangingPunct="1"/>
            <a:r>
              <a:rPr lang="zh-CN" altLang="en-US" dirty="0"/>
              <a:t>四级</a:t>
            </a:r>
          </a:p>
          <a:p>
            <a:pPr lvl="4" rtl="0" eaLnBrk="1" latinLnBrk="0" hangingPunct="1"/>
            <a:r>
              <a:rPr lang="zh-CN" altLang="en-US" dirty="0"/>
              <a:t>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rtl="0" eaLnBrk="1" latinLnBrk="0" hangingPunct="1"/>
            <a:r>
              <a:rPr lang="zh-CN" altLang="en-US" dirty="0"/>
              <a:t>单击此处编辑母版文本样式</a:t>
            </a:r>
          </a:p>
          <a:p>
            <a:pPr lvl="1" rtl="0" eaLnBrk="1" latinLnBrk="0" hangingPunct="1"/>
            <a:r>
              <a:rPr lang="zh-CN" altLang="en-US" dirty="0"/>
              <a:t>二级</a:t>
            </a:r>
          </a:p>
          <a:p>
            <a:pPr lvl="2" rtl="0" eaLnBrk="1" latinLnBrk="0" hangingPunct="1"/>
            <a:r>
              <a:rPr lang="zh-CN" altLang="en-US" dirty="0"/>
              <a:t>三级</a:t>
            </a:r>
          </a:p>
          <a:p>
            <a:pPr lvl="3" rtl="0" eaLnBrk="1" latinLnBrk="0" hangingPunct="1"/>
            <a:r>
              <a:rPr lang="zh-CN" altLang="en-US" dirty="0"/>
              <a:t>四级</a:t>
            </a:r>
          </a:p>
          <a:p>
            <a:pPr lvl="4" rtl="0" eaLnBrk="1" latinLnBrk="0" hangingPunct="1"/>
            <a:r>
              <a:rPr lang="zh-CN" altLang="en-US" dirty="0"/>
              <a:t>五级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3D2BE4-3CE2-4413-923A-943E5E065973}" type="datetime2">
              <a:rPr lang="zh-CN" altLang="en-US" smtClean="0"/>
              <a:t>2019年11月30日</a:t>
            </a:fld>
            <a:endParaRPr lang="en-US" dirty="0"/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4CC2FD75-2261-40B8-8ED1-09DEDBA1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8000" y="6356351"/>
            <a:ext cx="1016000" cy="365125"/>
          </a:xfrm>
          <a:prstGeom prst="rect">
            <a:avLst/>
          </a:prstGeom>
        </p:spPr>
        <p:txBody>
          <a:bodyPr rtlCol="0"/>
          <a:lstStyle>
            <a:lvl1pPr algn="ctr">
              <a:defRPr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页脚占位符 4">
            <a:extLst>
              <a:ext uri="{FF2B5EF4-FFF2-40B4-BE49-F238E27FC236}">
                <a16:creationId xmlns:a16="http://schemas.microsoft.com/office/drawing/2014/main" id="{3BFB8347-5107-471E-9E12-EEDF9922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80064" y="6576646"/>
            <a:ext cx="952343" cy="226524"/>
          </a:xfrm>
          <a:prstGeom prst="rect">
            <a:avLst/>
          </a:prstGeom>
          <a:solidFill>
            <a:srgbClr val="FF0000"/>
          </a:solidFill>
        </p:spPr>
        <p:txBody>
          <a:bodyPr rtlCol="0" anchor="ctr"/>
          <a:lstStyle>
            <a:lvl1pPr algn="ctr">
              <a:defRPr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二叉树出品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8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rtl="0" eaLnBrk="1" latinLnBrk="0" hangingPunct="1"/>
            <a:r>
              <a:rPr lang="zh-CN" altLang="en-US" dirty="0"/>
              <a:t>单击此处编辑母版文本样式</a:t>
            </a:r>
          </a:p>
          <a:p>
            <a:pPr lvl="1" rtl="0" eaLnBrk="1" latinLnBrk="0" hangingPunct="1"/>
            <a:r>
              <a:rPr lang="zh-CN" altLang="en-US" dirty="0"/>
              <a:t>二级</a:t>
            </a:r>
          </a:p>
          <a:p>
            <a:pPr lvl="2" rtl="0" eaLnBrk="1" latinLnBrk="0" hangingPunct="1"/>
            <a:r>
              <a:rPr lang="zh-CN" altLang="en-US" dirty="0"/>
              <a:t>三级</a:t>
            </a:r>
          </a:p>
          <a:p>
            <a:pPr lvl="3" rtl="0" eaLnBrk="1" latinLnBrk="0" hangingPunct="1"/>
            <a:r>
              <a:rPr lang="zh-CN" altLang="en-US" dirty="0"/>
              <a:t>四级</a:t>
            </a:r>
          </a:p>
          <a:p>
            <a:pPr lvl="4" rtl="0" eaLnBrk="1" latinLnBrk="0" hangingPunct="1"/>
            <a:r>
              <a:rPr lang="zh-CN" altLang="en-US" dirty="0"/>
              <a:t>五级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rtl="0" eaLnBrk="1" latinLnBrk="0" hangingPunct="1"/>
            <a:r>
              <a:rPr lang="zh-CN" altLang="en-US" dirty="0"/>
              <a:t>单击此处编辑母版文本样式</a:t>
            </a:r>
          </a:p>
          <a:p>
            <a:pPr lvl="1" rtl="0" eaLnBrk="1" latinLnBrk="0" hangingPunct="1"/>
            <a:r>
              <a:rPr lang="zh-CN" altLang="en-US" dirty="0"/>
              <a:t>二级</a:t>
            </a:r>
          </a:p>
          <a:p>
            <a:pPr lvl="2" rtl="0" eaLnBrk="1" latinLnBrk="0" hangingPunct="1"/>
            <a:r>
              <a:rPr lang="zh-CN" altLang="en-US" dirty="0"/>
              <a:t>三级</a:t>
            </a:r>
          </a:p>
          <a:p>
            <a:pPr lvl="3" rtl="0" eaLnBrk="1" latinLnBrk="0" hangingPunct="1"/>
            <a:r>
              <a:rPr lang="zh-CN" altLang="en-US" dirty="0"/>
              <a:t>四级</a:t>
            </a:r>
          </a:p>
          <a:p>
            <a:pPr lvl="4" rtl="0" eaLnBrk="1" latinLnBrk="0" hangingPunct="1"/>
            <a:r>
              <a:rPr lang="zh-CN" altLang="en-US" dirty="0"/>
              <a:t>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9DC3DE-F973-413E-A547-5CFEE154E5D7}" type="datetime2">
              <a:rPr lang="zh-CN" altLang="en-US" smtClean="0"/>
              <a:t>2019年11月30日</a:t>
            </a:fld>
            <a:endParaRPr lang="en-US" dirty="0"/>
          </a:p>
        </p:txBody>
      </p:sp>
      <p:sp>
        <p:nvSpPr>
          <p:cNvPr id="11" name="幻灯片编号占位符 5">
            <a:extLst>
              <a:ext uri="{FF2B5EF4-FFF2-40B4-BE49-F238E27FC236}">
                <a16:creationId xmlns:a16="http://schemas.microsoft.com/office/drawing/2014/main" id="{7ABFF62D-92BC-442C-BDEE-2501F5A8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8000" y="6356351"/>
            <a:ext cx="1016000" cy="365125"/>
          </a:xfrm>
          <a:prstGeom prst="rect">
            <a:avLst/>
          </a:prstGeom>
        </p:spPr>
        <p:txBody>
          <a:bodyPr rtlCol="0"/>
          <a:lstStyle>
            <a:lvl1pPr algn="ctr">
              <a:defRPr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B03DE5FF-1A6C-4E5A-A02D-1615386C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80064" y="6576646"/>
            <a:ext cx="952343" cy="226524"/>
          </a:xfrm>
          <a:prstGeom prst="rect">
            <a:avLst/>
          </a:prstGeom>
          <a:solidFill>
            <a:srgbClr val="FF0000"/>
          </a:solidFill>
        </p:spPr>
        <p:txBody>
          <a:bodyPr rtlCol="0" anchor="ctr"/>
          <a:lstStyle>
            <a:lvl1pPr algn="ctr">
              <a:defRPr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二叉树出品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7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2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48979D-E327-40BC-8137-A8008A8B0D94}" type="datetime2">
              <a:rPr lang="zh-CN" altLang="en-US" smtClean="0"/>
              <a:t>2019年11月30日</a:t>
            </a:fld>
            <a:endParaRPr lang="en-US" dirty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31CFA2E8-BEF4-4DB2-88DB-61E00296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8000" y="6356351"/>
            <a:ext cx="1016000" cy="365125"/>
          </a:xfrm>
          <a:prstGeom prst="rect">
            <a:avLst/>
          </a:prstGeom>
        </p:spPr>
        <p:txBody>
          <a:bodyPr rtlCol="0"/>
          <a:lstStyle>
            <a:lvl1pPr algn="ctr">
              <a:defRPr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FD7A1517-0AD2-4BFB-ACBF-31485F3D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80064" y="6576646"/>
            <a:ext cx="952343" cy="226524"/>
          </a:xfrm>
          <a:prstGeom prst="rect">
            <a:avLst/>
          </a:prstGeom>
          <a:solidFill>
            <a:srgbClr val="FF0000"/>
          </a:solidFill>
        </p:spPr>
        <p:txBody>
          <a:bodyPr rtlCol="0" anchor="ctr"/>
          <a:lstStyle>
            <a:lvl1pPr algn="ctr">
              <a:defRPr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二叉树出品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2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0DE696-1308-423E-8260-E1AA2D48C2C9}" type="datetime2">
              <a:rPr lang="zh-CN" altLang="en-US" smtClean="0"/>
              <a:t>2019年11月30日</a:t>
            </a:fld>
            <a:endParaRPr 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4143D58-A2A7-487F-B02D-E4907D2E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8000" y="6356351"/>
            <a:ext cx="1016000" cy="365125"/>
          </a:xfrm>
          <a:prstGeom prst="rect">
            <a:avLst/>
          </a:prstGeom>
        </p:spPr>
        <p:txBody>
          <a:bodyPr rtlCol="0"/>
          <a:lstStyle>
            <a:lvl1pPr algn="ctr">
              <a:defRPr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54054394-8C44-4AD7-A9B3-0FC8E020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80064" y="6576646"/>
            <a:ext cx="952343" cy="226524"/>
          </a:xfrm>
          <a:prstGeom prst="rect">
            <a:avLst/>
          </a:prstGeom>
          <a:solidFill>
            <a:srgbClr val="FF0000"/>
          </a:solidFill>
        </p:spPr>
        <p:txBody>
          <a:bodyPr rtlCol="0" anchor="ctr"/>
          <a:lstStyle>
            <a:lvl1pPr algn="ctr">
              <a:defRPr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二叉树出品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2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 dirty="0"/>
              <a:t>单击此处编辑母版文本样式</a:t>
            </a:r>
          </a:p>
          <a:p>
            <a:pPr lvl="1" rtl="0" eaLnBrk="1" latinLnBrk="0" hangingPunct="1"/>
            <a:r>
              <a:rPr lang="zh-CN" altLang="en-US" dirty="0"/>
              <a:t>二级</a:t>
            </a:r>
          </a:p>
          <a:p>
            <a:pPr lvl="2" rtl="0" eaLnBrk="1" latinLnBrk="0" hangingPunct="1"/>
            <a:r>
              <a:rPr lang="zh-CN" altLang="en-US" dirty="0"/>
              <a:t>三级</a:t>
            </a:r>
          </a:p>
          <a:p>
            <a:pPr lvl="3" rtl="0" eaLnBrk="1" latinLnBrk="0" hangingPunct="1"/>
            <a:r>
              <a:rPr lang="zh-CN" altLang="en-US" dirty="0"/>
              <a:t>四级</a:t>
            </a:r>
          </a:p>
          <a:p>
            <a:pPr lvl="4" rtl="0" eaLnBrk="1" latinLnBrk="0" hangingPunct="1"/>
            <a:r>
              <a:rPr lang="zh-CN" altLang="en-US" dirty="0"/>
              <a:t>五级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05A6FC-48AF-40B1-ACBD-FEADD07B0DD9}" type="datetime2">
              <a:rPr lang="zh-CN" altLang="en-US" smtClean="0"/>
              <a:t>2019年11月30日</a:t>
            </a:fld>
            <a:endParaRPr lang="en-US" dirty="0"/>
          </a:p>
        </p:txBody>
      </p:sp>
      <p:sp>
        <p:nvSpPr>
          <p:cNvPr id="9" name="幻灯片编号占位符 5">
            <a:extLst>
              <a:ext uri="{FF2B5EF4-FFF2-40B4-BE49-F238E27FC236}">
                <a16:creationId xmlns:a16="http://schemas.microsoft.com/office/drawing/2014/main" id="{BF03AA4F-A631-4EA4-B574-9336110A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8000" y="6356351"/>
            <a:ext cx="1016000" cy="365125"/>
          </a:xfrm>
          <a:prstGeom prst="rect">
            <a:avLst/>
          </a:prstGeom>
        </p:spPr>
        <p:txBody>
          <a:bodyPr rtlCol="0"/>
          <a:lstStyle>
            <a:lvl1pPr algn="ctr">
              <a:defRPr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B944C3B0-D658-4C30-A08A-4766B83E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80064" y="6576646"/>
            <a:ext cx="952343" cy="226524"/>
          </a:xfrm>
          <a:prstGeom prst="rect">
            <a:avLst/>
          </a:prstGeom>
          <a:solidFill>
            <a:srgbClr val="FF0000"/>
          </a:solidFill>
        </p:spPr>
        <p:txBody>
          <a:bodyPr rtlCol="0" anchor="ctr"/>
          <a:lstStyle>
            <a:lvl1pPr algn="ctr">
              <a:defRPr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二叉树出品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6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剪角矩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FA3E3FE-9DDC-4AFB-BD06-D538F74C1E51}" type="datetime2">
              <a:rPr lang="zh-CN" altLang="en-US" smtClean="0"/>
              <a:t>2019年11月30日</a:t>
            </a:fld>
            <a:endParaRPr lang="en-US"/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AECF130E-EDE6-492F-8EAA-A7A646CA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8000" y="6356351"/>
            <a:ext cx="1016000" cy="365125"/>
          </a:xfrm>
          <a:prstGeom prst="rect">
            <a:avLst/>
          </a:prstGeom>
        </p:spPr>
        <p:txBody>
          <a:bodyPr rtlCol="0"/>
          <a:lstStyle>
            <a:lvl1pPr algn="ctr">
              <a:defRPr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页脚占位符 4">
            <a:extLst>
              <a:ext uri="{FF2B5EF4-FFF2-40B4-BE49-F238E27FC236}">
                <a16:creationId xmlns:a16="http://schemas.microsoft.com/office/drawing/2014/main" id="{B7D0AA9F-F14F-48BD-AE0C-E6FB8285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80064" y="6576646"/>
            <a:ext cx="952343" cy="226524"/>
          </a:xfrm>
          <a:prstGeom prst="rect">
            <a:avLst/>
          </a:prstGeom>
          <a:solidFill>
            <a:srgbClr val="FF0000"/>
          </a:solidFill>
        </p:spPr>
        <p:txBody>
          <a:bodyPr rtlCol="0" anchor="ctr"/>
          <a:lstStyle>
            <a:lvl1pPr algn="ctr">
              <a:defRPr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二叉树出品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 24"/>
          <p:cNvGrpSpPr/>
          <p:nvPr userDrawn="1"/>
        </p:nvGrpSpPr>
        <p:grpSpPr>
          <a:xfrm>
            <a:off x="0" y="0"/>
            <a:ext cx="12211703" cy="6872514"/>
            <a:chOff x="0" y="-21658"/>
            <a:chExt cx="12240731" cy="6879658"/>
          </a:xfrm>
        </p:grpSpPr>
        <p:sp>
          <p:nvSpPr>
            <p:cNvPr id="26" name="矩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任意多边形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任意多边形(F)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31" name="组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任意多边形(F)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en-US" sz="1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任意多边形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en-US" sz="1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cn" dirty="0"/>
              <a:t>单击此处编辑母版文本样式</a:t>
            </a:r>
          </a:p>
          <a:p>
            <a:pPr lvl="1" rtl="0" eaLnBrk="1" latinLnBrk="0" hangingPunct="1"/>
            <a:r>
              <a:rPr lang="zh-cn" dirty="0"/>
              <a:t>第二级</a:t>
            </a:r>
          </a:p>
          <a:p>
            <a:pPr lvl="2" rtl="0" eaLnBrk="1" latinLnBrk="0" hangingPunct="1"/>
            <a:r>
              <a:rPr lang="zh-cn" dirty="0"/>
              <a:t>第三级</a:t>
            </a:r>
          </a:p>
          <a:p>
            <a:pPr lvl="3" rtl="0" eaLnBrk="1" latinLnBrk="0" hangingPunct="1"/>
            <a:r>
              <a:rPr lang="zh-cn" dirty="0"/>
              <a:t>第四级</a:t>
            </a:r>
          </a:p>
          <a:p>
            <a:pPr lvl="4" rtl="0" eaLnBrk="1" latinLnBrk="0" hangingPunct="1"/>
            <a:r>
              <a:rPr lang="zh-cn" dirty="0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2A31749-AA40-431C-91C2-EC7277DE22F2}" type="datetime2">
              <a:rPr lang="zh-CN" altLang="en-US" smtClean="0"/>
              <a:t>2019年11月30日</a:t>
            </a:fld>
            <a:endParaRPr lang="en-US" dirty="0"/>
          </a:p>
        </p:txBody>
      </p:sp>
      <p:sp>
        <p:nvSpPr>
          <p:cNvPr id="16" name="页脚占位符 4">
            <a:extLst>
              <a:ext uri="{FF2B5EF4-FFF2-40B4-BE49-F238E27FC236}">
                <a16:creationId xmlns:a16="http://schemas.microsoft.com/office/drawing/2014/main" id="{287E2E95-E560-4F02-8C37-7CCB7080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16896" y="6472106"/>
            <a:ext cx="931007" cy="252901"/>
          </a:xfrm>
          <a:prstGeom prst="rect">
            <a:avLst/>
          </a:prstGeom>
          <a:solidFill>
            <a:srgbClr val="FF0000"/>
          </a:solidFill>
        </p:spPr>
        <p:txBody>
          <a:bodyPr rtlCol="0" anchor="ctr"/>
          <a:lstStyle>
            <a:lvl1pPr algn="ctr">
              <a:defRPr sz="11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二叉树出品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9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rtl="0" eaLnBrk="1" latinLnBrk="0" hangingPunct="1">
        <a:spcBef>
          <a:spcPct val="0"/>
        </a:spcBef>
        <a:buNone/>
        <a:defRPr kumimoji="0" sz="3200" b="0" kern="1200">
          <a:ln>
            <a:noFill/>
          </a:ln>
          <a:solidFill>
            <a:schemeClr val="tx2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Koala</a:t>
            </a:r>
            <a:r>
              <a:rPr lang="zh-CN" altLang="en-US" dirty="0"/>
              <a:t> 留言板</a:t>
            </a:r>
            <a:r>
              <a:rPr lang="en-US" altLang="zh-CN" dirty="0"/>
              <a:t>demo </a:t>
            </a:r>
            <a:r>
              <a:rPr lang="zh-CN" altLang="en-US" dirty="0"/>
              <a:t>开发演示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  <a:p>
            <a:r>
              <a:rPr lang="zh-CN" altLang="en-US" sz="1400" b="1" dirty="0"/>
              <a:t>联系</a:t>
            </a:r>
            <a:r>
              <a:rPr lang="en-US" altLang="zh-CN" sz="1400" b="1" dirty="0"/>
              <a:t>QQ</a:t>
            </a:r>
            <a:r>
              <a:rPr lang="zh-CN" altLang="en-US" sz="1400" b="1" dirty="0"/>
              <a:t>：</a:t>
            </a:r>
            <a:r>
              <a:rPr lang="en-US" altLang="zh-CN" sz="1400" b="1" dirty="0">
                <a:solidFill>
                  <a:srgbClr val="FF0000"/>
                </a:solidFill>
              </a:rPr>
              <a:t>2816010068</a:t>
            </a:r>
            <a:r>
              <a:rPr lang="zh-CN" altLang="en-US" sz="1400" b="1" dirty="0"/>
              <a:t>，加入会员群</a:t>
            </a:r>
          </a:p>
          <a:p>
            <a:pPr rtl="0"/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A923DE6-76A9-4204-BD4D-0F2D1C7D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二叉树出品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/>
              <a:t>留言板</a:t>
            </a:r>
            <a:r>
              <a:rPr lang="en-US" altLang="zh-CN" dirty="0"/>
              <a:t>demo</a:t>
            </a:r>
            <a:r>
              <a:rPr lang="zh-CN" altLang="en-US" dirty="0"/>
              <a:t>分析</a:t>
            </a:r>
            <a:endParaRPr lang="en-US" altLang="zh-CN" dirty="0"/>
          </a:p>
          <a:p>
            <a:r>
              <a:rPr lang="zh-CN" altLang="en-US" dirty="0"/>
              <a:t>留言板</a:t>
            </a:r>
            <a:r>
              <a:rPr lang="en-US" altLang="zh-CN" dirty="0" err="1"/>
              <a:t>idl</a:t>
            </a:r>
            <a:r>
              <a:rPr lang="zh-CN" altLang="en-US" dirty="0"/>
              <a:t>定义</a:t>
            </a:r>
            <a:endParaRPr lang="en-US" altLang="zh-CN" dirty="0"/>
          </a:p>
          <a:p>
            <a:r>
              <a:rPr lang="zh-CN" altLang="en-US" dirty="0"/>
              <a:t>留言板开发</a:t>
            </a:r>
            <a:endParaRPr lang="en-US" altLang="zh-CN" dirty="0"/>
          </a:p>
          <a:p>
            <a:r>
              <a:rPr lang="zh-CN" altLang="en-US" dirty="0"/>
              <a:t>测试联调</a:t>
            </a:r>
            <a:endParaRPr lang="en-US" altLang="zh-CN" dirty="0"/>
          </a:p>
          <a:p>
            <a:endParaRPr lang="en-US" altLang="zh-CN" dirty="0"/>
          </a:p>
          <a:p>
            <a:pPr marL="0" indent="0" rtl="0">
              <a:buNone/>
            </a:pPr>
            <a:endParaRPr lang="zh-CN" altLang="en-US" dirty="0"/>
          </a:p>
          <a:p>
            <a:pPr rtl="0"/>
            <a:endParaRPr lang="zh-CN" altLang="en-US" dirty="0"/>
          </a:p>
          <a:p>
            <a:pPr rt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F5493-0C4F-4B35-BB2C-2D31BB69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082647-17E4-43B7-A722-4596B13C2EE7}" type="datetime2">
              <a:rPr lang="zh-CN" altLang="en-US" smtClean="0"/>
              <a:t>2019年11月30日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830F1-8866-4987-ADF9-3F48B4FD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17237-FEB4-4FEB-A77A-9D305F07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二叉树出品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707304"/>
            <a:ext cx="10972800" cy="1143000"/>
          </a:xfrm>
        </p:spPr>
        <p:txBody>
          <a:bodyPr rtlCol="0"/>
          <a:lstStyle/>
          <a:p>
            <a:pPr rtl="0"/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0074A7-2C15-4D9B-9170-A2BD9475E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核心需求：</a:t>
            </a:r>
            <a:endParaRPr lang="en-US" altLang="zh-CN" b="1" dirty="0"/>
          </a:p>
          <a:p>
            <a:pPr lvl="1"/>
            <a:r>
              <a:rPr lang="zh-CN" altLang="en-US" b="1" dirty="0"/>
              <a:t>用户可以提交留言</a:t>
            </a:r>
            <a:endParaRPr lang="en-US" altLang="zh-CN" b="1" dirty="0"/>
          </a:p>
          <a:p>
            <a:pPr lvl="1"/>
            <a:r>
              <a:rPr lang="zh-CN" altLang="en-US" b="1" dirty="0"/>
              <a:t>用户可以查看留言</a:t>
            </a:r>
            <a:endParaRPr lang="en-US" altLang="zh-CN" b="1" dirty="0"/>
          </a:p>
          <a:p>
            <a:r>
              <a:rPr lang="zh-CN" altLang="en-US" b="1" dirty="0"/>
              <a:t>留言的基本信息：</a:t>
            </a:r>
            <a:endParaRPr lang="en-US" altLang="zh-CN" b="1" dirty="0"/>
          </a:p>
          <a:p>
            <a:pPr lvl="1"/>
            <a:r>
              <a:rPr lang="zh-CN" altLang="en-US" b="1" dirty="0"/>
              <a:t>用户留言的内容</a:t>
            </a:r>
            <a:endParaRPr lang="en-US" altLang="zh-CN" b="1" dirty="0"/>
          </a:p>
          <a:p>
            <a:pPr lvl="1"/>
            <a:r>
              <a:rPr lang="zh-CN" altLang="en-US" b="1" dirty="0"/>
              <a:t>用户留言的邮箱</a:t>
            </a:r>
            <a:endParaRPr lang="en-US" altLang="zh-CN" b="1" dirty="0"/>
          </a:p>
          <a:p>
            <a:pPr lvl="1"/>
            <a:r>
              <a:rPr lang="zh-CN" altLang="en-US" b="1" dirty="0"/>
              <a:t>用户留言的时间</a:t>
            </a:r>
            <a:endParaRPr lang="en-US" altLang="zh-CN" b="1" dirty="0"/>
          </a:p>
          <a:p>
            <a:r>
              <a:rPr lang="zh-CN" altLang="en-US" b="1" dirty="0"/>
              <a:t>留言板的基本操作：</a:t>
            </a:r>
            <a:endParaRPr lang="en-US" altLang="zh-CN" b="1" dirty="0"/>
          </a:p>
          <a:p>
            <a:pPr lvl="1"/>
            <a:r>
              <a:rPr lang="zh-CN" altLang="en-US" b="1" dirty="0"/>
              <a:t>提交留言</a:t>
            </a:r>
            <a:endParaRPr lang="en-US" altLang="zh-CN" b="1" dirty="0"/>
          </a:p>
          <a:p>
            <a:pPr lvl="1"/>
            <a:r>
              <a:rPr lang="zh-CN" altLang="en-US" b="1" dirty="0"/>
              <a:t>查看留言</a:t>
            </a:r>
            <a:endParaRPr lang="en-US" altLang="zh-CN" b="1" dirty="0"/>
          </a:p>
          <a:p>
            <a:pPr lvl="2"/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813489-9D63-47D3-8BE0-A03D2E5E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930D9E-FAF2-4A26-A9F2-E1395DAF8742}" type="datetime2">
              <a:rPr lang="zh-CN" altLang="en-US" smtClean="0"/>
              <a:t>2019年11月30日</a:t>
            </a:fld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D95CE4-883E-4222-ADFE-33F92FA9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40A2C-CFDA-48B6-B546-EC5DB65A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二叉树出品</a:t>
            </a:r>
            <a:endParaRPr 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691FBA24-2579-4EC2-B4ED-6C119E45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留言板</a:t>
            </a:r>
            <a:r>
              <a:rPr lang="en-US" altLang="zh-CN" dirty="0"/>
              <a:t>demo</a:t>
            </a:r>
            <a:r>
              <a:rPr lang="zh-CN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251509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EA6DE55-A132-4E8D-90A9-306580BBD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8432" y="1541393"/>
            <a:ext cx="5035136" cy="4814958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2BE7CC-C2E6-42C9-8832-1DE0CF5F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930D9E-FAF2-4A26-A9F2-E1395DAF8742}" type="datetime2">
              <a:rPr lang="zh-CN" altLang="en-US" smtClean="0"/>
              <a:t>2019年11月30日</a:t>
            </a:fld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6E2F26-1AEF-4CCB-BFA8-478BDA03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93663-9742-4AD6-B1A4-5AD0F58D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二叉树出品</a:t>
            </a:r>
            <a:endParaRPr 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276DEFC-2A20-4E7A-8BF0-FE59F6AD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IDL </a:t>
            </a:r>
            <a:r>
              <a:rPr lang="zh-CN" altLang="en-US" dirty="0"/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372371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4D7511B-537A-49AF-9891-9A213139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服务端代码：</a:t>
            </a:r>
            <a:r>
              <a:rPr lang="en-US" altLang="zh-CN" dirty="0"/>
              <a:t>koala.exe –s –f </a:t>
            </a:r>
            <a:r>
              <a:rPr lang="en-US" altLang="zh-CN" dirty="0" err="1"/>
              <a:t>guestbook.proto</a:t>
            </a:r>
            <a:endParaRPr lang="en-US" alt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5125ED-4893-484F-A6B1-D4DE6810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930D9E-FAF2-4A26-A9F2-E1395DAF8742}" type="datetime2">
              <a:rPr lang="zh-CN" altLang="en-US" smtClean="0"/>
              <a:t>2019年11月30日</a:t>
            </a:fld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29730C-22D1-435A-9C1E-7D880DBA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CBA00-7014-46DA-AEDB-03410A9B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二叉树出品</a:t>
            </a:r>
            <a:endParaRPr 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BA55440B-787B-4DC3-A082-EA512D6F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代码生成</a:t>
            </a:r>
          </a:p>
        </p:txBody>
      </p:sp>
    </p:spTree>
    <p:extLst>
      <p:ext uri="{BB962C8B-B14F-4D97-AF65-F5344CB8AC3E}">
        <p14:creationId xmlns:p14="http://schemas.microsoft.com/office/powerpoint/2010/main" val="183678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623D564-5DFA-40F5-BFAA-6A45497EE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 err="1"/>
              <a:t>AddLeave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实现</a:t>
            </a:r>
            <a:r>
              <a:rPr lang="en-US" altLang="zh-CN" dirty="0" err="1"/>
              <a:t>GetLeave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8B8A48-2969-4B08-827E-6ED0418A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930D9E-FAF2-4A26-A9F2-E1395DAF8742}" type="datetime2">
              <a:rPr lang="zh-CN" altLang="en-US" smtClean="0"/>
              <a:t>2019年11月30日</a:t>
            </a:fld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034684-172C-4D18-9AA6-4460A298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D24E0-FECD-4CBE-8E29-B0CCF4A8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二叉树出品</a:t>
            </a:r>
            <a:endParaRPr 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48F2B455-5C94-4224-8C7A-D2FD42E6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业务逻辑编写</a:t>
            </a:r>
          </a:p>
        </p:txBody>
      </p:sp>
    </p:spTree>
    <p:extLst>
      <p:ext uri="{BB962C8B-B14F-4D97-AF65-F5344CB8AC3E}">
        <p14:creationId xmlns:p14="http://schemas.microsoft.com/office/powerpoint/2010/main" val="366372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459403-21BB-4CB5-ADE5-ECA08991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客户端生成，</a:t>
            </a:r>
            <a:r>
              <a:rPr lang="en-US" altLang="zh-CN" dirty="0"/>
              <a:t>koala.exe –c –f </a:t>
            </a:r>
            <a:r>
              <a:rPr lang="en-US" altLang="zh-CN" dirty="0" err="1"/>
              <a:t>guestbook.proto</a:t>
            </a:r>
            <a:endParaRPr lang="en-US" altLang="zh-CN" dirty="0"/>
          </a:p>
          <a:p>
            <a:r>
              <a:rPr lang="zh-CN" altLang="en-US" dirty="0"/>
              <a:t>开发客户端测试</a:t>
            </a:r>
            <a:r>
              <a:rPr lang="en-US" altLang="zh-CN" dirty="0"/>
              <a:t>demo</a:t>
            </a:r>
            <a:r>
              <a:rPr lang="zh-CN" altLang="en-US"/>
              <a:t>，进行测试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006246-5D1A-485D-AA20-0E6B6B18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930D9E-FAF2-4A26-A9F2-E1395DAF8742}" type="datetime2">
              <a:rPr lang="zh-CN" altLang="en-US" smtClean="0"/>
              <a:t>2019年11月30日</a:t>
            </a:fld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CC79D3-8219-4D1D-BAB3-4D7367BA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9A1DE-CC83-45E6-BE34-42ACB8A5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二叉树出品</a:t>
            </a:r>
            <a:endParaRPr 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ACC03DB4-9F65-4650-9789-23738992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集中测试</a:t>
            </a:r>
          </a:p>
        </p:txBody>
      </p:sp>
    </p:spTree>
    <p:extLst>
      <p:ext uri="{BB962C8B-B14F-4D97-AF65-F5344CB8AC3E}">
        <p14:creationId xmlns:p14="http://schemas.microsoft.com/office/powerpoint/2010/main" val="276314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主题1" id="{471B594A-61FF-474F-B7C5-8D00608A4C04}" vid="{6BD757D7-F812-4EF9-B5B8-31542AB69908}"/>
    </a:ext>
  </a:extLst>
</a:theme>
</file>

<file path=ppt/theme/theme2.xml><?xml version="1.0" encoding="utf-8"?>
<a:theme xmlns:a="http://schemas.openxmlformats.org/drawingml/2006/main" name="办公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38059</TotalTime>
  <Words>147</Words>
  <Application>Microsoft Office PowerPoint</Application>
  <PresentationFormat>宽屏</PresentationFormat>
  <Paragraphs>51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黑体</vt:lpstr>
      <vt:lpstr>宋体</vt:lpstr>
      <vt:lpstr>微软雅黑</vt:lpstr>
      <vt:lpstr>Century Gothic</vt:lpstr>
      <vt:lpstr>Palatino Linotype</vt:lpstr>
      <vt:lpstr>Wingdings 2</vt:lpstr>
      <vt:lpstr>主题1</vt:lpstr>
      <vt:lpstr>Koala 留言板demo 开发演示 </vt:lpstr>
      <vt:lpstr>目录</vt:lpstr>
      <vt:lpstr>留言板demo分析</vt:lpstr>
      <vt:lpstr>IDL 定义</vt:lpstr>
      <vt:lpstr>代码生成</vt:lpstr>
      <vt:lpstr>业务逻辑编写</vt:lpstr>
      <vt:lpstr>集中测试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创造力会话</dc:title>
  <dc:creator>sherl</dc:creator>
  <cp:lastModifiedBy> </cp:lastModifiedBy>
  <cp:revision>441</cp:revision>
  <dcterms:created xsi:type="dcterms:W3CDTF">2019-04-13T09:43:35Z</dcterms:created>
  <dcterms:modified xsi:type="dcterms:W3CDTF">2019-11-30T04:15:25Z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