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6" r:id="rId5"/>
    <p:sldId id="259" r:id="rId6"/>
    <p:sldId id="319" r:id="rId7"/>
    <p:sldId id="32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1EBA"/>
    <a:srgbClr val="246D74"/>
    <a:srgbClr val="A4BDED"/>
    <a:srgbClr val="B55D76"/>
    <a:srgbClr val="E0B6DC"/>
    <a:srgbClr val="5E0000"/>
    <a:srgbClr val="FFE296"/>
    <a:srgbClr val="784975"/>
    <a:srgbClr val="3B4161"/>
    <a:srgbClr val="CF57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48" autoAdjust="0"/>
  </p:normalViewPr>
  <p:slideViewPr>
    <p:cSldViewPr snapToGrid="0" showGuides="1">
      <p:cViewPr varScale="1">
        <p:scale>
          <a:sx n="76" d="100"/>
          <a:sy n="76" d="100"/>
        </p:scale>
        <p:origin x="869" y="53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B8E4C-2916-4BE3-B9AC-CF8DAEF32C02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B0BEF-A7C0-4070-8AF8-F7C76CFFD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39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25991-D962-4769-8DD2-CA5A14CB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C4546E-B3E1-11FC-F01E-3C86962AEA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dkUpDiag">
            <a:fgClr>
              <a:schemeClr val="bg1"/>
            </a:fgClr>
            <a:bgClr>
              <a:srgbClr val="71273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269101-6D61-708F-3518-19CDD0F918E7}"/>
              </a:ext>
            </a:extLst>
          </p:cNvPr>
          <p:cNvSpPr/>
          <p:nvPr userDrawn="1"/>
        </p:nvSpPr>
        <p:spPr>
          <a:xfrm>
            <a:off x="85725" y="76200"/>
            <a:ext cx="12020550" cy="670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D39078-E96A-65A0-FB9D-1D6DA18C82F4}"/>
              </a:ext>
            </a:extLst>
          </p:cNvPr>
          <p:cNvSpPr/>
          <p:nvPr userDrawn="1"/>
        </p:nvSpPr>
        <p:spPr>
          <a:xfrm>
            <a:off x="85725" y="65595"/>
            <a:ext cx="12020550" cy="6716205"/>
          </a:xfrm>
          <a:prstGeom prst="rect">
            <a:avLst/>
          </a:pr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F3CAAD-F976-6793-BEA1-0C0B20A2D5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675" y="5978466"/>
            <a:ext cx="1151826" cy="81393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66FA0C-E446-4C95-1BA7-3CEF12003619}"/>
              </a:ext>
            </a:extLst>
          </p:cNvPr>
          <p:cNvSpPr/>
          <p:nvPr userDrawn="1"/>
        </p:nvSpPr>
        <p:spPr>
          <a:xfrm>
            <a:off x="7021676" y="1823718"/>
            <a:ext cx="4184442" cy="741812"/>
          </a:xfrm>
          <a:prstGeom prst="rect">
            <a:avLst/>
          </a:prstGeom>
          <a:solidFill>
            <a:srgbClr val="712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A0C927-27E9-0C63-F7C1-23C36515C319}"/>
              </a:ext>
            </a:extLst>
          </p:cNvPr>
          <p:cNvSpPr/>
          <p:nvPr userDrawn="1"/>
        </p:nvSpPr>
        <p:spPr>
          <a:xfrm>
            <a:off x="82550" y="80033"/>
            <a:ext cx="6013450" cy="6716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8F7232B-8FA8-CD0A-A210-2F3094F86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693"/>
                    </a14:imgEffect>
                    <a14:imgEffect>
                      <a14:saturation sat="0"/>
                    </a14:imgEffect>
                    <a14:imgEffect>
                      <a14:brightnessContrast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447" b="26582"/>
          <a:stretch/>
        </p:blipFill>
        <p:spPr>
          <a:xfrm>
            <a:off x="85725" y="3163079"/>
            <a:ext cx="6539870" cy="3618722"/>
          </a:xfrm>
          <a:prstGeom prst="rect">
            <a:avLst/>
          </a:prstGeom>
          <a:effectLst>
            <a:outerShdw blurRad="127000" dist="63500" dir="189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014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648DA-D60A-4984-B153-A20A5501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9D6A8F-D6C5-42A3-8267-413FF6040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B9D58-B95A-4E0E-B44A-F1628ABF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E9574E-2E94-4D41-AB0C-B6C251DB6213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5A2A7-7476-466B-9546-A590B0EC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94645-73E6-4603-BD5F-23E0D800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18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74C2B2-4CB9-4455-B3CB-51309B803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C9677B-8804-4FC4-A65E-D7F6C48E4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2A088E-007D-4153-BD17-740F0C81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6AF00-89BE-4D1D-8CA1-328E52E550AD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CC9D35-AEE6-4251-AC61-2D3CABB0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9580D-DDD3-4A28-AA6D-9BD09FD8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44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D2533-6111-4197-A918-62347465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26DBD-0250-453A-B68C-67102648E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º"/>
              <a:defRPr/>
            </a:lvl2pPr>
            <a:lvl3pPr marL="1143000" indent="-228600">
              <a:lnSpc>
                <a:spcPct val="100000"/>
              </a:lnSpc>
              <a:buFont typeface="맑은 고딕" panose="020B0503020000020004" pitchFamily="50" charset="-127"/>
              <a:buChar char="∙"/>
              <a:defRPr/>
            </a:lvl3pPr>
            <a:lvl4pPr marL="1600200" indent="-228600">
              <a:lnSpc>
                <a:spcPct val="100000"/>
              </a:lnSpc>
              <a:buFont typeface="맑은 고딕" panose="020B0503020000020004" pitchFamily="50" charset="-127"/>
              <a:buChar char="–"/>
              <a:defRPr/>
            </a:lvl4pPr>
            <a:lvl5pPr marL="2057400" indent="-228600">
              <a:lnSpc>
                <a:spcPct val="100000"/>
              </a:lnSpc>
              <a:buFont typeface="맑은 고딕" panose="020B0503020000020004" pitchFamily="50" charset="-127"/>
              <a:buChar char="┕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53672-A760-498D-9316-FC9DB700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0CB1B7-697C-4C2D-8834-93EE436AC335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0578A0-3106-4B7A-984A-EB080633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A59E7-59ED-44B2-9AD1-0977C509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14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6F866-D4C9-429C-8923-5546F608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DC3691-F4B3-4D6F-BE97-005D586AF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5776E-F9A5-49DF-BE16-B41CD9DE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DA6819-0D53-499D-BFE1-30574C07345A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B31ED-BCD7-4636-9004-8DA85B67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937FF-07B6-49C2-9196-A3DA0852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43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CAD07-1C71-41EA-A39C-8C268C8D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8F162-462A-48D2-B9C5-8B9FBB12D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0294B0-D0EF-4981-ACA9-245D80349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2E1BA1-C58A-40C3-9001-E866D00F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AD58B7-849B-4C35-809B-82D850A3FEF3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7D1C50-7277-41E5-A294-6A036696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92FC25-74FF-4D41-8D65-D34999D5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4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E9A35-8116-4739-A957-2B110645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4F638B-FDDA-4128-B9D9-95D4C5BB1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83F06D-4AF0-4CA6-8412-2BDC9050F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63587B-C267-431E-AE83-BFFF15818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6DF974-DC38-47B9-82CC-4FD0641E7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865041-D6E9-4304-8160-F2145964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3A6436-DB84-45E7-A4BA-9FC37819F7BB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7D8388-DCC4-40B9-9C90-6F0DCD0F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C5E559-1664-4538-BA33-46B86A60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94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C2FFF-0F73-40E8-9C77-15AFAE15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D18E33-8B9B-4ACC-B2A6-5A0F8E3D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3833E-D8B3-4B09-9570-F529A2B4A275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E02D52-D9D2-4AB0-AF52-AC6348D5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8F97C2-BF64-4837-811D-28FBF7FE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0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23D01A-20AD-4379-BF81-1F8707E9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A34E94-BA15-4269-BF59-3DE548405421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5618CB-9C1C-4F3E-93E2-128A0FEC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A0DE29-4172-4B1D-8401-9F50A3F7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68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2EF9F-AFD4-4F04-8035-914CDABE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DC52C-C135-41F9-8C99-8CFC04A78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ADD21A-4C2A-4FE5-8F88-313628077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4BC3D-81BE-4E3C-B389-31F1C2DE99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8B6D62-9909-4585-B596-37FB806A9EA9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ECA5F1-F393-4ADA-A5CA-15613FD0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AF5901-B46B-48FD-8E1F-854FC183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33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A0E1C-84AA-4511-8ED0-020A22C7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99F804-F19B-46D6-99D3-CFFB5DA4A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A9CCBE-B569-4574-9D58-8403FB178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81C172-62E5-4760-A77B-AB82E31D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C987D6-9294-43BC-8666-DF2F4FE74FFD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BBCCC1-1C6D-4BB6-9423-8FE43D72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A84AE-81AF-4533-9C73-9540B007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62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2F3196-D25C-5C56-2791-A9C18348EB53}"/>
              </a:ext>
            </a:extLst>
          </p:cNvPr>
          <p:cNvGrpSpPr/>
          <p:nvPr userDrawn="1"/>
        </p:nvGrpSpPr>
        <p:grpSpPr>
          <a:xfrm>
            <a:off x="-38100" y="0"/>
            <a:ext cx="12230100" cy="6858000"/>
            <a:chOff x="-38100" y="0"/>
            <a:chExt cx="12230100" cy="6858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9D1D3FD-4411-0CFA-9AC0-74EE110E3C80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pattFill prst="dkUpDiag">
              <a:fgClr>
                <a:schemeClr val="bg1"/>
              </a:fgClr>
              <a:bgClr>
                <a:srgbClr val="71273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C3B36B6-9254-11B5-6BAE-5D4220FBDE0A}"/>
                </a:ext>
              </a:extLst>
            </p:cNvPr>
            <p:cNvSpPr/>
            <p:nvPr userDrawn="1"/>
          </p:nvSpPr>
          <p:spPr>
            <a:xfrm>
              <a:off x="85725" y="76200"/>
              <a:ext cx="12020550" cy="6705600"/>
            </a:xfrm>
            <a:prstGeom prst="rect">
              <a:avLst/>
            </a:prstGeom>
            <a:solidFill>
              <a:srgbClr val="712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FA28F8B-1242-B53D-3110-C139062B66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309" y="140729"/>
              <a:ext cx="1107991" cy="369331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D79F6EB-8729-62AB-5BAF-EAEBFD072D03}"/>
                </a:ext>
              </a:extLst>
            </p:cNvPr>
            <p:cNvSpPr/>
            <p:nvPr userDrawn="1"/>
          </p:nvSpPr>
          <p:spPr>
            <a:xfrm>
              <a:off x="304701" y="606865"/>
              <a:ext cx="11736599" cy="6110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090DF85-2584-1FEA-053B-05B213FBE66D}"/>
                </a:ext>
              </a:extLst>
            </p:cNvPr>
            <p:cNvSpPr/>
            <p:nvPr userDrawn="1"/>
          </p:nvSpPr>
          <p:spPr>
            <a:xfrm>
              <a:off x="-38100" y="280937"/>
              <a:ext cx="441325" cy="114313"/>
            </a:xfrm>
            <a:prstGeom prst="rect">
              <a:avLst/>
            </a:prstGeom>
            <a:solidFill>
              <a:srgbClr val="FDCD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67C6A1-E59F-4FC2-B384-A6BBD583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145515"/>
            <a:ext cx="10406259" cy="4169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022252-58F6-4EAC-8601-30B649105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1325" y="774070"/>
            <a:ext cx="10912475" cy="540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6978A-BC3C-4569-8B5C-D1E33C75F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445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E9C1C7"/>
                </a:solidFill>
              </a:defRPr>
            </a:lvl1pPr>
          </a:lstStyle>
          <a:p>
            <a:fld id="{53FE1CB7-87FF-478D-BEA4-F763FD2A3B9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08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E144B-6C1B-427E-AD94-6734704978C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724185" y="2710912"/>
            <a:ext cx="5252225" cy="246868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rgbClr val="712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(Helical Antenna)</a:t>
            </a:r>
            <a:br>
              <a:rPr lang="en-US" altLang="ko-KR" sz="3600" dirty="0">
                <a:solidFill>
                  <a:srgbClr val="71273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500" b="1" spc="-100" dirty="0">
                <a:solidFill>
                  <a:srgbClr val="88303F"/>
                </a:solidFill>
                <a:latin typeface="+mn-ea"/>
                <a:ea typeface="+mn-ea"/>
                <a:cs typeface="+mn-cs"/>
              </a:rPr>
            </a:br>
            <a:r>
              <a:rPr lang="en-US" altLang="ko-KR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KW univ., </a:t>
            </a:r>
            <a:r>
              <a:rPr lang="ko-KR" altLang="en-US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정은지</a:t>
            </a:r>
            <a:br>
              <a:rPr lang="en-US" altLang="ko-KR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</a:br>
            <a:r>
              <a:rPr lang="en-US" altLang="ko-KR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eunjijung1107@gmail.com</a:t>
            </a:r>
            <a:r>
              <a:rPr lang="en-US" altLang="ko-KR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, 010 8596 9368</a:t>
            </a:r>
            <a:endParaRPr lang="ko-KR" altLang="en-US" sz="3500" b="1" spc="-100" dirty="0">
              <a:solidFill>
                <a:schemeClr val="bg1">
                  <a:lumMod val="8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584748-F516-4822-8BFC-8E037BEB6C81}"/>
              </a:ext>
            </a:extLst>
          </p:cNvPr>
          <p:cNvSpPr txBox="1"/>
          <p:nvPr/>
        </p:nvSpPr>
        <p:spPr>
          <a:xfrm>
            <a:off x="6992312" y="1901462"/>
            <a:ext cx="4262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00" dirty="0">
                <a:solidFill>
                  <a:schemeClr val="bg1"/>
                </a:solidFill>
                <a:latin typeface="+mn-ea"/>
              </a:rPr>
              <a:t>Weekly Report</a:t>
            </a:r>
            <a:endParaRPr lang="ko-KR" altLang="en-US" sz="3200" spc="-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213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830EF-8A5C-CEAE-634A-1925F536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1DE8D3-DE6D-41D8-2B3E-8E6223EF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082BBE-8BC0-75AA-E6AA-FC8101460A5D}"/>
              </a:ext>
            </a:extLst>
          </p:cNvPr>
          <p:cNvSpPr txBox="1"/>
          <p:nvPr/>
        </p:nvSpPr>
        <p:spPr>
          <a:xfrm>
            <a:off x="592050" y="1305341"/>
            <a:ext cx="11194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질문</a:t>
            </a:r>
            <a:endParaRPr lang="en-US" altLang="ko-KR" sz="3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Helical Antenna</a:t>
            </a:r>
            <a:r>
              <a:rPr lang="ko-KR" altLang="en-US" sz="2000" dirty="0"/>
              <a:t>의 방사 패턴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6990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830EF-8A5C-CEAE-634A-1925F536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1DE8D3-DE6D-41D8-2B3E-8E6223EF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A7A4D1C-37C7-EECA-0C07-B4B8AE7CF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" y="2873998"/>
            <a:ext cx="5869162" cy="357875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2C662A4-AC24-C58F-28CF-9632BFE685E2}"/>
              </a:ext>
            </a:extLst>
          </p:cNvPr>
          <p:cNvSpPr/>
          <p:nvPr/>
        </p:nvSpPr>
        <p:spPr>
          <a:xfrm>
            <a:off x="683288" y="798226"/>
            <a:ext cx="5412712" cy="1664419"/>
          </a:xfrm>
          <a:prstGeom prst="rect">
            <a:avLst/>
          </a:prstGeom>
          <a:noFill/>
          <a:ln w="28575">
            <a:solidFill>
              <a:srgbClr val="7849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A6140-4234-9DA3-FACC-BD91AFAFA3C3}"/>
              </a:ext>
            </a:extLst>
          </p:cNvPr>
          <p:cNvSpPr txBox="1"/>
          <p:nvPr/>
        </p:nvSpPr>
        <p:spPr>
          <a:xfrm>
            <a:off x="816017" y="1043685"/>
            <a:ext cx="4847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Helical </a:t>
            </a:r>
            <a:r>
              <a:rPr lang="ko-KR" altLang="en-US" dirty="0"/>
              <a:t>안테나는 </a:t>
            </a:r>
            <a:r>
              <a:rPr lang="en-US" altLang="ko-KR" dirty="0"/>
              <a:t>end-fire mode</a:t>
            </a:r>
            <a:r>
              <a:rPr lang="ko-KR" altLang="en-US" dirty="0"/>
              <a:t>로 방사되는 것으로 이해했는데 </a:t>
            </a:r>
            <a:r>
              <a:rPr lang="en-US" altLang="ko-KR" dirty="0"/>
              <a:t>port</a:t>
            </a:r>
            <a:r>
              <a:rPr lang="ko-KR" altLang="en-US" dirty="0"/>
              <a:t>가 나선이랑 같은 방향이 아니면 방사한 에너지가 어떻게 전달되는지 모르겠습니다</a:t>
            </a:r>
            <a:r>
              <a:rPr lang="en-US" altLang="ko-KR" dirty="0"/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F801D4-316C-6AAE-3365-7F2BF81F8A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0720"/>
          <a:stretch/>
        </p:blipFill>
        <p:spPr>
          <a:xfrm>
            <a:off x="6487470" y="746174"/>
            <a:ext cx="5568406" cy="425564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F2D45A6-38EE-16EE-5CA1-2E60448D1A5C}"/>
              </a:ext>
            </a:extLst>
          </p:cNvPr>
          <p:cNvCxnSpPr/>
          <p:nvPr/>
        </p:nvCxnSpPr>
        <p:spPr>
          <a:xfrm flipV="1">
            <a:off x="5372100" y="4322618"/>
            <a:ext cx="103909" cy="91440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281CB3-975C-73BD-AA97-1135D9C1CD2F}"/>
              </a:ext>
            </a:extLst>
          </p:cNvPr>
          <p:cNvSpPr txBox="1"/>
          <p:nvPr/>
        </p:nvSpPr>
        <p:spPr>
          <a:xfrm>
            <a:off x="4168605" y="5260130"/>
            <a:ext cx="2123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FFC000"/>
                </a:solidFill>
              </a:rPr>
              <a:t>원래대로면 이 방향으로 방사되어야 하는 것 아닌가요</a:t>
            </a:r>
            <a:r>
              <a:rPr lang="en-US" altLang="ko-KR" dirty="0">
                <a:solidFill>
                  <a:srgbClr val="FFC000"/>
                </a:solidFill>
              </a:rPr>
              <a:t>?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7C48C5-8ED5-89B9-FA6C-AB6EE959B10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9032" t="23747" r="18743" b="29817"/>
          <a:stretch/>
        </p:blipFill>
        <p:spPr>
          <a:xfrm>
            <a:off x="6367305" y="3150184"/>
            <a:ext cx="2709779" cy="318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1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830EF-8A5C-CEAE-634A-1925F536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1DE8D3-DE6D-41D8-2B3E-8E6223EF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A7A4D1C-37C7-EECA-0C07-B4B8AE7CF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" y="2873998"/>
            <a:ext cx="5869162" cy="357875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2C662A4-AC24-C58F-28CF-9632BFE685E2}"/>
              </a:ext>
            </a:extLst>
          </p:cNvPr>
          <p:cNvSpPr/>
          <p:nvPr/>
        </p:nvSpPr>
        <p:spPr>
          <a:xfrm>
            <a:off x="683288" y="907303"/>
            <a:ext cx="5412712" cy="1142562"/>
          </a:xfrm>
          <a:prstGeom prst="rect">
            <a:avLst/>
          </a:prstGeom>
          <a:noFill/>
          <a:ln w="28575">
            <a:solidFill>
              <a:srgbClr val="7849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A6140-4234-9DA3-FACC-BD91AFAFA3C3}"/>
              </a:ext>
            </a:extLst>
          </p:cNvPr>
          <p:cNvSpPr txBox="1"/>
          <p:nvPr/>
        </p:nvSpPr>
        <p:spPr>
          <a:xfrm>
            <a:off x="816017" y="1112728"/>
            <a:ext cx="4847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그리고 </a:t>
            </a:r>
            <a:r>
              <a:rPr lang="en-US" altLang="ko-KR" dirty="0"/>
              <a:t>Port 2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기능을 잘 모르겠어요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전류가 어디로 들어오는 것인지도</a:t>
            </a:r>
            <a:r>
              <a:rPr lang="en-US" altLang="ko-KR" dirty="0"/>
              <a:t>….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F801D4-316C-6AAE-3365-7F2BF81F8A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0720"/>
          <a:stretch/>
        </p:blipFill>
        <p:spPr>
          <a:xfrm>
            <a:off x="6487470" y="973807"/>
            <a:ext cx="5568406" cy="425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18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b5957f5-3c4a-4cb0-847b-f4f87a11c057" xsi:nil="true"/>
    <lcf76f155ced4ddcb4097134ff3c332f xmlns="25a6503e-e30d-41c7-baef-86fb30b58d22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4424EDD8B55D04BADF4D9C75D10EE7C" ma:contentTypeVersion="11" ma:contentTypeDescription="새 문서를 만듭니다." ma:contentTypeScope="" ma:versionID="791b209cf6e8fbfd0a4d518c691c1f2c">
  <xsd:schema xmlns:xsd="http://www.w3.org/2001/XMLSchema" xmlns:xs="http://www.w3.org/2001/XMLSchema" xmlns:p="http://schemas.microsoft.com/office/2006/metadata/properties" xmlns:ns2="25a6503e-e30d-41c7-baef-86fb30b58d22" xmlns:ns3="bb5957f5-3c4a-4cb0-847b-f4f87a11c057" targetNamespace="http://schemas.microsoft.com/office/2006/metadata/properties" ma:root="true" ma:fieldsID="2b3ffc03c3cbd826bea3c94dedb6d77e" ns2:_="" ns3:_="">
    <xsd:import namespace="25a6503e-e30d-41c7-baef-86fb30b58d22"/>
    <xsd:import namespace="bb5957f5-3c4a-4cb0-847b-f4f87a11c057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a6503e-e30d-41c7-baef-86fb30b58d22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이미지 태그" ma:readOnly="false" ma:fieldId="{5cf76f15-5ced-4ddc-b409-7134ff3c332f}" ma:taxonomyMulti="true" ma:sspId="3ed310bb-e884-4e84-98a9-f09739bc039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5957f5-3c4a-4cb0-847b-f4f87a11c057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202f557-9a41-4a3f-93a6-572cb8ab02c0}" ma:internalName="TaxCatchAll" ma:showField="CatchAllData" ma:web="bb5957f5-3c4a-4cb0-847b-f4f87a11c05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673B3F-89BA-4337-829D-5C826430EA33}">
  <ds:schemaRefs>
    <ds:schemaRef ds:uri="http://schemas.microsoft.com/office/2006/metadata/properties"/>
    <ds:schemaRef ds:uri="http://schemas.microsoft.com/office/infopath/2007/PartnerControls"/>
    <ds:schemaRef ds:uri="bb5957f5-3c4a-4cb0-847b-f4f87a11c057"/>
    <ds:schemaRef ds:uri="25a6503e-e30d-41c7-baef-86fb30b58d22"/>
  </ds:schemaRefs>
</ds:datastoreItem>
</file>

<file path=customXml/itemProps2.xml><?xml version="1.0" encoding="utf-8"?>
<ds:datastoreItem xmlns:ds="http://schemas.openxmlformats.org/officeDocument/2006/customXml" ds:itemID="{09F8BED9-9209-4830-8E25-1AFAEE0D32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5A4B65-9E13-4A32-B33F-E83D633935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a6503e-e30d-41c7-baef-86fb30b58d22"/>
    <ds:schemaRef ds:uri="bb5957f5-3c4a-4cb0-847b-f4f87a11c0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6904</TotalTime>
  <Words>74</Words>
  <Application>Microsoft Office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(Helical Antenna)  KW univ., 정은지 eunjijung1107@gmail.com, 010 8596 9368</vt:lpstr>
      <vt:lpstr>Contents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강의복습을 위한 e-Class 사용법</dc:title>
  <dc:creator>김인지</dc:creator>
  <cp:lastModifiedBy>MA3066</cp:lastModifiedBy>
  <cp:revision>581</cp:revision>
  <dcterms:created xsi:type="dcterms:W3CDTF">2021-10-28T01:42:31Z</dcterms:created>
  <dcterms:modified xsi:type="dcterms:W3CDTF">2024-09-30T00:07:08Z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0x010100F4424EDD8B55D04BADF4D9C75D10EE7C</vt:lpwstr>
  </property>
</Properties>
</file>