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notesMasterIdLst>
    <p:notesMasterId r:id="rId2"/>
  </p:notesMasterIdLst>
  <p:sldIdLst>
    <p:sldId id="273" r:id="rId3"/>
    <p:sldId id="326" r:id="rId4"/>
    <p:sldId id="329" r:id="rId5"/>
    <p:sldId id="330" r:id="rId6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0545" autoAdjust="0"/>
    <p:restoredTop sz="96348" autoAdjust="0"/>
  </p:normalViewPr>
  <p:slideViewPr>
    <p:cSldViewPr snapToGrid="0">
      <p:cViewPr varScale="1">
        <p:scale>
          <a:sx n="76" d="100"/>
          <a:sy n="76" d="100"/>
        </p:scale>
        <p:origin x="1075" y="53"/>
      </p:cViewPr>
      <p:guideLst>
        <p:guide orient="horz" pos="218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emf"  /><Relationship Id="rId3" Type="http://schemas.openxmlformats.org/officeDocument/2006/relationships/image" Target="../media/image2.emf"  /><Relationship Id="rId4" Type="http://schemas.microsoft.com/office/2007/relationships/hdphoto" Target="../embeddings/oleObject1.wdp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13" Type="http://schemas.openxmlformats.org/officeDocument/2006/relationships/image" Target="../media/image3.emf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(VBA </a:t>
            </a:r>
            <a:r>
              <a:rPr lang="ko-KR" altLang="en-US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보고서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88E2C-C84C-EF33-35FC-C5C96182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95B9501-5D12-04DD-E73D-3B29C698B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821116" y="1492802"/>
            <a:ext cx="569912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b="1" dirty="0"/>
              <a:t>txt </a:t>
            </a:r>
            <a:r>
              <a:rPr lang="ko-KR" altLang="en-US" sz="1600" b="1" dirty="0"/>
              <a:t>정보를</a:t>
            </a:r>
            <a:r>
              <a:rPr lang="en-US" altLang="ko-KR" sz="1600" b="1" dirty="0"/>
              <a:t> CST Macro</a:t>
            </a:r>
            <a:r>
              <a:rPr lang="ko-KR" altLang="en-US" sz="1600" b="1" dirty="0"/>
              <a:t>에서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호출 및</a:t>
            </a:r>
            <a:r>
              <a:rPr lang="en-US" altLang="ko-KR" sz="1600" b="1" dirty="0"/>
              <a:t> Macro </a:t>
            </a:r>
            <a:r>
              <a:rPr lang="ko-KR" altLang="en-US" sz="1600" b="1" dirty="0"/>
              <a:t>내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변수로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저장</a:t>
            </a:r>
            <a:endParaRPr lang="ko-KR" alt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821116" y="4861715"/>
            <a:ext cx="8604250" cy="335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/>
              <a:buChar char="•"/>
            </a:pPr>
            <a:r>
              <a:rPr lang="ko-KR" altLang="en-US" sz="1600" b="1" dirty="0" err="1"/>
              <a:t>파이썬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시뮬레이션이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돌아가는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동안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기존</a:t>
            </a:r>
            <a:r>
              <a:rPr lang="en-US" altLang="ko-KR" sz="1600" b="1" dirty="0" err="1"/>
              <a:t> txt </a:t>
            </a:r>
            <a:r>
              <a:rPr lang="ko-KR" altLang="en-US" sz="1600" b="1" dirty="0" err="1"/>
              <a:t>결과를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소환하지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않도록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시간을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확보하는</a:t>
            </a:r>
            <a:r>
              <a:rPr lang="en-US" altLang="ko-KR" sz="1600" b="1" dirty="0" err="1"/>
              <a:t> </a:t>
            </a:r>
            <a:r>
              <a:rPr lang="ko-KR" altLang="en-US" sz="1600" b="1" dirty="0" err="1"/>
              <a:t>것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2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/>
              <a:buChar char="v"/>
            </a:pPr>
            <a:r>
              <a:rPr lang="en-US" altLang="ko-KR" sz="1800" b="1" dirty="0"/>
              <a:t>Macro </a:t>
            </a:r>
            <a:r>
              <a:rPr lang="ko-KR" altLang="en-US" sz="1800" b="1" dirty="0"/>
              <a:t>작성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시행착오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해결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완료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1116" y="1916238"/>
            <a:ext cx="1084961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ko-KR" altLang="en-US" sz="1600" dirty="0"/>
              <a:t>파이썬</a:t>
            </a:r>
            <a:r>
              <a:rPr lang="en-US" altLang="ko-KR" sz="1600" dirty="0"/>
              <a:t> </a:t>
            </a:r>
            <a:r>
              <a:rPr lang="ko-KR" altLang="en-US" sz="1600" dirty="0"/>
              <a:t>시뮬레이션을</a:t>
            </a:r>
            <a:r>
              <a:rPr lang="en-US" altLang="ko-KR" sz="1600" dirty="0"/>
              <a:t> </a:t>
            </a:r>
            <a:r>
              <a:rPr lang="ko-KR" altLang="en-US" sz="1600" dirty="0"/>
              <a:t>통해</a:t>
            </a:r>
            <a:r>
              <a:rPr lang="en-US" altLang="ko-KR" sz="1600" dirty="0"/>
              <a:t> txt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저장한</a:t>
            </a:r>
            <a:r>
              <a:rPr lang="en-US" altLang="ko-KR" sz="1600" dirty="0"/>
              <a:t> directivity</a:t>
            </a:r>
            <a:r>
              <a:rPr lang="ko-KR" altLang="en-US" sz="1600" dirty="0"/>
              <a:t>와</a:t>
            </a:r>
            <a:r>
              <a:rPr lang="en-US" altLang="ko-KR" sz="1600" dirty="0"/>
              <a:t> n_parallel</a:t>
            </a:r>
            <a:r>
              <a:rPr lang="ko-KR" altLang="en-US" sz="1600" dirty="0"/>
              <a:t>값을</a:t>
            </a:r>
            <a:r>
              <a:rPr lang="en-US" altLang="ko-KR" sz="1600" dirty="0"/>
              <a:t> macro</a:t>
            </a:r>
            <a:r>
              <a:rPr lang="ko-KR" altLang="en-US" sz="1600" dirty="0"/>
              <a:t>내</a:t>
            </a:r>
            <a:r>
              <a:rPr lang="en-US" altLang="ko-KR" sz="1600" dirty="0"/>
              <a:t> </a:t>
            </a:r>
            <a:r>
              <a:rPr lang="ko-KR" altLang="en-US" sz="1600" dirty="0"/>
              <a:t>변수로</a:t>
            </a:r>
            <a:r>
              <a:rPr lang="en-US" altLang="ko-KR" sz="1600" dirty="0"/>
              <a:t> </a:t>
            </a:r>
            <a:r>
              <a:rPr lang="ko-KR" altLang="en-US" sz="1600" dirty="0"/>
              <a:t>저장</a:t>
            </a:r>
            <a:r>
              <a:rPr lang="en-US" altLang="ko-KR" sz="1600" dirty="0"/>
              <a:t> </a:t>
            </a:r>
            <a:r>
              <a:rPr lang="ko-KR" altLang="en-US" sz="1600" dirty="0"/>
              <a:t>및</a:t>
            </a:r>
            <a:r>
              <a:rPr lang="en-US" altLang="ko-KR" sz="1600" dirty="0"/>
              <a:t>  </a:t>
            </a:r>
            <a:r>
              <a:rPr lang="ko-KR" altLang="en-US" sz="1600" dirty="0"/>
              <a:t>값</a:t>
            </a:r>
            <a:r>
              <a:rPr lang="en-US" altLang="ko-KR" sz="1600" dirty="0"/>
              <a:t> </a:t>
            </a:r>
            <a:r>
              <a:rPr lang="ko-KR" altLang="en-US" sz="1600" dirty="0"/>
              <a:t>호출이</a:t>
            </a:r>
            <a:r>
              <a:rPr lang="en-US" altLang="ko-KR" sz="1600" dirty="0"/>
              <a:t> </a:t>
            </a:r>
            <a:r>
              <a:rPr lang="ko-KR" altLang="en-US" sz="1600" dirty="0"/>
              <a:t>가능하다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ko-KR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21116" y="5261041"/>
            <a:ext cx="478663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en-US" altLang="ko-KR" sz="1600" dirty="0"/>
              <a:t>Result templates </a:t>
            </a:r>
            <a:r>
              <a:rPr lang="ko-KR" altLang="en-US" sz="1600" dirty="0"/>
              <a:t>코드에서</a:t>
            </a:r>
            <a:r>
              <a:rPr lang="en-US" altLang="ko-KR" sz="1600" dirty="0"/>
              <a:t> </a:t>
            </a:r>
            <a:r>
              <a:rPr lang="ko-KR" altLang="en-US" sz="1600" dirty="0"/>
              <a:t>참고하여</a:t>
            </a:r>
            <a:r>
              <a:rPr lang="en-US" altLang="ko-KR" sz="1600" dirty="0"/>
              <a:t> </a:t>
            </a:r>
            <a:r>
              <a:rPr lang="ko-KR" altLang="en-US" sz="1600" dirty="0"/>
              <a:t>문제</a:t>
            </a:r>
            <a:r>
              <a:rPr lang="en-US" altLang="ko-KR" sz="1600" dirty="0"/>
              <a:t> </a:t>
            </a:r>
            <a:r>
              <a:rPr lang="ko-KR" altLang="en-US" sz="1600" dirty="0"/>
              <a:t>해결 </a:t>
            </a:r>
            <a:endParaRPr lang="ko-KR" altLang="en-US" sz="1600" dirty="0"/>
          </a:p>
        </p:txBody>
      </p:sp>
      <p:graphicFrame>
        <p:nvGraphicFramePr>
          <p:cNvPr id="17" name="표 12"/>
          <p:cNvGraphicFramePr>
            <a:graphicFrameLocks noGrp="1"/>
          </p:cNvGraphicFramePr>
          <p:nvPr/>
        </p:nvGraphicFramePr>
        <p:xfrm>
          <a:off x="1278654" y="2542700"/>
          <a:ext cx="9423526" cy="12494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23526"/>
              </a:tblGrid>
              <a:tr h="1249467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' Open the output file and read the result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fileNumber = FreeFile</a:t>
                      </a: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Open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resultFile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/>
                        </a:rPr>
                        <a:t> For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Input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/>
                        </a:rPr>
                        <a:t> As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fileNumber</a:t>
                      </a: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맑은 고딕"/>
                        </a:rPr>
                        <a:t>Line</a:t>
                      </a:r>
                      <a:r>
                        <a:rPr lang="en-US" altLang="ko-KR" sz="1600" kern="0" spc="0" dirty="0">
                          <a:solidFill>
                            <a:srgbClr val="31e0db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Input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#fileNumber,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Output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' Read the first line from the file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  </a:t>
                      </a:r>
                      <a:r>
                        <a:rPr lang="en-US" altLang="ko-KR" sz="1600" kern="0" spc="0" dirty="0">
                          <a:solidFill>
                            <a:srgbClr val="31e0db"/>
                          </a:solidFill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Close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fileNumber</a:t>
                      </a: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endParaRPr lang="en-US" altLang="ko-KR" sz="1600" kern="0" spc="0" dirty="0"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 ' Convert the output to a Double and store in result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 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result = CDbl(</a:t>
                      </a:r>
                      <a:r>
                        <a:rPr lang="en-US" altLang="ko-KR" sz="1600" kern="0" spc="0" dirty="0">
                          <a:solidFill>
                            <a:srgbClr val="18d9d2"/>
                          </a:solidFill>
                          <a:effectLst/>
                          <a:latin typeface="+mn-lt"/>
                          <a:ea typeface="맑은 고딕"/>
                        </a:rPr>
                        <a:t>Output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)</a:t>
                      </a:r>
                      <a:endParaRPr lang="en-US" sz="1600" kern="0" spc="0" dirty="0">
                        <a:effectLst/>
                        <a:latin typeface="+mn-lt"/>
                      </a:endParaRPr>
                    </a:p>
                  </a:txBody>
                  <a:tcPr marL="121088" marR="121088" marT="33477" marB="33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2"/>
          <p:cNvGraphicFramePr>
            <a:graphicFrameLocks noGrp="1"/>
          </p:cNvGraphicFramePr>
          <p:nvPr/>
        </p:nvGraphicFramePr>
        <p:xfrm>
          <a:off x="1278654" y="5824615"/>
          <a:ext cx="9423526" cy="124946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23526"/>
              </a:tblGrid>
              <a:tr h="646136">
                <a:tc>
                  <a:txBody>
                    <a:bodyPr/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' Wait for 3 seconds to allow script to finish</a:t>
                      </a:r>
                      <a:endParaRPr lang="en-US" altLang="ko-KR" sz="1600" kern="0" spc="0" dirty="0">
                        <a:solidFill>
                          <a:srgbClr val="008000"/>
                        </a:solidFill>
                        <a:effectLst/>
                        <a:latin typeface="+mn-lt"/>
                        <a:ea typeface="맑은 고딕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1600" kern="0" spc="0" dirty="0">
                          <a:solidFill>
                            <a:srgbClr val="008000"/>
                          </a:solidFill>
                          <a:effectLst/>
                          <a:latin typeface="+mn-lt"/>
                          <a:ea typeface="맑은 고딕"/>
                        </a:rPr>
                        <a:t>   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42c7f1"/>
                          </a:solidFill>
                          <a:effectLst/>
                          <a:latin typeface="+mn-lt"/>
                          <a:ea typeface="맑은 고딕"/>
                        </a:rPr>
                        <a:t>Wait</a:t>
                      </a:r>
                      <a:r>
                        <a:rPr lang="en-US" altLang="ko-KR" sz="1600" kern="0" spc="0" dirty="0">
                          <a:effectLst/>
                          <a:latin typeface="+mn-lt"/>
                          <a:ea typeface="맑은 고딕"/>
                        </a:rPr>
                        <a:t> 3</a:t>
                      </a:r>
                      <a:endParaRPr lang="en-US" sz="1600" kern="0" spc="0" dirty="0">
                        <a:effectLst/>
                        <a:latin typeface="+mn-lt"/>
                      </a:endParaRPr>
                    </a:p>
                  </a:txBody>
                  <a:tcPr marL="121088" marR="121088" marT="33477" marB="3347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076645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/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821116" y="1492802"/>
            <a:ext cx="744410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sz="1600" b="1" dirty="0"/>
              <a:t>Result Templates RTP file</a:t>
            </a:r>
            <a:r>
              <a:rPr lang="ko-KR" altLang="en-US" sz="1600" b="1" dirty="0"/>
              <a:t>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문법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형식이</a:t>
            </a:r>
            <a:r>
              <a:rPr lang="en-US" altLang="ko-KR" sz="1600" b="1" dirty="0"/>
              <a:t> Macro</a:t>
            </a:r>
            <a:r>
              <a:rPr lang="ko-KR" altLang="en-US" sz="1600" b="1" dirty="0"/>
              <a:t>랑</a:t>
            </a:r>
            <a:r>
              <a:rPr lang="en-US" altLang="ko-KR" sz="1600" b="1" dirty="0"/>
              <a:t> 100% </a:t>
            </a:r>
            <a:r>
              <a:rPr lang="ko-KR" altLang="en-US" sz="1600" b="1" dirty="0"/>
              <a:t>일치하는게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아니다</a:t>
            </a:r>
            <a:r>
              <a:rPr lang="en-US" altLang="ko-KR" sz="1600" b="1" dirty="0"/>
              <a:t>.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1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/>
              <a:buChar char="v"/>
            </a:pPr>
            <a:r>
              <a:rPr lang="en-US" altLang="ko-KR" sz="1800" b="1" dirty="0"/>
              <a:t>Macro </a:t>
            </a:r>
            <a:r>
              <a:rPr lang="ko-KR" altLang="en-US" sz="1800" b="1" dirty="0"/>
              <a:t>작성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시행착오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해결</a:t>
            </a:r>
            <a:r>
              <a:rPr lang="en-US" altLang="ko-KR" sz="1800" b="1" dirty="0"/>
              <a:t> X)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1116" y="1916238"/>
            <a:ext cx="9675495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ko-KR" altLang="en-US" sz="1600" dirty="0"/>
              <a:t>함수</a:t>
            </a:r>
            <a:r>
              <a:rPr lang="en-US" altLang="ko-KR" sz="1600" dirty="0"/>
              <a:t> </a:t>
            </a:r>
            <a:r>
              <a:rPr lang="ko-KR" altLang="en-US" sz="1600" dirty="0"/>
              <a:t>정의에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</a:t>
            </a:r>
            <a:r>
              <a:rPr lang="en-US" altLang="ko-KR" sz="1600" dirty="0"/>
              <a:t> </a:t>
            </a:r>
            <a:r>
              <a:rPr lang="ko-KR" altLang="en-US" sz="1600" dirty="0"/>
              <a:t>오류</a:t>
            </a:r>
            <a:r>
              <a:rPr lang="en-US" altLang="ko-KR" sz="1600" dirty="0"/>
              <a:t> </a:t>
            </a:r>
            <a:r>
              <a:rPr lang="ko-KR" altLang="en-US" sz="1600" dirty="0"/>
              <a:t>발생</a:t>
            </a:r>
            <a:r>
              <a:rPr lang="en-US" altLang="ko-KR" sz="1600" dirty="0"/>
              <a:t>(e.g. </a:t>
            </a:r>
            <a:r>
              <a:rPr lang="ko-KR" altLang="en-US" sz="1600" dirty="0"/>
              <a:t>시작과</a:t>
            </a:r>
            <a:r>
              <a:rPr lang="en-US" altLang="ko-KR" sz="1600" dirty="0"/>
              <a:t> </a:t>
            </a:r>
            <a:r>
              <a:rPr lang="ko-KR" altLang="en-US" sz="1600" dirty="0"/>
              <a:t>끝인</a:t>
            </a:r>
            <a:r>
              <a:rPr lang="en-US" altLang="ko-KR" sz="1600" dirty="0"/>
              <a:t> Sub Main / End Sub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</a:t>
            </a:r>
            <a:r>
              <a:rPr lang="en-US" altLang="ko-KR" sz="1600" dirty="0"/>
              <a:t> </a:t>
            </a:r>
            <a:r>
              <a:rPr lang="ko-KR" altLang="en-US" sz="1600" dirty="0"/>
              <a:t>중복</a:t>
            </a:r>
            <a:r>
              <a:rPr lang="en-US" altLang="ko-KR" sz="1600" dirty="0"/>
              <a:t> </a:t>
            </a:r>
            <a:r>
              <a:rPr lang="ko-KR" altLang="en-US" sz="1600" dirty="0"/>
              <a:t>및</a:t>
            </a:r>
            <a:r>
              <a:rPr lang="en-US" altLang="ko-KR" sz="1600" dirty="0"/>
              <a:t> </a:t>
            </a:r>
            <a:r>
              <a:rPr lang="ko-KR" altLang="en-US" sz="1600" dirty="0"/>
              <a:t>오류</a:t>
            </a:r>
            <a:r>
              <a:rPr lang="en-US" altLang="ko-KR" sz="1600" dirty="0"/>
              <a:t> </a:t>
            </a:r>
            <a:r>
              <a:rPr lang="ko-KR" altLang="en-US" sz="1600" dirty="0"/>
              <a:t>메세지</a:t>
            </a:r>
            <a:r>
              <a:rPr lang="en-US" altLang="ko-KR" sz="1600" dirty="0"/>
              <a:t> </a:t>
            </a:r>
            <a:r>
              <a:rPr lang="ko-KR" altLang="en-US" sz="1600" dirty="0"/>
              <a:t>발생</a:t>
            </a:r>
            <a:r>
              <a:rPr lang="en-US" altLang="ko-KR" sz="1600" dirty="0"/>
              <a:t>) </a:t>
            </a:r>
            <a:br>
              <a:rPr lang="en-US" altLang="ko-KR" sz="1600" dirty="0"/>
            </a:br>
            <a:r>
              <a:rPr lang="ko-KR" altLang="en-US" sz="1600" dirty="0"/>
              <a:t>외에도</a:t>
            </a:r>
            <a:r>
              <a:rPr lang="en-US" altLang="ko-KR" sz="1600" dirty="0"/>
              <a:t> </a:t>
            </a:r>
            <a:r>
              <a:rPr lang="ko-KR" altLang="en-US" sz="1600" dirty="0"/>
              <a:t>기존</a:t>
            </a:r>
            <a:r>
              <a:rPr lang="en-US" altLang="ko-KR" sz="1600" dirty="0"/>
              <a:t> </a:t>
            </a:r>
            <a:r>
              <a:rPr lang="ko-KR" altLang="en-US" sz="1600" dirty="0"/>
              <a:t>매크로</a:t>
            </a:r>
            <a:r>
              <a:rPr lang="en-US" altLang="ko-KR" sz="1600" dirty="0"/>
              <a:t> </a:t>
            </a:r>
            <a:r>
              <a:rPr lang="ko-KR" altLang="en-US" sz="1600" dirty="0"/>
              <a:t>코드</a:t>
            </a:r>
            <a:r>
              <a:rPr lang="en-US" altLang="ko-KR" sz="1600" dirty="0"/>
              <a:t> </a:t>
            </a:r>
            <a:r>
              <a:rPr lang="ko-KR" altLang="en-US" sz="1600" dirty="0"/>
              <a:t>실행에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</a:t>
            </a:r>
            <a:r>
              <a:rPr lang="en-US" altLang="ko-KR" sz="1600" dirty="0"/>
              <a:t> </a:t>
            </a:r>
            <a:r>
              <a:rPr lang="ko-KR" altLang="en-US" sz="1600" dirty="0"/>
              <a:t>오류가</a:t>
            </a:r>
            <a:r>
              <a:rPr lang="en-US" altLang="ko-KR" sz="1600" dirty="0"/>
              <a:t> </a:t>
            </a:r>
            <a:r>
              <a:rPr lang="ko-KR" altLang="en-US" sz="1600" dirty="0"/>
              <a:t>발생한다</a:t>
            </a:r>
            <a:r>
              <a:rPr lang="en-US" altLang="ko-KR" sz="1600" dirty="0"/>
              <a:t>. (</a:t>
            </a:r>
            <a:r>
              <a:rPr lang="ko-KR" altLang="en-US" sz="1600" dirty="0"/>
              <a:t>아래</a:t>
            </a:r>
            <a:r>
              <a:rPr lang="en-US" altLang="ko-KR" sz="1600" dirty="0"/>
              <a:t> </a:t>
            </a:r>
            <a:r>
              <a:rPr lang="ko-KR" altLang="en-US" sz="1600" dirty="0"/>
              <a:t>사진</a:t>
            </a:r>
            <a:r>
              <a:rPr lang="en-US" altLang="ko-KR" sz="1600" dirty="0"/>
              <a:t>)  </a:t>
            </a:r>
            <a:r>
              <a:rPr lang="ko-KR" altLang="en-US" sz="1600" dirty="0"/>
              <a:t> </a:t>
            </a:r>
            <a:endParaRPr lang="ko-KR" altLang="en-US" sz="1600" dirty="0"/>
          </a:p>
        </p:txBody>
      </p:sp>
      <p:pic>
        <p:nvPicPr>
          <p:cNvPr id="7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13034" y="4093056"/>
            <a:ext cx="5734050" cy="2295525"/>
          </a:xfrm>
          <a:prstGeom prst="rect">
            <a:avLst/>
          </a:prstGeom>
        </p:spPr>
      </p:pic>
      <p:sp>
        <p:nvSpPr>
          <p:cNvPr id="8" name="TextBox 5"/>
          <p:cNvSpPr txBox="1"/>
          <p:nvPr/>
        </p:nvSpPr>
        <p:spPr>
          <a:xfrm>
            <a:off x="821116" y="2739322"/>
            <a:ext cx="9753600" cy="11887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en-US" altLang="ko-KR" sz="1600" dirty="0"/>
              <a:t>1. </a:t>
            </a:r>
            <a:r>
              <a:rPr lang="ko-KR" altLang="en-US" sz="1600" dirty="0"/>
              <a:t>문법이</a:t>
            </a:r>
            <a:r>
              <a:rPr lang="en-US" altLang="ko-KR" sz="1600" dirty="0"/>
              <a:t> </a:t>
            </a:r>
            <a:r>
              <a:rPr lang="ko-KR" altLang="en-US" sz="1600" dirty="0"/>
              <a:t>틀렸거나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2. </a:t>
            </a:r>
            <a:r>
              <a:rPr lang="ko-KR" altLang="en-US" sz="1600" dirty="0"/>
              <a:t>프로젝트</a:t>
            </a:r>
            <a:r>
              <a:rPr lang="en-US" altLang="ko-KR" sz="1600" dirty="0"/>
              <a:t> </a:t>
            </a:r>
            <a:r>
              <a:rPr lang="ko-KR" altLang="en-US" sz="1600" dirty="0"/>
              <a:t>내부</a:t>
            </a:r>
            <a:r>
              <a:rPr lang="en-US" altLang="ko-KR" sz="1600" dirty="0"/>
              <a:t> Tree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</a:t>
            </a:r>
            <a:r>
              <a:rPr lang="en-US" altLang="ko-KR" sz="1600" dirty="0"/>
              <a:t> </a:t>
            </a:r>
            <a:r>
              <a:rPr lang="ko-KR" altLang="en-US" sz="1600" dirty="0"/>
              <a:t>접근이</a:t>
            </a:r>
            <a:r>
              <a:rPr lang="en-US" altLang="ko-KR" sz="1600" dirty="0"/>
              <a:t> </a:t>
            </a:r>
            <a:r>
              <a:rPr lang="ko-KR" altLang="en-US" sz="1600" dirty="0"/>
              <a:t>오류가</a:t>
            </a:r>
            <a:r>
              <a:rPr lang="en-US" altLang="ko-KR" sz="1600" dirty="0"/>
              <a:t> </a:t>
            </a:r>
            <a:r>
              <a:rPr lang="ko-KR" altLang="en-US" sz="1600" dirty="0"/>
              <a:t>발생하는</a:t>
            </a:r>
            <a:r>
              <a:rPr lang="en-US" altLang="ko-KR" sz="1600" dirty="0"/>
              <a:t> </a:t>
            </a:r>
            <a:r>
              <a:rPr lang="ko-KR" altLang="en-US" sz="1600" dirty="0"/>
              <a:t>것을</a:t>
            </a:r>
            <a:r>
              <a:rPr lang="en-US" altLang="ko-KR" sz="1600" dirty="0"/>
              <a:t> </a:t>
            </a:r>
            <a:r>
              <a:rPr lang="ko-KR" altLang="en-US" sz="1600" dirty="0"/>
              <a:t>보아</a:t>
            </a:r>
            <a:r>
              <a:rPr lang="en-US" altLang="ko-KR" sz="1600" dirty="0"/>
              <a:t> global </a:t>
            </a:r>
            <a:r>
              <a:rPr lang="ko-KR" altLang="en-US" sz="1600" dirty="0"/>
              <a:t>변수에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</a:t>
            </a:r>
            <a:r>
              <a:rPr lang="en-US" altLang="ko-KR" sz="1600" dirty="0"/>
              <a:t> </a:t>
            </a:r>
            <a:r>
              <a:rPr lang="ko-KR" altLang="en-US" sz="1600" dirty="0"/>
              <a:t>접근이</a:t>
            </a:r>
            <a:r>
              <a:rPr lang="en-US" altLang="ko-KR" sz="1600" dirty="0"/>
              <a:t> </a:t>
            </a:r>
            <a:r>
              <a:rPr lang="ko-KR" altLang="en-US" sz="1600" dirty="0"/>
              <a:t>아니라서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ko-KR" altLang="en-US" sz="1600" dirty="0"/>
              <a:t>문제가</a:t>
            </a:r>
            <a:r>
              <a:rPr lang="en-US" altLang="ko-KR" sz="1600" dirty="0"/>
              <a:t> </a:t>
            </a:r>
            <a:r>
              <a:rPr lang="ko-KR" altLang="en-US" sz="1600" dirty="0"/>
              <a:t>생기는</a:t>
            </a:r>
            <a:r>
              <a:rPr lang="en-US" altLang="ko-KR" sz="1600" dirty="0"/>
              <a:t> </a:t>
            </a:r>
            <a:r>
              <a:rPr lang="ko-KR" altLang="en-US" sz="1600" dirty="0"/>
              <a:t>것으로</a:t>
            </a:r>
            <a:r>
              <a:rPr lang="en-US" altLang="ko-KR" sz="1600" dirty="0"/>
              <a:t> </a:t>
            </a:r>
            <a:r>
              <a:rPr lang="ko-KR" altLang="en-US" sz="1600" dirty="0"/>
              <a:t>추정된다</a:t>
            </a:r>
            <a:r>
              <a:rPr lang="en-US" altLang="ko-KR" sz="1600" dirty="0"/>
              <a:t>.  </a:t>
            </a:r>
            <a:r>
              <a:rPr lang="ko-KR" altLang="en-US" sz="1600" dirty="0"/>
              <a:t> </a:t>
            </a:r>
            <a:endParaRPr lang="ko-KR" altLang="en-US" sz="1600" dirty="0"/>
          </a:p>
        </p:txBody>
      </p:sp>
      <p:pic>
        <p:nvPicPr>
          <p:cNvPr id="9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7594" y="4257040"/>
            <a:ext cx="3450871" cy="19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664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/>
            <a:r>
              <a:rPr lang="en-US" altLang="ko-KR" dirty="0"/>
              <a:t>VBA CODE</a:t>
            </a:r>
            <a:endParaRPr lang="ko-KR" altLang="en-US" dirty="0"/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4" name="TextBox 14"/>
          <p:cNvSpPr txBox="1"/>
          <p:nvPr/>
        </p:nvSpPr>
        <p:spPr>
          <a:xfrm>
            <a:off x="821116" y="1492802"/>
            <a:ext cx="8051165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1600" b="1" dirty="0"/>
              <a:t>해결방향은</a:t>
            </a:r>
            <a:r>
              <a:rPr lang="en-US" altLang="ko-KR" sz="1600" b="1" dirty="0"/>
              <a:t> Macro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소환하는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코드를</a:t>
            </a:r>
            <a:r>
              <a:rPr lang="en-US" altLang="ko-KR" sz="1600" b="1" dirty="0"/>
              <a:t> RTP file</a:t>
            </a:r>
            <a:r>
              <a:rPr lang="ko-KR" altLang="en-US" sz="1600" b="1" dirty="0"/>
              <a:t>에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작성하는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것으로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생각하고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있다</a:t>
            </a:r>
            <a:r>
              <a:rPr lang="en-US" altLang="ko-KR" sz="1600" b="1" dirty="0"/>
              <a:t>.   </a:t>
            </a:r>
            <a:endParaRPr lang="ko-KR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49929" y="815483"/>
            <a:ext cx="769810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/>
              <a:buChar char="v"/>
            </a:pPr>
            <a:r>
              <a:rPr lang="en-US" altLang="ko-KR" sz="1800" b="1" dirty="0"/>
              <a:t>Macro </a:t>
            </a:r>
            <a:r>
              <a:rPr lang="ko-KR" altLang="en-US" sz="1800" b="1" dirty="0"/>
              <a:t>작성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시행착오</a:t>
            </a:r>
            <a:r>
              <a:rPr lang="en-US" altLang="ko-KR" sz="1800" b="1" dirty="0"/>
              <a:t> (</a:t>
            </a:r>
            <a:r>
              <a:rPr lang="ko-KR" altLang="en-US" sz="1800" b="1" dirty="0"/>
              <a:t>해결</a:t>
            </a:r>
            <a:r>
              <a:rPr lang="en-US" altLang="ko-KR" sz="1800" b="1" dirty="0"/>
              <a:t> X)</a:t>
            </a:r>
            <a:endParaRPr lang="ko-KR" altLang="en-US" sz="1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21116" y="1916238"/>
            <a:ext cx="9225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ko-KR" altLang="en-US" sz="1600" dirty="0"/>
              <a:t>문제는</a:t>
            </a:r>
            <a:r>
              <a:rPr lang="en-US" altLang="ko-KR" sz="1600" dirty="0"/>
              <a:t> VBA </a:t>
            </a:r>
            <a:r>
              <a:rPr lang="ko-KR" altLang="en-US" sz="1600" dirty="0"/>
              <a:t>코드랑</a:t>
            </a:r>
            <a:r>
              <a:rPr lang="en-US" altLang="ko-KR" sz="1600" dirty="0"/>
              <a:t> </a:t>
            </a:r>
            <a:r>
              <a:rPr lang="ko-KR" altLang="en-US" sz="1600" dirty="0"/>
              <a:t>비슷하지만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형식이</a:t>
            </a:r>
            <a:r>
              <a:rPr lang="en-US" altLang="ko-KR" sz="1600" dirty="0"/>
              <a:t> </a:t>
            </a:r>
            <a:r>
              <a:rPr lang="ko-KR" altLang="en-US" sz="1600" dirty="0"/>
              <a:t>다른</a:t>
            </a:r>
            <a:r>
              <a:rPr lang="en-US" altLang="ko-KR" sz="1600" dirty="0"/>
              <a:t> </a:t>
            </a:r>
            <a:r>
              <a:rPr lang="ko-KR" altLang="en-US" sz="1600" dirty="0"/>
              <a:t>부분이</a:t>
            </a:r>
            <a:r>
              <a:rPr lang="en-US" altLang="ko-KR" sz="1600" dirty="0"/>
              <a:t> </a:t>
            </a:r>
            <a:r>
              <a:rPr lang="ko-KR" altLang="en-US" sz="1600" dirty="0"/>
              <a:t>분명</a:t>
            </a:r>
            <a:r>
              <a:rPr lang="en-US" altLang="ko-KR" sz="1600" dirty="0"/>
              <a:t> </a:t>
            </a:r>
            <a:r>
              <a:rPr lang="ko-KR" altLang="en-US" sz="1600" dirty="0"/>
              <a:t>존재하는데</a:t>
            </a:r>
            <a:r>
              <a:rPr lang="en-US" altLang="ko-KR" sz="1600" dirty="0"/>
              <a:t> </a:t>
            </a:r>
            <a:r>
              <a:rPr lang="ko-KR" altLang="en-US" sz="1600" dirty="0"/>
              <a:t>부족한</a:t>
            </a:r>
            <a:r>
              <a:rPr lang="en-US" altLang="ko-KR" sz="1600" dirty="0"/>
              <a:t> </a:t>
            </a:r>
            <a:r>
              <a:rPr lang="ko-KR" altLang="en-US" sz="1600" dirty="0"/>
              <a:t>점을</a:t>
            </a:r>
            <a:r>
              <a:rPr lang="en-US" altLang="ko-KR" sz="1600" dirty="0"/>
              <a:t> </a:t>
            </a:r>
            <a:r>
              <a:rPr lang="ko-KR" altLang="en-US" sz="1600" dirty="0"/>
              <a:t>채우기</a:t>
            </a:r>
            <a:r>
              <a:rPr lang="en-US" altLang="ko-KR" sz="1600" dirty="0"/>
              <a:t> </a:t>
            </a:r>
            <a:r>
              <a:rPr lang="ko-KR" altLang="en-US" sz="1600" dirty="0"/>
              <a:t>위해서</a:t>
            </a:r>
            <a:br>
              <a:rPr lang="en-US" altLang="ko-KR" sz="1600" dirty="0"/>
            </a:br>
            <a:r>
              <a:rPr lang="ko-KR" altLang="en-US" sz="1600" dirty="0"/>
              <a:t>어떤</a:t>
            </a:r>
            <a:r>
              <a:rPr lang="en-US" altLang="ko-KR" sz="1600" dirty="0"/>
              <a:t> </a:t>
            </a:r>
            <a:r>
              <a:rPr lang="ko-KR" altLang="en-US" sz="1600" dirty="0"/>
              <a:t>정보를</a:t>
            </a:r>
            <a:r>
              <a:rPr lang="en-US" altLang="ko-KR" sz="1600" dirty="0"/>
              <a:t> </a:t>
            </a:r>
            <a:r>
              <a:rPr lang="ko-KR" altLang="en-US" sz="1600" dirty="0"/>
              <a:t>찾아야</a:t>
            </a:r>
            <a:r>
              <a:rPr lang="en-US" altLang="ko-KR" sz="1600" dirty="0"/>
              <a:t> </a:t>
            </a:r>
            <a:r>
              <a:rPr lang="ko-KR" altLang="en-US" sz="1600" dirty="0"/>
              <a:t>할지</a:t>
            </a:r>
            <a:r>
              <a:rPr lang="en-US" altLang="ko-KR" sz="1600" dirty="0"/>
              <a:t> </a:t>
            </a:r>
            <a:r>
              <a:rPr lang="ko-KR" altLang="en-US" sz="1600" dirty="0"/>
              <a:t>모르겠다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ko-KR" altLang="en-US" sz="1600" dirty="0"/>
          </a:p>
        </p:txBody>
      </p:sp>
      <p:sp>
        <p:nvSpPr>
          <p:cNvPr id="7" name="TextBox 5"/>
          <p:cNvSpPr txBox="1"/>
          <p:nvPr/>
        </p:nvSpPr>
        <p:spPr>
          <a:xfrm>
            <a:off x="821116" y="4643408"/>
            <a:ext cx="11088370" cy="1920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Font typeface="Arial"/>
              <a:buChar char="►"/>
            </a:pPr>
            <a:r>
              <a:rPr lang="ko-KR" altLang="en-US" sz="1600" dirty="0"/>
              <a:t>위의</a:t>
            </a:r>
            <a:r>
              <a:rPr lang="en-US" altLang="ko-KR" sz="1600" dirty="0"/>
              <a:t> </a:t>
            </a:r>
            <a:r>
              <a:rPr lang="ko-KR" altLang="en-US" sz="1600" dirty="0"/>
              <a:t>자료는</a:t>
            </a:r>
            <a:r>
              <a:rPr lang="en-US" altLang="ko-KR" sz="1600" dirty="0"/>
              <a:t> </a:t>
            </a:r>
            <a:r>
              <a:rPr lang="ko-KR" altLang="en-US" sz="1600" dirty="0"/>
              <a:t>다른</a:t>
            </a:r>
            <a:r>
              <a:rPr lang="en-US" altLang="ko-KR" sz="1600" dirty="0"/>
              <a:t> RTP file</a:t>
            </a:r>
            <a:r>
              <a:rPr lang="ko-KR" altLang="en-US" sz="1600" dirty="0"/>
              <a:t>들에서</a:t>
            </a:r>
            <a:r>
              <a:rPr lang="en-US" altLang="ko-KR" sz="1600" dirty="0"/>
              <a:t> 1. macro</a:t>
            </a:r>
            <a:r>
              <a:rPr lang="ko-KR" altLang="en-US" sz="1600" dirty="0"/>
              <a:t>와</a:t>
            </a:r>
            <a:r>
              <a:rPr lang="en-US" altLang="ko-KR" sz="1600" dirty="0"/>
              <a:t> 2. main </a:t>
            </a:r>
            <a:r>
              <a:rPr lang="ko-KR" altLang="en-US" sz="1600" dirty="0"/>
              <a:t>함수</a:t>
            </a:r>
            <a:r>
              <a:rPr lang="en-US" altLang="ko-KR" sz="1600" dirty="0"/>
              <a:t> </a:t>
            </a:r>
            <a:r>
              <a:rPr lang="ko-KR" altLang="en-US" sz="1600" dirty="0"/>
              <a:t>정의를</a:t>
            </a:r>
            <a:r>
              <a:rPr lang="en-US" altLang="ko-KR" sz="1600" dirty="0"/>
              <a:t> </a:t>
            </a:r>
            <a:r>
              <a:rPr lang="ko-KR" altLang="en-US" sz="1600" dirty="0"/>
              <a:t>서치한</a:t>
            </a:r>
            <a:r>
              <a:rPr lang="en-US" altLang="ko-KR" sz="1600" dirty="0"/>
              <a:t> </a:t>
            </a:r>
            <a:r>
              <a:rPr lang="ko-KR" altLang="en-US" sz="1600" dirty="0"/>
              <a:t>결과인데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en-US" altLang="ko-KR" sz="1600" dirty="0"/>
              <a:t>1. </a:t>
            </a:r>
            <a:r>
              <a:rPr lang="ko-KR" altLang="en-US" sz="1600" dirty="0"/>
              <a:t>대체로</a:t>
            </a:r>
            <a:r>
              <a:rPr lang="en-US" altLang="ko-KR" sz="1600" dirty="0"/>
              <a:t> help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누르면</a:t>
            </a:r>
            <a:r>
              <a:rPr lang="en-US" altLang="ko-KR" sz="1600" dirty="0"/>
              <a:t> </a:t>
            </a:r>
            <a:r>
              <a:rPr lang="ko-KR" altLang="en-US" sz="1600" dirty="0"/>
              <a:t>관련</a:t>
            </a:r>
            <a:r>
              <a:rPr lang="en-US" altLang="ko-KR" sz="1600" dirty="0"/>
              <a:t> </a:t>
            </a:r>
            <a:r>
              <a:rPr lang="ko-KR" altLang="en-US" sz="1600" dirty="0"/>
              <a:t>매크로를</a:t>
            </a:r>
            <a:r>
              <a:rPr lang="en-US" altLang="ko-KR" sz="1600" dirty="0"/>
              <a:t> </a:t>
            </a:r>
            <a:r>
              <a:rPr lang="ko-KR" altLang="en-US" sz="1600" dirty="0"/>
              <a:t>참조할</a:t>
            </a:r>
            <a:r>
              <a:rPr lang="en-US" altLang="ko-KR" sz="1600" dirty="0"/>
              <a:t> </a:t>
            </a:r>
            <a:r>
              <a:rPr lang="ko-KR" altLang="en-US" sz="1600" dirty="0"/>
              <a:t>수</a:t>
            </a:r>
            <a:r>
              <a:rPr lang="en-US" altLang="ko-KR" sz="1600" dirty="0"/>
              <a:t> </a:t>
            </a:r>
            <a:r>
              <a:rPr lang="ko-KR" altLang="en-US" sz="1600" dirty="0"/>
              <a:t>있다는</a:t>
            </a:r>
            <a:r>
              <a:rPr lang="en-US" altLang="ko-KR" sz="1600" dirty="0"/>
              <a:t> </a:t>
            </a:r>
            <a:r>
              <a:rPr lang="ko-KR" altLang="en-US" sz="1600" dirty="0"/>
              <a:t>내용인데</a:t>
            </a:r>
            <a:r>
              <a:rPr lang="en-US" altLang="ko-KR" sz="1600" dirty="0"/>
              <a:t> macro </a:t>
            </a:r>
            <a:r>
              <a:rPr lang="ko-KR" altLang="en-US" sz="1600" dirty="0"/>
              <a:t>소환에</a:t>
            </a:r>
            <a:r>
              <a:rPr lang="en-US" altLang="ko-KR" sz="1600" dirty="0"/>
              <a:t> </a:t>
            </a:r>
            <a:r>
              <a:rPr lang="ko-KR" altLang="en-US" sz="1600" dirty="0"/>
              <a:t>관한</a:t>
            </a:r>
            <a:r>
              <a:rPr lang="en-US" altLang="ko-KR" sz="1600" dirty="0"/>
              <a:t> </a:t>
            </a:r>
            <a:r>
              <a:rPr lang="ko-KR" altLang="en-US" sz="1600" dirty="0"/>
              <a:t>코드는</a:t>
            </a:r>
            <a:r>
              <a:rPr lang="en-US" altLang="ko-KR" sz="1600" dirty="0"/>
              <a:t> </a:t>
            </a:r>
            <a:r>
              <a:rPr lang="ko-KR" altLang="en-US" sz="1600" dirty="0"/>
              <a:t>아닌</a:t>
            </a:r>
            <a:r>
              <a:rPr lang="en-US" altLang="ko-KR" sz="1600" dirty="0"/>
              <a:t> </a:t>
            </a:r>
            <a:r>
              <a:rPr lang="ko-KR" altLang="en-US" sz="1600" dirty="0"/>
              <a:t>것</a:t>
            </a:r>
            <a:r>
              <a:rPr lang="en-US" altLang="ko-KR" sz="1600" dirty="0"/>
              <a:t> </a:t>
            </a:r>
            <a:r>
              <a:rPr lang="ko-KR" altLang="en-US" sz="1600" dirty="0"/>
              <a:t>같다</a:t>
            </a:r>
            <a:r>
              <a:rPr lang="en-US" altLang="ko-KR" sz="1600" dirty="0"/>
              <a:t>. </a:t>
            </a:r>
            <a:br>
              <a:rPr lang="en-US" altLang="ko-KR" sz="1600" dirty="0"/>
            </a:br>
            <a:r>
              <a:rPr lang="en-US" altLang="ko-KR" sz="1600" dirty="0"/>
              <a:t>-&gt; </a:t>
            </a:r>
            <a:r>
              <a:rPr lang="ko-KR" altLang="en-US" sz="1600" dirty="0"/>
              <a:t>비슷하게</a:t>
            </a:r>
            <a:r>
              <a:rPr lang="en-US" altLang="ko-KR" sz="1600" dirty="0"/>
              <a:t> </a:t>
            </a:r>
            <a:r>
              <a:rPr lang="ko-KR" altLang="en-US" sz="1600" dirty="0"/>
              <a:t>수정해서</a:t>
            </a:r>
            <a:r>
              <a:rPr lang="en-US" altLang="ko-KR" sz="1600" dirty="0"/>
              <a:t> </a:t>
            </a:r>
            <a:r>
              <a:rPr lang="ko-KR" altLang="en-US" sz="1600" dirty="0"/>
              <a:t>시도해</a:t>
            </a:r>
            <a:r>
              <a:rPr lang="en-US" altLang="ko-KR" sz="1600" dirty="0"/>
              <a:t> </a:t>
            </a:r>
            <a:r>
              <a:rPr lang="ko-KR" altLang="en-US" sz="1600" dirty="0"/>
              <a:t>보았을</a:t>
            </a:r>
            <a:r>
              <a:rPr lang="en-US" altLang="ko-KR" sz="1600" dirty="0"/>
              <a:t> </a:t>
            </a:r>
            <a:r>
              <a:rPr lang="ko-KR" altLang="en-US" sz="1600" dirty="0"/>
              <a:t>때</a:t>
            </a:r>
            <a:r>
              <a:rPr lang="en-US" altLang="ko-KR" sz="1600" dirty="0"/>
              <a:t> </a:t>
            </a:r>
            <a:r>
              <a:rPr lang="ko-KR" altLang="en-US" sz="1600" dirty="0"/>
              <a:t>실패했다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/>
              <a:t>2. Main </a:t>
            </a:r>
            <a:r>
              <a:rPr lang="ko-KR" altLang="en-US" sz="1600" dirty="0"/>
              <a:t>함수의</a:t>
            </a:r>
            <a:r>
              <a:rPr lang="en-US" altLang="ko-KR" sz="1600" dirty="0"/>
              <a:t> </a:t>
            </a:r>
            <a:r>
              <a:rPr lang="ko-KR" altLang="en-US" sz="1600" dirty="0"/>
              <a:t>정의를</a:t>
            </a:r>
            <a:r>
              <a:rPr lang="en-US" altLang="ko-KR" sz="1600" dirty="0"/>
              <a:t> </a:t>
            </a:r>
            <a:r>
              <a:rPr lang="ko-KR" altLang="en-US" sz="1600" dirty="0"/>
              <a:t>안</a:t>
            </a:r>
            <a:r>
              <a:rPr lang="en-US" altLang="ko-KR" sz="1600" dirty="0"/>
              <a:t> </a:t>
            </a:r>
            <a:r>
              <a:rPr lang="ko-KR" altLang="en-US" sz="1600" dirty="0"/>
              <a:t>하고</a:t>
            </a:r>
            <a:r>
              <a:rPr lang="en-US" altLang="ko-KR" sz="1600" dirty="0"/>
              <a:t> </a:t>
            </a:r>
            <a:r>
              <a:rPr lang="ko-KR" altLang="en-US" sz="1600" dirty="0"/>
              <a:t>시작하던데</a:t>
            </a:r>
            <a:r>
              <a:rPr lang="en-US" altLang="ko-KR" sz="1600" dirty="0"/>
              <a:t>, Result Tamplate</a:t>
            </a:r>
            <a:r>
              <a:rPr lang="ko-KR" altLang="en-US" sz="1600" dirty="0"/>
              <a:t>의</a:t>
            </a:r>
            <a:r>
              <a:rPr lang="en-US" altLang="ko-KR" sz="1600" dirty="0"/>
              <a:t> </a:t>
            </a:r>
            <a:r>
              <a:rPr lang="ko-KR" altLang="en-US" sz="1600" dirty="0"/>
              <a:t>하위</a:t>
            </a:r>
            <a:r>
              <a:rPr lang="en-US" altLang="ko-KR" sz="1600" dirty="0"/>
              <a:t> </a:t>
            </a:r>
            <a:r>
              <a:rPr lang="ko-KR" altLang="en-US" sz="1600" dirty="0"/>
              <a:t>파일</a:t>
            </a:r>
            <a:r>
              <a:rPr lang="en-US" altLang="ko-KR" sz="1600" dirty="0"/>
              <a:t> </a:t>
            </a:r>
            <a:r>
              <a:rPr lang="ko-KR" altLang="en-US" sz="1600" dirty="0"/>
              <a:t>종류에</a:t>
            </a:r>
            <a:r>
              <a:rPr lang="en-US" altLang="ko-KR" sz="1600" dirty="0"/>
              <a:t> </a:t>
            </a:r>
            <a:r>
              <a:rPr lang="ko-KR" altLang="en-US" sz="1600" dirty="0"/>
              <a:t>따라서</a:t>
            </a:r>
            <a:r>
              <a:rPr lang="en-US" altLang="ko-KR" sz="1600" dirty="0"/>
              <a:t> </a:t>
            </a:r>
            <a:r>
              <a:rPr lang="ko-KR" altLang="en-US" sz="1600" dirty="0"/>
              <a:t>첫</a:t>
            </a:r>
            <a:r>
              <a:rPr lang="en-US" altLang="ko-KR" sz="1600" dirty="0"/>
              <a:t> </a:t>
            </a:r>
            <a:r>
              <a:rPr lang="ko-KR" altLang="en-US" sz="1600" dirty="0"/>
              <a:t>번째</a:t>
            </a:r>
            <a:r>
              <a:rPr lang="en-US" altLang="ko-KR" sz="1600" dirty="0"/>
              <a:t> Main </a:t>
            </a:r>
            <a:r>
              <a:rPr lang="ko-KR" altLang="en-US" sz="1600" dirty="0"/>
              <a:t>함수는</a:t>
            </a:r>
            <a:r>
              <a:rPr lang="en-US" altLang="ko-KR" sz="1600" dirty="0"/>
              <a:t> </a:t>
            </a:r>
            <a:r>
              <a:rPr lang="ko-KR" altLang="en-US" sz="1600" dirty="0"/>
              <a:t>없어도</a:t>
            </a:r>
            <a:br>
              <a:rPr lang="en-US" altLang="ko-KR" sz="1600" dirty="0"/>
            </a:br>
            <a:r>
              <a:rPr lang="ko-KR" altLang="en-US" sz="1600" dirty="0"/>
              <a:t>두</a:t>
            </a:r>
            <a:r>
              <a:rPr lang="en-US" altLang="ko-KR" sz="1600" dirty="0"/>
              <a:t> </a:t>
            </a:r>
            <a:r>
              <a:rPr lang="ko-KR" altLang="en-US" sz="1600" dirty="0"/>
              <a:t>번째</a:t>
            </a:r>
            <a:r>
              <a:rPr lang="en-US" altLang="ko-KR" sz="1600" dirty="0"/>
              <a:t> Main </a:t>
            </a:r>
            <a:r>
              <a:rPr lang="ko-KR" altLang="en-US" sz="1600" dirty="0"/>
              <a:t>함수의</a:t>
            </a:r>
            <a:r>
              <a:rPr lang="en-US" altLang="ko-KR" sz="1600" dirty="0"/>
              <a:t> </a:t>
            </a:r>
            <a:r>
              <a:rPr lang="ko-KR" altLang="en-US" sz="1600" dirty="0"/>
              <a:t>정의는</a:t>
            </a:r>
            <a:r>
              <a:rPr lang="en-US" altLang="ko-KR" sz="1600" dirty="0"/>
              <a:t> </a:t>
            </a:r>
            <a:r>
              <a:rPr lang="ko-KR" altLang="en-US" sz="1600" dirty="0"/>
              <a:t>존재해서</a:t>
            </a:r>
            <a:r>
              <a:rPr lang="en-US" altLang="ko-KR" sz="1600" dirty="0"/>
              <a:t> </a:t>
            </a:r>
            <a:r>
              <a:rPr lang="ko-KR" altLang="en-US" sz="1600" dirty="0"/>
              <a:t>이름을</a:t>
            </a:r>
            <a:r>
              <a:rPr lang="en-US" altLang="ko-KR" sz="1600" dirty="0"/>
              <a:t> </a:t>
            </a:r>
            <a:r>
              <a:rPr lang="ko-KR" altLang="en-US" sz="1600" dirty="0"/>
              <a:t>어떻게</a:t>
            </a:r>
            <a:r>
              <a:rPr lang="en-US" altLang="ko-KR" sz="1600" dirty="0"/>
              <a:t> </a:t>
            </a:r>
            <a:r>
              <a:rPr lang="ko-KR" altLang="en-US" sz="1600" dirty="0"/>
              <a:t>설정해야</a:t>
            </a:r>
            <a:r>
              <a:rPr lang="en-US" altLang="ko-KR" sz="1600" dirty="0"/>
              <a:t> </a:t>
            </a:r>
            <a:r>
              <a:rPr lang="ko-KR" altLang="en-US" sz="1600" dirty="0"/>
              <a:t>할지</a:t>
            </a:r>
            <a:r>
              <a:rPr lang="en-US" altLang="ko-KR" sz="1600" dirty="0"/>
              <a:t> </a:t>
            </a:r>
            <a:r>
              <a:rPr lang="ko-KR" altLang="en-US" sz="1600" dirty="0"/>
              <a:t>모르겠다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pic>
        <p:nvPicPr>
          <p:cNvPr id="8" name="Pic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06884" y="2879725"/>
            <a:ext cx="5495471" cy="946885"/>
          </a:xfrm>
          <a:prstGeom prst="rect">
            <a:avLst/>
          </a:prstGeom>
        </p:spPr>
      </p:pic>
      <p:pic>
        <p:nvPicPr>
          <p:cNvPr id="9" name="Pic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06387" y="3967480"/>
            <a:ext cx="5495925" cy="400050"/>
          </a:xfrm>
          <a:prstGeom prst="rect">
            <a:avLst/>
          </a:prstGeom>
        </p:spPr>
      </p:pic>
      <p:pic>
        <p:nvPicPr>
          <p:cNvPr id="10" name="Pic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13913" y="2661285"/>
            <a:ext cx="4362450" cy="695325"/>
          </a:xfrm>
          <a:prstGeom prst="rect">
            <a:avLst/>
          </a:prstGeom>
        </p:spPr>
      </p:pic>
      <p:pic>
        <p:nvPicPr>
          <p:cNvPr id="11" name="Pic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813441" y="3566795"/>
            <a:ext cx="44577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07664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655</ep:Words>
  <ep:PresentationFormat>와이드스크린</ep:PresentationFormat>
  <ep:Paragraphs>72</ep:Paragraphs>
  <ep:Slides>4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 xml:space="preserve">                  (VBA 보고서)  KW univ., 정은지 eunjijung1107@gmail.com, 010 8596 9368</vt:lpstr>
      <vt:lpstr>슬라이드 2</vt:lpstr>
      <vt:lpstr>VBA CODE</vt:lpstr>
      <vt:lpstr>VBA CODE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2021-10-28T01:42:31.000</dcterms:created>
  <dc:creator>김인지</dc:creator>
  <cp:lastModifiedBy>MA3066</cp:lastModifiedBy>
  <dcterms:modified xsi:type="dcterms:W3CDTF">2025-01-12T11:17:12.914</dcterms:modified>
  <cp:revision>599</cp:revision>
  <dc:title>강의복습을 위한 e-Class 사용법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