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73" r:id="rId3"/>
    <p:sldId id="330" r:id="rId4"/>
    <p:sldId id="329" r:id="rId5"/>
    <p:sldId id="331" r:id="rId6"/>
    <p:sldId id="332" r:id="rId7"/>
    <p:sldId id="333" r:id="rId8"/>
    <p:sldId id="334" r:id="rId9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545" autoAdjust="0"/>
    <p:restoredTop sz="96348" autoAdjust="0"/>
  </p:normalViewPr>
  <p:slideViewPr>
    <p:cSldViewPr snapToGrid="0">
      <p:cViewPr varScale="1">
        <p:scale>
          <a:sx n="100" d="100"/>
          <a:sy n="100" d="100"/>
        </p:scale>
        <p:origin x="1075" y="53"/>
      </p:cViewPr>
      <p:guideLst>
        <p:guide orient="horz" pos="2156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emf"  /><Relationship Id="rId3" Type="http://schemas.openxmlformats.org/officeDocument/2006/relationships/image" Target="../media/image2.emf"  /><Relationship Id="rId4" Type="http://schemas.microsoft.com/office/2007/relationships/hdphoto" Target="../embeddings/oleObject1.wdp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emf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(VBA </a:t>
            </a:r>
            <a:r>
              <a:rPr lang="ko-KR" altLang="en-US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보고서</a:t>
            </a: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VBA CODE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TextBox 14"/>
          <p:cNvSpPr txBox="1"/>
          <p:nvPr/>
        </p:nvSpPr>
        <p:spPr>
          <a:xfrm>
            <a:off x="821108" y="1492802"/>
            <a:ext cx="8976307" cy="4572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600" b="1"/>
              <a:t>Matlab </a:t>
            </a:r>
            <a:r>
              <a:rPr lang="ko-KR" altLang="en-US" sz="1600" b="1"/>
              <a:t>정보를 찾다가 </a:t>
            </a:r>
            <a:r>
              <a:rPr lang="en-US" altLang="ko-KR" sz="1600" b="1"/>
              <a:t>Result</a:t>
            </a:r>
            <a:r>
              <a:rPr lang="ko-KR" altLang="en-US" sz="1600" b="1"/>
              <a:t> </a:t>
            </a:r>
            <a:r>
              <a:rPr lang="en-US" altLang="ko-KR" sz="1600" b="1"/>
              <a:t>Template</a:t>
            </a:r>
            <a:r>
              <a:rPr lang="ko-KR" altLang="en-US" sz="1600" b="1"/>
              <a:t>에서 바로 </a:t>
            </a:r>
            <a:r>
              <a:rPr lang="en-US" altLang="ko-KR" sz="1600" b="1"/>
              <a:t>VBA </a:t>
            </a:r>
            <a:r>
              <a:rPr lang="ko-KR" altLang="en-US" sz="1600" b="1"/>
              <a:t>코드결과를 불러오는 방법을 발견함</a:t>
            </a:r>
            <a:r>
              <a:rPr lang="en-US" altLang="ko-KR" sz="1600" b="1"/>
              <a:t>.</a:t>
            </a:r>
            <a:r>
              <a:rPr lang="ko-KR" altLang="en-US" sz="1600" b="1"/>
              <a:t> </a:t>
            </a:r>
            <a:endParaRPr lang="ko-KR" altLang="en-US" sz="1600" b="1"/>
          </a:p>
        </p:txBody>
      </p:sp>
      <p:sp>
        <p:nvSpPr>
          <p:cNvPr id="5" name="TextBox 4"/>
          <p:cNvSpPr txBox="1"/>
          <p:nvPr/>
        </p:nvSpPr>
        <p:spPr>
          <a:xfrm>
            <a:off x="649929" y="815483"/>
            <a:ext cx="7698105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>
              <a:buFont typeface="Wingdings"/>
              <a:buChar char="v"/>
              <a:defRPr/>
            </a:pPr>
            <a:r>
              <a:rPr lang="en-US" altLang="ko-KR" sz="1800" b="1"/>
              <a:t>Optim parameter</a:t>
            </a:r>
            <a:r>
              <a:rPr lang="ko-KR" altLang="en-US" sz="1800" b="1"/>
              <a:t>로 </a:t>
            </a:r>
            <a:r>
              <a:rPr lang="en-US" altLang="ko-KR" sz="1800" b="1"/>
              <a:t>VBA </a:t>
            </a:r>
            <a:r>
              <a:rPr lang="ko-KR" altLang="en-US" sz="1800" b="1"/>
              <a:t>코드 삽입 성공</a:t>
            </a:r>
            <a:endParaRPr lang="ko-KR" altLang="en-US" sz="1800" b="1"/>
          </a:p>
        </p:txBody>
      </p:sp>
      <p:sp>
        <p:nvSpPr>
          <p:cNvPr id="6" name="TextBox 5"/>
          <p:cNvSpPr txBox="1"/>
          <p:nvPr/>
        </p:nvSpPr>
        <p:spPr>
          <a:xfrm>
            <a:off x="821113" y="2065179"/>
            <a:ext cx="7566602" cy="44751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지난번에 </a:t>
            </a:r>
            <a:r>
              <a:rPr lang="en-US" altLang="ko-KR" sz="1600"/>
              <a:t>txt</a:t>
            </a:r>
            <a:r>
              <a:rPr lang="ko-KR" altLang="en-US" sz="1600"/>
              <a:t> 결과를 불러오는 코드를 만들어둔 덕에 바로 </a:t>
            </a:r>
            <a:r>
              <a:rPr lang="en-US" altLang="ko-KR" sz="1600"/>
              <a:t>VBA</a:t>
            </a:r>
            <a:r>
              <a:rPr lang="ko-KR" altLang="en-US" sz="1600"/>
              <a:t> 코드 적용해봄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8" name="TextBox 5"/>
          <p:cNvSpPr txBox="1"/>
          <p:nvPr/>
        </p:nvSpPr>
        <p:spPr>
          <a:xfrm>
            <a:off x="821106" y="2624738"/>
            <a:ext cx="9090609" cy="4499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en-US" altLang="ko-KR" sz="1600"/>
              <a:t>Result Template</a:t>
            </a:r>
            <a:r>
              <a:rPr lang="ko-KR" altLang="en-US" sz="1600"/>
              <a:t>에서 추가한 결과가 </a:t>
            </a:r>
            <a:r>
              <a:rPr lang="en-US" altLang="ko-KR" sz="1600"/>
              <a:t>Table</a:t>
            </a:r>
            <a:r>
              <a:rPr lang="ko-KR" altLang="en-US" sz="1600"/>
              <a:t>에 추가되고 </a:t>
            </a:r>
            <a:r>
              <a:rPr lang="en-US" altLang="ko-KR" sz="1600"/>
              <a:t>OPTIM</a:t>
            </a:r>
            <a:r>
              <a:rPr lang="ko-KR" altLang="en-US" sz="1600"/>
              <a:t> 변수로 들어가는 것까지 확인함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</p:txBody>
      </p:sp>
      <p:sp>
        <p:nvSpPr>
          <p:cNvPr id="9" name="TextBox 5"/>
          <p:cNvSpPr txBox="1"/>
          <p:nvPr/>
        </p:nvSpPr>
        <p:spPr>
          <a:xfrm>
            <a:off x="821100" y="3205763"/>
            <a:ext cx="8471489" cy="4499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최적화 시뮬레이션은 </a:t>
            </a:r>
            <a:r>
              <a:rPr lang="en-US" altLang="ko-KR" sz="1600"/>
              <a:t>GPU </a:t>
            </a:r>
            <a:r>
              <a:rPr lang="ko-KR" altLang="en-US" sz="1600"/>
              <a:t>용량 문제로 아직 실행해보지 못 함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r>
              <a:rPr lang="en-US" altLang="ko-KR" sz="1600"/>
              <a:t>-&gt;</a:t>
            </a:r>
            <a:r>
              <a:rPr lang="ko-KR" altLang="en-US" sz="1600"/>
              <a:t> 추후 결과 추가 예정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1812361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/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0825" y="936214"/>
            <a:ext cx="11047933" cy="54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7664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VBA CODE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8000" y="1964307"/>
            <a:ext cx="11176000" cy="4260189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1272035" y="1218650"/>
            <a:ext cx="5937842" cy="4499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en-US" altLang="ko-KR" sz="1600"/>
              <a:t>Value </a:t>
            </a:r>
            <a:r>
              <a:rPr lang="ko-KR" altLang="en-US" sz="1600"/>
              <a:t>값을 비교해봄으로써</a:t>
            </a:r>
            <a:r>
              <a:rPr lang="en-US" altLang="ko-KR" sz="1600"/>
              <a:t> VBA </a:t>
            </a:r>
            <a:r>
              <a:rPr lang="ko-KR" altLang="en-US" sz="1600"/>
              <a:t>코드가 작동함을 확인 가능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10887468" y="1902220"/>
            <a:ext cx="383340" cy="241124"/>
          </a:xfrm>
          <a:prstGeom prst="rect">
            <a:avLst/>
          </a:prstGeom>
          <a:solidFill>
            <a:schemeClr val="accent4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3694" y="1265990"/>
            <a:ext cx="608663" cy="394754"/>
          </a:xfrm>
          <a:prstGeom prst="rect">
            <a:avLst/>
          </a:prstGeom>
          <a:solidFill>
            <a:schemeClr val="accent4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917681" y="2983036"/>
            <a:ext cx="383340" cy="445963"/>
          </a:xfrm>
          <a:prstGeom prst="rect">
            <a:avLst/>
          </a:prstGeom>
          <a:solidFill>
            <a:schemeClr val="accent4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9305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VBA CODE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5923" y="1638468"/>
            <a:ext cx="5220152" cy="4625741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3832234" y="1099854"/>
            <a:ext cx="4156660" cy="45081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최적화 변수로 들어가는 것까지 확인함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2596823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VBA CODE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4518" y="884686"/>
            <a:ext cx="9502964" cy="56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457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VBA CODE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TextBox 14"/>
          <p:cNvSpPr txBox="1"/>
          <p:nvPr/>
        </p:nvSpPr>
        <p:spPr>
          <a:xfrm>
            <a:off x="821100" y="1492802"/>
            <a:ext cx="10786065" cy="4572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600" b="1"/>
              <a:t>step 4</a:t>
            </a:r>
            <a:r>
              <a:rPr lang="ko-KR" altLang="en-US" sz="1600" b="1"/>
              <a:t>는 이미 </a:t>
            </a:r>
            <a:r>
              <a:rPr lang="en-US" altLang="ko-KR" sz="1600" b="1"/>
              <a:t>Table</a:t>
            </a:r>
            <a:r>
              <a:rPr lang="ko-KR" altLang="en-US" sz="1600" b="1"/>
              <a:t>에 </a:t>
            </a:r>
            <a:r>
              <a:rPr lang="en-US" altLang="ko-KR" sz="1600" b="1"/>
              <a:t>0D </a:t>
            </a:r>
            <a:r>
              <a:rPr lang="ko-KR" altLang="en-US" sz="1600" b="1"/>
              <a:t>결과 파일이 있어서 </a:t>
            </a:r>
            <a:r>
              <a:rPr lang="en-US" altLang="ko-KR" sz="1600" b="1"/>
              <a:t>Result</a:t>
            </a:r>
            <a:r>
              <a:rPr lang="ko-KR" altLang="en-US" sz="1600" b="1"/>
              <a:t> </a:t>
            </a:r>
            <a:r>
              <a:rPr lang="en-US" altLang="ko-KR" sz="1600" b="1"/>
              <a:t>Template</a:t>
            </a:r>
            <a:r>
              <a:rPr lang="ko-KR" altLang="en-US" sz="1600" b="1"/>
              <a:t>에서 </a:t>
            </a:r>
            <a:r>
              <a:rPr lang="en-US" altLang="ko-KR" sz="1600" b="1"/>
              <a:t>VBA</a:t>
            </a:r>
            <a:r>
              <a:rPr lang="ko-KR" altLang="en-US" sz="1600" b="1"/>
              <a:t> 코드를</a:t>
            </a:r>
            <a:r>
              <a:rPr lang="en-US" altLang="ko-KR" sz="1600" b="1"/>
              <a:t> </a:t>
            </a:r>
            <a:r>
              <a:rPr lang="ko-KR" altLang="en-US" sz="1600" b="1"/>
              <a:t>불러왔을 때 바로 확인이 가능 </a:t>
            </a:r>
            <a:endParaRPr lang="ko-KR" altLang="en-US" sz="1600" b="1"/>
          </a:p>
        </p:txBody>
      </p:sp>
      <p:sp>
        <p:nvSpPr>
          <p:cNvPr id="5" name="TextBox 4"/>
          <p:cNvSpPr txBox="1"/>
          <p:nvPr/>
        </p:nvSpPr>
        <p:spPr>
          <a:xfrm>
            <a:off x="649929" y="815483"/>
            <a:ext cx="7698105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>
              <a:buFont typeface="Wingdings"/>
              <a:buChar char="v"/>
              <a:defRPr/>
            </a:pPr>
            <a:r>
              <a:rPr lang="ko-KR" altLang="en-US" sz="1800" b="1"/>
              <a:t>문제</a:t>
            </a:r>
            <a:r>
              <a:rPr lang="en-US" altLang="ko-KR" sz="1800" b="1"/>
              <a:t>(</a:t>
            </a:r>
            <a:r>
              <a:rPr lang="ko-KR" altLang="en-US" sz="1800" b="1"/>
              <a:t>미확인</a:t>
            </a:r>
            <a:r>
              <a:rPr lang="en-US" altLang="ko-KR" sz="1800" b="1"/>
              <a:t>)</a:t>
            </a:r>
            <a:endParaRPr lang="en-US" altLang="ko-KR" sz="1800" b="1"/>
          </a:p>
        </p:txBody>
      </p:sp>
      <p:sp>
        <p:nvSpPr>
          <p:cNvPr id="8" name="TextBox 5"/>
          <p:cNvSpPr txBox="1"/>
          <p:nvPr/>
        </p:nvSpPr>
        <p:spPr>
          <a:xfrm>
            <a:off x="821106" y="2624738"/>
            <a:ext cx="5118684" cy="4499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다른 </a:t>
            </a:r>
            <a:r>
              <a:rPr lang="en-US" altLang="ko-KR" sz="1600"/>
              <a:t>0D</a:t>
            </a:r>
            <a:r>
              <a:rPr lang="ko-KR" altLang="en-US" sz="1600"/>
              <a:t> 결과를 추가해보려고 해도 같은 에러 발생</a:t>
            </a:r>
            <a:endParaRPr lang="ko-KR" altLang="en-US" sz="1600"/>
          </a:p>
        </p:txBody>
      </p:sp>
      <p:sp>
        <p:nvSpPr>
          <p:cNvPr id="9" name="TextBox 5"/>
          <p:cNvSpPr txBox="1"/>
          <p:nvPr/>
        </p:nvSpPr>
        <p:spPr>
          <a:xfrm>
            <a:off x="821097" y="3205763"/>
            <a:ext cx="10662243" cy="4499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파일의 문제인지 확인해보려고 다른 </a:t>
            </a:r>
            <a:r>
              <a:rPr lang="en-US" altLang="ko-KR" sz="1600"/>
              <a:t>step</a:t>
            </a:r>
            <a:r>
              <a:rPr lang="ko-KR" altLang="en-US" sz="1600"/>
              <a:t> </a:t>
            </a:r>
            <a:r>
              <a:rPr lang="en-US" altLang="ko-KR" sz="1600"/>
              <a:t>2 </a:t>
            </a:r>
            <a:r>
              <a:rPr lang="ko-KR" altLang="en-US" sz="1600"/>
              <a:t>파일에서 확인해보고 싶었으나 시뮬레이션이 돌아가 있지 않은 상황</a:t>
            </a:r>
            <a:endParaRPr lang="ko-KR" altLang="en-US" sz="1600"/>
          </a:p>
        </p:txBody>
      </p:sp>
      <p:sp>
        <p:nvSpPr>
          <p:cNvPr id="10" name="TextBox 14"/>
          <p:cNvSpPr txBox="1"/>
          <p:nvPr/>
        </p:nvSpPr>
        <p:spPr>
          <a:xfrm>
            <a:off x="821100" y="2058770"/>
            <a:ext cx="9957390" cy="4444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600" b="1"/>
              <a:t>step 2</a:t>
            </a:r>
            <a:r>
              <a:rPr lang="ko-KR" altLang="en-US" sz="1600" b="1"/>
              <a:t>는 </a:t>
            </a:r>
            <a:r>
              <a:rPr lang="en-US" altLang="ko-KR" sz="1600" b="1"/>
              <a:t>Table</a:t>
            </a:r>
            <a:r>
              <a:rPr lang="ko-KR" altLang="en-US" sz="1600" b="1"/>
              <a:t>에 </a:t>
            </a:r>
            <a:r>
              <a:rPr lang="en-US" altLang="ko-KR" sz="1600" b="1"/>
              <a:t>0D </a:t>
            </a:r>
            <a:r>
              <a:rPr lang="ko-KR" altLang="en-US" sz="1600" b="1"/>
              <a:t>결과 파일이 없어서인지 </a:t>
            </a:r>
            <a:r>
              <a:rPr lang="en-US" altLang="ko-KR" sz="1600" b="1"/>
              <a:t>Result</a:t>
            </a:r>
            <a:r>
              <a:rPr lang="ko-KR" altLang="en-US" sz="1600" b="1"/>
              <a:t> </a:t>
            </a:r>
            <a:r>
              <a:rPr lang="en-US" altLang="ko-KR" sz="1600" b="1"/>
              <a:t>Template</a:t>
            </a:r>
            <a:r>
              <a:rPr lang="ko-KR" altLang="en-US" sz="1600" b="1"/>
              <a:t>에서 </a:t>
            </a:r>
            <a:r>
              <a:rPr lang="en-US" altLang="ko-KR" sz="1600" b="1"/>
              <a:t>VBA</a:t>
            </a:r>
            <a:r>
              <a:rPr lang="ko-KR" altLang="en-US" sz="1600" b="1"/>
              <a:t> 코드를</a:t>
            </a:r>
            <a:r>
              <a:rPr lang="en-US" altLang="ko-KR" sz="1600" b="1"/>
              <a:t> </a:t>
            </a:r>
            <a:r>
              <a:rPr lang="ko-KR" altLang="en-US" sz="1600" b="1"/>
              <a:t>불러왔을 때 에러가 뜸</a:t>
            </a:r>
            <a:endParaRPr lang="ko-KR" altLang="en-US" sz="1600" b="1"/>
          </a:p>
        </p:txBody>
      </p:sp>
      <p:sp>
        <p:nvSpPr>
          <p:cNvPr id="11" name="TextBox 5"/>
          <p:cNvSpPr txBox="1"/>
          <p:nvPr/>
        </p:nvSpPr>
        <p:spPr>
          <a:xfrm>
            <a:off x="821094" y="3786788"/>
            <a:ext cx="10709871" cy="4499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en-US" altLang="ko-KR" sz="1600"/>
              <a:t>GPU</a:t>
            </a:r>
            <a:r>
              <a:rPr lang="ko-KR" altLang="en-US" sz="1600"/>
              <a:t> 문제로 시뮬레이션을 돌릴 수 없는 상황이라 연휴기간에 확인해보고 문제 진행 상황에 대해 추가 보고 예정</a:t>
            </a:r>
            <a:endParaRPr lang="ko-KR" altLang="en-US" sz="1600"/>
          </a:p>
        </p:txBody>
      </p:sp>
      <p:sp>
        <p:nvSpPr>
          <p:cNvPr id="12" name="TextBox 5"/>
          <p:cNvSpPr txBox="1"/>
          <p:nvPr/>
        </p:nvSpPr>
        <p:spPr>
          <a:xfrm>
            <a:off x="821094" y="4367813"/>
            <a:ext cx="7242771" cy="4499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최적화 시뮬레이션 작동 결과 역시 연휴기간에 확인해보고 추가 보고 예정</a:t>
            </a:r>
            <a:endParaRPr lang="ko-KR" altLang="en-US" sz="1600"/>
          </a:p>
        </p:txBody>
      </p:sp>
      <p:sp>
        <p:nvSpPr>
          <p:cNvPr id="13" name="TextBox 14"/>
          <p:cNvSpPr txBox="1"/>
          <p:nvPr/>
        </p:nvSpPr>
        <p:spPr>
          <a:xfrm>
            <a:off x="821096" y="4948838"/>
            <a:ext cx="5128218" cy="4499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600" b="1"/>
              <a:t>step 2(</a:t>
            </a:r>
            <a:r>
              <a:rPr lang="ko-KR" altLang="en-US" sz="1600" b="1"/>
              <a:t>패러데이 쉴드 </a:t>
            </a:r>
            <a:r>
              <a:rPr lang="en-US" altLang="ko-KR" sz="1600" b="1"/>
              <a:t>X), step 4(</a:t>
            </a:r>
            <a:r>
              <a:rPr lang="ko-KR" altLang="en-US" sz="1600" b="1"/>
              <a:t>패러데이 쉴드</a:t>
            </a:r>
            <a:r>
              <a:rPr lang="en-US" altLang="ko-KR" sz="1600" b="1"/>
              <a:t> O)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387673113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187</ep:Words>
  <ep:PresentationFormat>와이드스크린</ep:PresentationFormat>
  <ep:Paragraphs>32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(VBA 보고서)  KW univ., 정은지 eunjijung1107@gmail.com, 010 8596 9368</vt:lpstr>
      <vt:lpstr>VBA CODE</vt:lpstr>
      <vt:lpstr>VBA CODE</vt:lpstr>
      <vt:lpstr>VBA CODE</vt:lpstr>
      <vt:lpstr>VBA CODE</vt:lpstr>
      <vt:lpstr>VBA CODE</vt:lpstr>
      <vt:lpstr>VBA CODE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2021-10-28T01:42:31.000</dcterms:created>
  <dc:creator>김인지</dc:creator>
  <cp:lastModifiedBy>eunji</cp:lastModifiedBy>
  <dcterms:modified xsi:type="dcterms:W3CDTF">2025-01-25T16:11:37.759</dcterms:modified>
  <cp:revision>615</cp:revision>
  <dc:title>강의복습을 위한 e-Class 사용법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