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3" r:id="rId6"/>
    <p:sldId id="262" r:id="rId7"/>
    <p:sldId id="260" r:id="rId8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587EC1-1D6E-452C-8FE4-9C5129E33C8E}" v="1" dt="2022-11-07T12:06:35.6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ne Rahbek Østergaard" userId="ea34220f-2dd5-4ce4-9d7e-53aff8abe141" providerId="ADAL" clId="{61587EC1-1D6E-452C-8FE4-9C5129E33C8E}"/>
    <pc:docChg chg="custSel addSld delSld modSld">
      <pc:chgData name="Rune Rahbek Østergaard" userId="ea34220f-2dd5-4ce4-9d7e-53aff8abe141" providerId="ADAL" clId="{61587EC1-1D6E-452C-8FE4-9C5129E33C8E}" dt="2022-11-07T14:01:21.769" v="341" actId="2696"/>
      <pc:docMkLst>
        <pc:docMk/>
      </pc:docMkLst>
      <pc:sldChg chg="modSp mod">
        <pc:chgData name="Rune Rahbek Østergaard" userId="ea34220f-2dd5-4ce4-9d7e-53aff8abe141" providerId="ADAL" clId="{61587EC1-1D6E-452C-8FE4-9C5129E33C8E}" dt="2022-11-07T11:43:36.721" v="34" actId="20577"/>
        <pc:sldMkLst>
          <pc:docMk/>
          <pc:sldMk cId="2649982579" sldId="256"/>
        </pc:sldMkLst>
        <pc:spChg chg="mod">
          <ac:chgData name="Rune Rahbek Østergaard" userId="ea34220f-2dd5-4ce4-9d7e-53aff8abe141" providerId="ADAL" clId="{61587EC1-1D6E-452C-8FE4-9C5129E33C8E}" dt="2022-11-07T11:43:36.721" v="34" actId="20577"/>
          <ac:spMkLst>
            <pc:docMk/>
            <pc:sldMk cId="2649982579" sldId="256"/>
            <ac:spMk id="2" creationId="{EDCC25C0-230F-B1A1-C23C-5AD2F597746F}"/>
          </ac:spMkLst>
        </pc:spChg>
      </pc:sldChg>
      <pc:sldChg chg="addSp delSp modSp new mod">
        <pc:chgData name="Rune Rahbek Østergaard" userId="ea34220f-2dd5-4ce4-9d7e-53aff8abe141" providerId="ADAL" clId="{61587EC1-1D6E-452C-8FE4-9C5129E33C8E}" dt="2022-11-07T11:47:23.863" v="116" actId="1076"/>
        <pc:sldMkLst>
          <pc:docMk/>
          <pc:sldMk cId="98203901" sldId="257"/>
        </pc:sldMkLst>
        <pc:spChg chg="mod">
          <ac:chgData name="Rune Rahbek Østergaard" userId="ea34220f-2dd5-4ce4-9d7e-53aff8abe141" providerId="ADAL" clId="{61587EC1-1D6E-452C-8FE4-9C5129E33C8E}" dt="2022-11-07T11:47:23.863" v="116" actId="1076"/>
          <ac:spMkLst>
            <pc:docMk/>
            <pc:sldMk cId="98203901" sldId="257"/>
            <ac:spMk id="3" creationId="{13BC125A-197A-DD18-DB1F-989AAD83B3AC}"/>
          </ac:spMkLst>
        </pc:spChg>
        <pc:picChg chg="add mod">
          <ac:chgData name="Rune Rahbek Østergaard" userId="ea34220f-2dd5-4ce4-9d7e-53aff8abe141" providerId="ADAL" clId="{61587EC1-1D6E-452C-8FE4-9C5129E33C8E}" dt="2022-11-07T11:44:12.662" v="37" actId="1076"/>
          <ac:picMkLst>
            <pc:docMk/>
            <pc:sldMk cId="98203901" sldId="257"/>
            <ac:picMk id="5" creationId="{8448D1DC-2872-210B-549D-3340FCD347C2}"/>
          </ac:picMkLst>
        </pc:picChg>
        <pc:picChg chg="add del mod">
          <ac:chgData name="Rune Rahbek Østergaard" userId="ea34220f-2dd5-4ce4-9d7e-53aff8abe141" providerId="ADAL" clId="{61587EC1-1D6E-452C-8FE4-9C5129E33C8E}" dt="2022-11-07T11:46:09.564" v="42" actId="478"/>
          <ac:picMkLst>
            <pc:docMk/>
            <pc:sldMk cId="98203901" sldId="257"/>
            <ac:picMk id="7" creationId="{725E9C11-771E-CC6C-F888-890ED8DCD1A2}"/>
          </ac:picMkLst>
        </pc:picChg>
        <pc:picChg chg="add mod">
          <ac:chgData name="Rune Rahbek Østergaard" userId="ea34220f-2dd5-4ce4-9d7e-53aff8abe141" providerId="ADAL" clId="{61587EC1-1D6E-452C-8FE4-9C5129E33C8E}" dt="2022-11-07T11:47:21.798" v="115" actId="1076"/>
          <ac:picMkLst>
            <pc:docMk/>
            <pc:sldMk cId="98203901" sldId="257"/>
            <ac:picMk id="9" creationId="{CAC22E72-324A-1A0F-ADBE-3CF14DC4941E}"/>
          </ac:picMkLst>
        </pc:picChg>
      </pc:sldChg>
      <pc:sldChg chg="addSp delSp modSp new mod">
        <pc:chgData name="Rune Rahbek Østergaard" userId="ea34220f-2dd5-4ce4-9d7e-53aff8abe141" providerId="ADAL" clId="{61587EC1-1D6E-452C-8FE4-9C5129E33C8E}" dt="2022-11-07T11:51:03.215" v="133" actId="1076"/>
        <pc:sldMkLst>
          <pc:docMk/>
          <pc:sldMk cId="3855386775" sldId="258"/>
        </pc:sldMkLst>
        <pc:picChg chg="add mod">
          <ac:chgData name="Rune Rahbek Østergaard" userId="ea34220f-2dd5-4ce4-9d7e-53aff8abe141" providerId="ADAL" clId="{61587EC1-1D6E-452C-8FE4-9C5129E33C8E}" dt="2022-11-07T11:49:06.618" v="124" actId="1076"/>
          <ac:picMkLst>
            <pc:docMk/>
            <pc:sldMk cId="3855386775" sldId="258"/>
            <ac:picMk id="5" creationId="{F4206F53-03BC-2742-440F-67ED1CA52E0C}"/>
          </ac:picMkLst>
        </pc:picChg>
        <pc:picChg chg="add mod">
          <ac:chgData name="Rune Rahbek Østergaard" userId="ea34220f-2dd5-4ce4-9d7e-53aff8abe141" providerId="ADAL" clId="{61587EC1-1D6E-452C-8FE4-9C5129E33C8E}" dt="2022-11-07T11:49:02.414" v="122" actId="1076"/>
          <ac:picMkLst>
            <pc:docMk/>
            <pc:sldMk cId="3855386775" sldId="258"/>
            <ac:picMk id="7" creationId="{D76447F1-A3ED-7BE9-C510-7C2803E68765}"/>
          </ac:picMkLst>
        </pc:picChg>
        <pc:picChg chg="add del mod">
          <ac:chgData name="Rune Rahbek Østergaard" userId="ea34220f-2dd5-4ce4-9d7e-53aff8abe141" providerId="ADAL" clId="{61587EC1-1D6E-452C-8FE4-9C5129E33C8E}" dt="2022-11-07T11:50:57.710" v="130" actId="478"/>
          <ac:picMkLst>
            <pc:docMk/>
            <pc:sldMk cId="3855386775" sldId="258"/>
            <ac:picMk id="9" creationId="{EC79B97C-6744-4479-C5C5-4ED6868B6704}"/>
          </ac:picMkLst>
        </pc:picChg>
        <pc:picChg chg="add mod">
          <ac:chgData name="Rune Rahbek Østergaard" userId="ea34220f-2dd5-4ce4-9d7e-53aff8abe141" providerId="ADAL" clId="{61587EC1-1D6E-452C-8FE4-9C5129E33C8E}" dt="2022-11-07T11:51:03.215" v="133" actId="1076"/>
          <ac:picMkLst>
            <pc:docMk/>
            <pc:sldMk cId="3855386775" sldId="258"/>
            <ac:picMk id="11" creationId="{56778DF5-31D4-1726-47A1-C028954AD585}"/>
          </ac:picMkLst>
        </pc:picChg>
      </pc:sldChg>
      <pc:sldChg chg="modSp new del mod">
        <pc:chgData name="Rune Rahbek Østergaard" userId="ea34220f-2dd5-4ce4-9d7e-53aff8abe141" providerId="ADAL" clId="{61587EC1-1D6E-452C-8FE4-9C5129E33C8E}" dt="2022-11-07T14:01:21.769" v="341" actId="2696"/>
        <pc:sldMkLst>
          <pc:docMk/>
          <pc:sldMk cId="2509951328" sldId="259"/>
        </pc:sldMkLst>
        <pc:spChg chg="mod">
          <ac:chgData name="Rune Rahbek Østergaard" userId="ea34220f-2dd5-4ce4-9d7e-53aff8abe141" providerId="ADAL" clId="{61587EC1-1D6E-452C-8FE4-9C5129E33C8E}" dt="2022-11-07T12:26:21.252" v="339" actId="20577"/>
          <ac:spMkLst>
            <pc:docMk/>
            <pc:sldMk cId="2509951328" sldId="259"/>
            <ac:spMk id="2" creationId="{D39EDBBB-C481-3517-8E07-049FB5E8DF2F}"/>
          </ac:spMkLst>
        </pc:spChg>
      </pc:sldChg>
      <pc:sldChg chg="addSp delSp modSp add mod">
        <pc:chgData name="Rune Rahbek Østergaard" userId="ea34220f-2dd5-4ce4-9d7e-53aff8abe141" providerId="ADAL" clId="{61587EC1-1D6E-452C-8FE4-9C5129E33C8E}" dt="2022-11-07T14:00:52.253" v="340" actId="20577"/>
        <pc:sldMkLst>
          <pc:docMk/>
          <pc:sldMk cId="3209166286" sldId="260"/>
        </pc:sldMkLst>
        <pc:spChg chg="mod">
          <ac:chgData name="Rune Rahbek Østergaard" userId="ea34220f-2dd5-4ce4-9d7e-53aff8abe141" providerId="ADAL" clId="{61587EC1-1D6E-452C-8FE4-9C5129E33C8E}" dt="2022-11-07T14:00:52.253" v="340" actId="20577"/>
          <ac:spMkLst>
            <pc:docMk/>
            <pc:sldMk cId="3209166286" sldId="260"/>
            <ac:spMk id="3" creationId="{12FEE7F2-2DF6-95E1-D49F-F2B20D0FF572}"/>
          </ac:spMkLst>
        </pc:spChg>
        <pc:picChg chg="del">
          <ac:chgData name="Rune Rahbek Østergaard" userId="ea34220f-2dd5-4ce4-9d7e-53aff8abe141" providerId="ADAL" clId="{61587EC1-1D6E-452C-8FE4-9C5129E33C8E}" dt="2022-11-07T11:51:36.438" v="136" actId="478"/>
          <ac:picMkLst>
            <pc:docMk/>
            <pc:sldMk cId="3209166286" sldId="260"/>
            <ac:picMk id="5" creationId="{F4206F53-03BC-2742-440F-67ED1CA52E0C}"/>
          </ac:picMkLst>
        </pc:picChg>
        <pc:picChg chg="add mod">
          <ac:chgData name="Rune Rahbek Østergaard" userId="ea34220f-2dd5-4ce4-9d7e-53aff8abe141" providerId="ADAL" clId="{61587EC1-1D6E-452C-8FE4-9C5129E33C8E}" dt="2022-11-07T11:56:57.623" v="144" actId="1076"/>
          <ac:picMkLst>
            <pc:docMk/>
            <pc:sldMk cId="3209166286" sldId="260"/>
            <ac:picMk id="6" creationId="{E0E8FC2B-DF09-9C7A-89D3-E513CBF1313C}"/>
          </ac:picMkLst>
        </pc:picChg>
        <pc:picChg chg="add mod">
          <ac:chgData name="Rune Rahbek Østergaard" userId="ea34220f-2dd5-4ce4-9d7e-53aff8abe141" providerId="ADAL" clId="{61587EC1-1D6E-452C-8FE4-9C5129E33C8E}" dt="2022-11-07T11:56:52.070" v="143" actId="1076"/>
          <ac:picMkLst>
            <pc:docMk/>
            <pc:sldMk cId="3209166286" sldId="260"/>
            <ac:picMk id="9" creationId="{6F5CAC4F-C0C5-1621-855E-149D11EA3E64}"/>
          </ac:picMkLst>
        </pc:picChg>
        <pc:picChg chg="del">
          <ac:chgData name="Rune Rahbek Østergaard" userId="ea34220f-2dd5-4ce4-9d7e-53aff8abe141" providerId="ADAL" clId="{61587EC1-1D6E-452C-8FE4-9C5129E33C8E}" dt="2022-11-07T11:51:36.904" v="137" actId="478"/>
          <ac:picMkLst>
            <pc:docMk/>
            <pc:sldMk cId="3209166286" sldId="260"/>
            <ac:picMk id="11" creationId="{56778DF5-31D4-1726-47A1-C028954AD585}"/>
          </ac:picMkLst>
        </pc:picChg>
      </pc:sldChg>
      <pc:sldChg chg="addSp delSp modSp add mod">
        <pc:chgData name="Rune Rahbek Østergaard" userId="ea34220f-2dd5-4ce4-9d7e-53aff8abe141" providerId="ADAL" clId="{61587EC1-1D6E-452C-8FE4-9C5129E33C8E}" dt="2022-11-07T12:08:59.265" v="269" actId="20577"/>
        <pc:sldMkLst>
          <pc:docMk/>
          <pc:sldMk cId="2299638158" sldId="261"/>
        </pc:sldMkLst>
        <pc:spChg chg="mod">
          <ac:chgData name="Rune Rahbek Østergaard" userId="ea34220f-2dd5-4ce4-9d7e-53aff8abe141" providerId="ADAL" clId="{61587EC1-1D6E-452C-8FE4-9C5129E33C8E}" dt="2022-11-07T12:08:59.265" v="269" actId="20577"/>
          <ac:spMkLst>
            <pc:docMk/>
            <pc:sldMk cId="2299638158" sldId="261"/>
            <ac:spMk id="3" creationId="{12FEE7F2-2DF6-95E1-D49F-F2B20D0FF572}"/>
          </ac:spMkLst>
        </pc:spChg>
        <pc:picChg chg="del">
          <ac:chgData name="Rune Rahbek Østergaard" userId="ea34220f-2dd5-4ce4-9d7e-53aff8abe141" providerId="ADAL" clId="{61587EC1-1D6E-452C-8FE4-9C5129E33C8E}" dt="2022-11-07T12:03:33.131" v="187" actId="478"/>
          <ac:picMkLst>
            <pc:docMk/>
            <pc:sldMk cId="2299638158" sldId="261"/>
            <ac:picMk id="5" creationId="{F4206F53-03BC-2742-440F-67ED1CA52E0C}"/>
          </ac:picMkLst>
        </pc:picChg>
        <pc:picChg chg="add mod">
          <ac:chgData name="Rune Rahbek Østergaard" userId="ea34220f-2dd5-4ce4-9d7e-53aff8abe141" providerId="ADAL" clId="{61587EC1-1D6E-452C-8FE4-9C5129E33C8E}" dt="2022-11-07T12:05:30.189" v="192" actId="1076"/>
          <ac:picMkLst>
            <pc:docMk/>
            <pc:sldMk cId="2299638158" sldId="261"/>
            <ac:picMk id="6" creationId="{2F47CBA1-1016-39D9-0F06-FCC34E5EDFED}"/>
          </ac:picMkLst>
        </pc:picChg>
        <pc:picChg chg="del">
          <ac:chgData name="Rune Rahbek Østergaard" userId="ea34220f-2dd5-4ce4-9d7e-53aff8abe141" providerId="ADAL" clId="{61587EC1-1D6E-452C-8FE4-9C5129E33C8E}" dt="2022-11-07T12:03:33.561" v="188" actId="478"/>
          <ac:picMkLst>
            <pc:docMk/>
            <pc:sldMk cId="2299638158" sldId="261"/>
            <ac:picMk id="11" creationId="{56778DF5-31D4-1726-47A1-C028954AD585}"/>
          </ac:picMkLst>
        </pc:picChg>
      </pc:sldChg>
      <pc:sldChg chg="addSp delSp modSp new mod">
        <pc:chgData name="Rune Rahbek Østergaard" userId="ea34220f-2dd5-4ce4-9d7e-53aff8abe141" providerId="ADAL" clId="{61587EC1-1D6E-452C-8FE4-9C5129E33C8E}" dt="2022-11-07T12:25:57.116" v="322" actId="22"/>
        <pc:sldMkLst>
          <pc:docMk/>
          <pc:sldMk cId="4143902272" sldId="262"/>
        </pc:sldMkLst>
        <pc:picChg chg="add del mod">
          <ac:chgData name="Rune Rahbek Østergaard" userId="ea34220f-2dd5-4ce4-9d7e-53aff8abe141" providerId="ADAL" clId="{61587EC1-1D6E-452C-8FE4-9C5129E33C8E}" dt="2022-11-07T12:25:56.678" v="321" actId="478"/>
          <ac:picMkLst>
            <pc:docMk/>
            <pc:sldMk cId="4143902272" sldId="262"/>
            <ac:picMk id="5" creationId="{7D02A56F-EA96-46F9-5635-88CE3CB2AA34}"/>
          </ac:picMkLst>
        </pc:picChg>
        <pc:picChg chg="add mod ord">
          <ac:chgData name="Rune Rahbek Østergaard" userId="ea34220f-2dd5-4ce4-9d7e-53aff8abe141" providerId="ADAL" clId="{61587EC1-1D6E-452C-8FE4-9C5129E33C8E}" dt="2022-11-07T12:06:41.902" v="198" actId="171"/>
          <ac:picMkLst>
            <pc:docMk/>
            <pc:sldMk cId="4143902272" sldId="262"/>
            <ac:picMk id="6" creationId="{439F25C6-E4DC-8B6A-F501-496FB3DAF99A}"/>
          </ac:picMkLst>
        </pc:picChg>
        <pc:picChg chg="add">
          <ac:chgData name="Rune Rahbek Østergaard" userId="ea34220f-2dd5-4ce4-9d7e-53aff8abe141" providerId="ADAL" clId="{61587EC1-1D6E-452C-8FE4-9C5129E33C8E}" dt="2022-11-07T12:25:57.116" v="322" actId="22"/>
          <ac:picMkLst>
            <pc:docMk/>
            <pc:sldMk cId="4143902272" sldId="262"/>
            <ac:picMk id="8" creationId="{0EE791C1-6A04-1531-15C2-063B083091F6}"/>
          </ac:picMkLst>
        </pc:picChg>
      </pc:sldChg>
      <pc:sldChg chg="addSp delSp modSp add mod">
        <pc:chgData name="Rune Rahbek Østergaard" userId="ea34220f-2dd5-4ce4-9d7e-53aff8abe141" providerId="ADAL" clId="{61587EC1-1D6E-452C-8FE4-9C5129E33C8E}" dt="2022-11-07T12:24:39.852" v="320" actId="20577"/>
        <pc:sldMkLst>
          <pc:docMk/>
          <pc:sldMk cId="2770543431" sldId="263"/>
        </pc:sldMkLst>
        <pc:spChg chg="mod">
          <ac:chgData name="Rune Rahbek Østergaard" userId="ea34220f-2dd5-4ce4-9d7e-53aff8abe141" providerId="ADAL" clId="{61587EC1-1D6E-452C-8FE4-9C5129E33C8E}" dt="2022-11-07T12:24:39.852" v="320" actId="20577"/>
          <ac:spMkLst>
            <pc:docMk/>
            <pc:sldMk cId="2770543431" sldId="263"/>
            <ac:spMk id="3" creationId="{12FEE7F2-2DF6-95E1-D49F-F2B20D0FF572}"/>
          </ac:spMkLst>
        </pc:spChg>
        <pc:picChg chg="add mod">
          <ac:chgData name="Rune Rahbek Østergaard" userId="ea34220f-2dd5-4ce4-9d7e-53aff8abe141" providerId="ADAL" clId="{61587EC1-1D6E-452C-8FE4-9C5129E33C8E}" dt="2022-11-07T12:23:52.409" v="274" actId="1076"/>
          <ac:picMkLst>
            <pc:docMk/>
            <pc:sldMk cId="2770543431" sldId="263"/>
            <ac:picMk id="5" creationId="{2B564215-971E-CE2E-0C4B-E5F36B0F0842}"/>
          </ac:picMkLst>
        </pc:picChg>
        <pc:picChg chg="del">
          <ac:chgData name="Rune Rahbek Østergaard" userId="ea34220f-2dd5-4ce4-9d7e-53aff8abe141" providerId="ADAL" clId="{61587EC1-1D6E-452C-8FE4-9C5129E33C8E}" dt="2022-11-07T12:21:18.201" v="272" actId="478"/>
          <ac:picMkLst>
            <pc:docMk/>
            <pc:sldMk cId="2770543431" sldId="263"/>
            <ac:picMk id="6" creationId="{2F47CBA1-1016-39D9-0F06-FCC34E5EDFE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7F679-237C-3C41-5391-06D0E20774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121A5C-F2D7-C2E2-1969-0B57A1139B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15E87A-5512-19B3-0AB4-56F974817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4D5EB-D824-42DB-BDBE-D8EDA3FC3A97}" type="datetimeFigureOut">
              <a:rPr lang="en-DK" smtClean="0"/>
              <a:t>07/11/2022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6E78C1-316F-6219-F083-AF614DF8A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2DC9D-F15D-A3D9-E5F1-05F228DB8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CB771-41C9-4A41-91D3-9652D472895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087906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637DA-9135-2D0D-00BA-48F02ACFE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B6912F-A580-2E7C-BF4F-9D053B344E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4037A-CF90-2CF3-4035-59DACFC90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4D5EB-D824-42DB-BDBE-D8EDA3FC3A97}" type="datetimeFigureOut">
              <a:rPr lang="en-DK" smtClean="0"/>
              <a:t>07/11/2022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0A3DCB-5DD6-CD2B-9ABD-DED344484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F6BDE-53F2-9754-D20D-0E5D50E12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CB771-41C9-4A41-91D3-9652D472895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953712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47B7B7-3E74-1568-0BDD-2CA33EE6FA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2FFEA4-BAEF-582A-18E2-3396867730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4082D6-D299-E814-C21B-28EC2FB1F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4D5EB-D824-42DB-BDBE-D8EDA3FC3A97}" type="datetimeFigureOut">
              <a:rPr lang="en-DK" smtClean="0"/>
              <a:t>07/11/2022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A9A95-964B-951C-7618-0CE49549B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5AEC0-47AF-4D4B-2321-FCAEA7F74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CB771-41C9-4A41-91D3-9652D472895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062846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773AD-4EB6-8189-CB8A-046B50A9D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6114D-3105-5090-37E6-088B9F872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B565F9-AB7A-6FA0-69F0-101B0B3F2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4D5EB-D824-42DB-BDBE-D8EDA3FC3A97}" type="datetimeFigureOut">
              <a:rPr lang="en-DK" smtClean="0"/>
              <a:t>07/11/2022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FB7C9-B087-B1A2-19D5-B91FD61AE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B5FA42-76FE-6475-9579-0072E2DE8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CB771-41C9-4A41-91D3-9652D472895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981275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6412D-2100-CFEC-B842-40E01E837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BDF7BF-6E4E-7F42-2FFD-D45BE5E48A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C64FF-CE8B-184B-3D17-82DA117B3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4D5EB-D824-42DB-BDBE-D8EDA3FC3A97}" type="datetimeFigureOut">
              <a:rPr lang="en-DK" smtClean="0"/>
              <a:t>07/11/2022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603D84-95E3-7854-0FFD-CD111D82B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5AA81-E6E1-7F47-05C0-0CCA86355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CB771-41C9-4A41-91D3-9652D472895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736451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41CF5-9191-5CAD-2C73-224A34E97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917FA-85B9-D974-AFDC-A92EEB3828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2FD5AF-AE97-DB50-93A3-B501F662FD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2F5F30-E1AD-EDE7-02FA-D9326394F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4D5EB-D824-42DB-BDBE-D8EDA3FC3A97}" type="datetimeFigureOut">
              <a:rPr lang="en-DK" smtClean="0"/>
              <a:t>07/11/2022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BC45D3-A7D1-E73A-7DB3-CEEEEAB96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7EA5EC-283C-426F-E813-B8702816F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CB771-41C9-4A41-91D3-9652D472895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249555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2AC1B-9FBE-BF21-AF05-D13AED4FA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220964-06AE-D0E6-05B9-B281592172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0C7376-C731-196D-C0C7-85F3370AFA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C9AABD-049B-C8A5-CC27-5A87BB6078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9EE35C-0FBA-1E71-96D4-097BE490AF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682A4F-F6F7-5801-B0C7-7B7906C9A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4D5EB-D824-42DB-BDBE-D8EDA3FC3A97}" type="datetimeFigureOut">
              <a:rPr lang="en-DK" smtClean="0"/>
              <a:t>07/11/2022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C48C30-F250-83A6-7B4C-91B350B4C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D6BCC9-8EDB-089B-BD59-82F81B4FC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CB771-41C9-4A41-91D3-9652D472895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446695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37543-3640-253E-103D-57E2CDFE5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465683-7B0A-A1D4-0089-97F507257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4D5EB-D824-42DB-BDBE-D8EDA3FC3A97}" type="datetimeFigureOut">
              <a:rPr lang="en-DK" smtClean="0"/>
              <a:t>07/11/2022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A9F36A-9FB0-84E2-4EC2-679901D26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8EFCB1-F67F-3357-63DB-F11FBB421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CB771-41C9-4A41-91D3-9652D472895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844399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257580-9F1C-27C8-F4B5-52C0EAD74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4D5EB-D824-42DB-BDBE-D8EDA3FC3A97}" type="datetimeFigureOut">
              <a:rPr lang="en-DK" smtClean="0"/>
              <a:t>07/11/2022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893146-C37F-0BAC-1CE2-02606D289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FD9024-1D63-89A7-BA1C-4E2DE2D56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CB771-41C9-4A41-91D3-9652D472895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94926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8BD23-CD92-AC4A-7B08-3E576B13E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047EC-EDB5-7EA7-1E35-4A246B3A6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028385-20E4-A262-99A6-4A6DEA5899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0E1C9A-1588-1CAD-E723-1E9E2E347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4D5EB-D824-42DB-BDBE-D8EDA3FC3A97}" type="datetimeFigureOut">
              <a:rPr lang="en-DK" smtClean="0"/>
              <a:t>07/11/2022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47C3C9-E731-CF9A-63C0-DCB7D49D2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7E229-B928-B351-36E4-689A5D801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CB771-41C9-4A41-91D3-9652D472895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189036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4EA18-C5BD-5CBD-3CB4-6CCC52F02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10E4DB-A802-D912-19BF-CC8BB4C6C7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D77C04-AAE5-9824-E659-AB2AC8F674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6CB4B2-3018-F28E-2324-935F52D09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4D5EB-D824-42DB-BDBE-D8EDA3FC3A97}" type="datetimeFigureOut">
              <a:rPr lang="en-DK" smtClean="0"/>
              <a:t>07/11/2022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80BDCF-50BF-73F8-BE4C-EA478CF0E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0D206D-AC43-ECA6-AD1D-CE6349A6D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CB771-41C9-4A41-91D3-9652D472895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572960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0B33FF-92D3-A969-D857-D0F705570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BE5506-3D34-90A1-B8B2-54F060678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8C53E-CB80-0B33-2FCC-CA2874D760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4D5EB-D824-42DB-BDBE-D8EDA3FC3A97}" type="datetimeFigureOut">
              <a:rPr lang="en-DK" smtClean="0"/>
              <a:t>07/11/2022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2D258-D1AF-D2D8-C2C2-2852E25C6C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D5F08-31E7-2F7A-A639-E8ACF27621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CB771-41C9-4A41-91D3-9652D472895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132602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C25C0-230F-B1A1-C23C-5AD2F59774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Androstenedione production in yeast</a:t>
            </a:r>
            <a:endParaRPr lang="en-D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7B9D16-EDC0-2D5E-A49C-0A6EA6FA04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649982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60186-73C7-F3F2-CBE0-7290B9356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C125A-197A-DD18-DB1F-989AAD83B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707" y="4682331"/>
            <a:ext cx="10515600" cy="4351338"/>
          </a:xfrm>
        </p:spPr>
        <p:txBody>
          <a:bodyPr/>
          <a:lstStyle/>
          <a:p>
            <a:r>
              <a:rPr lang="en-GB" dirty="0"/>
              <a:t>10,000$/kg</a:t>
            </a:r>
          </a:p>
          <a:p>
            <a:r>
              <a:rPr lang="en-GB" dirty="0"/>
              <a:t>17-keto steroids -&gt; </a:t>
            </a:r>
            <a:r>
              <a:rPr lang="en-GB" dirty="0" err="1"/>
              <a:t>Finde</a:t>
            </a:r>
            <a:r>
              <a:rPr lang="en-GB" dirty="0"/>
              <a:t> </a:t>
            </a:r>
            <a:r>
              <a:rPr lang="en-GB" dirty="0" err="1"/>
              <a:t>nyt</a:t>
            </a:r>
            <a:r>
              <a:rPr lang="en-GB" dirty="0"/>
              <a:t> target product(?)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48D1DC-2872-210B-549D-3340FCD34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306" y="365125"/>
            <a:ext cx="7791450" cy="16192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AC22E72-324A-1A0F-ADBE-3CF14DC494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485" y="1905380"/>
            <a:ext cx="10515600" cy="2671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03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D7177-2222-FF78-4212-30529A696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EE7F2-2DF6-95E1-D49F-F2B20D0FF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K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206F53-03BC-2742-440F-67ED1CA52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784" y="1831975"/>
            <a:ext cx="4620878" cy="23479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6447F1-A3ED-7BE9-C510-7C2803E687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450" y="0"/>
            <a:ext cx="9496425" cy="14668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6778DF5-31D4-1726-47A1-C028954AD5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3744" y="990690"/>
            <a:ext cx="4430881" cy="5186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386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D7177-2222-FF78-4212-30529A696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EE7F2-2DF6-95E1-D49F-F2B20D0FF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7968" y="1825625"/>
            <a:ext cx="4155831" cy="4351338"/>
          </a:xfrm>
        </p:spPr>
        <p:txBody>
          <a:bodyPr/>
          <a:lstStyle/>
          <a:p>
            <a:r>
              <a:rPr lang="en-GB" dirty="0"/>
              <a:t>Ergosterol -&gt; Yeast</a:t>
            </a:r>
          </a:p>
          <a:p>
            <a:r>
              <a:rPr lang="en-GB" dirty="0"/>
              <a:t>Cholesterol -&gt; Mammals</a:t>
            </a:r>
          </a:p>
          <a:p>
            <a:r>
              <a:rPr lang="en-GB" dirty="0"/>
              <a:t>Other ones -&gt; Plants</a:t>
            </a:r>
            <a:endParaRPr lang="en-DK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6447F1-A3ED-7BE9-C510-7C2803E68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450" y="0"/>
            <a:ext cx="9496425" cy="14668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F47CBA1-1016-39D9-0F06-FCC34E5EDF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327" y="0"/>
            <a:ext cx="66142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638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D7177-2222-FF78-4212-30529A696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EE7F2-2DF6-95E1-D49F-F2B20D0FF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0492" y="1825625"/>
            <a:ext cx="5363307" cy="4351338"/>
          </a:xfrm>
        </p:spPr>
        <p:txBody>
          <a:bodyPr/>
          <a:lstStyle/>
          <a:p>
            <a:r>
              <a:rPr lang="en-GB" dirty="0" err="1"/>
              <a:t>Første</a:t>
            </a:r>
            <a:r>
              <a:rPr lang="en-GB" dirty="0"/>
              <a:t> step </a:t>
            </a:r>
            <a:r>
              <a:rPr lang="en-GB" dirty="0" err="1"/>
              <a:t>kan</a:t>
            </a:r>
            <a:r>
              <a:rPr lang="en-GB" dirty="0"/>
              <a:t> </a:t>
            </a:r>
            <a:r>
              <a:rPr lang="en-GB" dirty="0" err="1"/>
              <a:t>fås</a:t>
            </a:r>
            <a:r>
              <a:rPr lang="en-GB" dirty="0"/>
              <a:t> I Yeast bare </a:t>
            </a:r>
            <a:r>
              <a:rPr lang="en-GB" dirty="0" err="1"/>
              <a:t>ved</a:t>
            </a:r>
            <a:r>
              <a:rPr lang="en-GB" dirty="0"/>
              <a:t> KO’s</a:t>
            </a:r>
            <a:endParaRPr lang="en-DK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6447F1-A3ED-7BE9-C510-7C2803E68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450" y="0"/>
            <a:ext cx="9496425" cy="14668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564215-971E-CE2E-0C4B-E5F36B0F08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241" y="0"/>
            <a:ext cx="42950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543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6890C-4088-ADFE-FF4A-3F3A43B79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2ED03-4868-0F68-338E-20DFB9057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K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9F25C6-E4DC-8B6A-F501-496FB3DAF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791450" cy="16192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EE791C1-6A04-1531-15C2-063B083091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8022" y="0"/>
            <a:ext cx="90559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902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D7177-2222-FF78-4212-30529A696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EE7F2-2DF6-95E1-D49F-F2B20D0FF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485" y="4387849"/>
            <a:ext cx="10515600" cy="4351338"/>
          </a:xfrm>
        </p:spPr>
        <p:txBody>
          <a:bodyPr/>
          <a:lstStyle/>
          <a:p>
            <a:endParaRPr lang="en-DK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6447F1-A3ED-7BE9-C510-7C2803E68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450" y="0"/>
            <a:ext cx="9496425" cy="14668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0E8FC2B-DF09-9C7A-89D3-E513CBF131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699" y="1671637"/>
            <a:ext cx="5039482" cy="25114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F5CAC4F-C0C5-1621-855E-149D11EA3E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6680" y="1601787"/>
            <a:ext cx="5962650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166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34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Androstenedione production in yeast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Rune Rahbek Østergaard</dc:creator>
  <cp:lastModifiedBy>Rune Rahbek Østergaard</cp:lastModifiedBy>
  <cp:revision>1</cp:revision>
  <dcterms:created xsi:type="dcterms:W3CDTF">2022-11-07T11:40:53Z</dcterms:created>
  <dcterms:modified xsi:type="dcterms:W3CDTF">2022-11-07T14:01:22Z</dcterms:modified>
</cp:coreProperties>
</file>