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5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8EB6-107D-4B23-AFDA-D9931E34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9F13-B933-4FDE-A4A1-8567C7E58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3274-E59D-43F6-83F7-348C76E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F292-06A1-4177-B1EC-110931E5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D4E2-4555-4FF0-B721-BCD7AFA5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1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2220-E717-4598-B185-826D9A1E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66FF-D50E-4068-BF3E-B41535F9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AAEA-BC5D-43E5-8E13-25BC66C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9345-ADF1-4987-8EF5-AA1CFA1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8C21-0993-4495-9830-2EF754C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43F8-726D-46EA-B7C9-FAD07185D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B0E0-D349-4E1A-A79C-C522545F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BEE7-9ADE-4520-B2DD-8EB8F2F5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E192-3E8B-44F1-842A-C7BA0800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D19A-2FD7-49C8-897E-15E0C1CA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0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1ADC-2166-49CB-92DE-24B55ED4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F0BC-004C-46D6-B73C-61921056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99A5-82EB-4AFA-B3CC-0EF2563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FD97-75C6-4A21-9917-ADA9013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56A3-920A-456C-A715-75467C85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0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E38-8AB0-48DE-A690-4A7609F5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8699-B135-4E24-BD74-0A953058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05C0-C735-406C-9551-87659D58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2AF9-5035-4E2B-A227-139F0D4F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DD83-6EDF-4956-896A-E361EEBE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31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23A8-EEF8-4C1B-A3DB-F3ECA285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FECD-FDEF-49E0-88B7-62163FB4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3080F-6397-40BE-82A6-525EE94CD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8FE2-EF38-48F8-A13A-1217090A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9EC2-539E-429E-BD37-63FC2C44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2642-1C39-439F-A06F-F78AFBE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3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54B1-A476-4123-9255-23860C23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F9F9-1286-46F3-816B-89BE53EE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B529E-2CCD-42E6-971F-540D9F0E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4FF37-CCA2-4D87-9916-DE0B5F7B7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597EF-E7CA-490C-ADD5-EE5460771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3C1DB-F585-4A8C-890B-B4CB9365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9A43-91CE-4945-BE92-8FF0987A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5CBFF-BCB7-4001-9EA3-692F9BAF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64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99FD-ED13-48ED-B58A-425DAF56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65655-3757-4FD9-8592-C8D2B5A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077E-905B-430B-A32D-712BFC3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98FA6-E906-4D53-82D0-8A00E9B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2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CDA69-50B7-41DA-A445-F2A12DD3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D60E-2FD4-45FE-B266-3E335AAC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899A-B336-4F05-98DD-41B99A5E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93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982A-C454-4D44-B6DB-FF5827E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82C0-5DA4-4CDF-B5F8-AD6E1ED0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7459-F7B5-41E9-8233-D5824D5F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6A679-B941-46B5-9DE2-6C43CF54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F929-D609-41E7-A889-DB9A72B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19ED-E27D-4F7D-95A8-55236D53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1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6C5B-CFFC-4D25-8911-CA84B981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C5FCE-67A9-4AEE-BA47-62B1154EB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E2CF4-CC78-4472-882E-55374D55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D1139-CA0E-4740-A7B7-B44DDD1C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F711-AFD1-4D28-BDDF-6A13CFF5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E5AE-9622-4CF0-99B8-F5DCA854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2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B16BB-B102-40B6-B681-3A3C8076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85D8-2CBC-4286-B8EA-41518D61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B3EE6-A5BD-48C6-9387-24397FA5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435E-CC5C-4D64-A4B6-9953DD0D08AB}" type="datetimeFigureOut">
              <a:rPr lang="en-SG" smtClean="0"/>
              <a:t>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6BDB-B6A9-4023-8EBC-20EA0869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2861-3D88-4405-85B0-54618DA0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2BDF-9636-4222-8EC5-13AB219A53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6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8897AD3-A6D8-4C5B-A72A-B7E420849DF5}"/>
              </a:ext>
            </a:extLst>
          </p:cNvPr>
          <p:cNvGrpSpPr/>
          <p:nvPr/>
        </p:nvGrpSpPr>
        <p:grpSpPr>
          <a:xfrm>
            <a:off x="1560574" y="2497192"/>
            <a:ext cx="780290" cy="780290"/>
            <a:chOff x="676654" y="2516244"/>
            <a:chExt cx="780290" cy="780290"/>
          </a:xfrm>
        </p:grpSpPr>
        <p:pic>
          <p:nvPicPr>
            <p:cNvPr id="5" name="Picture 4" descr="A close up of a lamp&#10;&#10;Description automatically generated">
              <a:extLst>
                <a:ext uri="{FF2B5EF4-FFF2-40B4-BE49-F238E27FC236}">
                  <a16:creationId xmlns:a16="http://schemas.microsoft.com/office/drawing/2014/main" id="{C1D1C347-8054-41EF-A5A5-A83C377C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54" y="2516244"/>
              <a:ext cx="780290" cy="7802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C6E475-3400-43ED-B2F3-A86BD3B86F77}"/>
                </a:ext>
              </a:extLst>
            </p:cNvPr>
            <p:cNvSpPr txBox="1"/>
            <p:nvPr/>
          </p:nvSpPr>
          <p:spPr>
            <a:xfrm>
              <a:off x="750073" y="2854661"/>
              <a:ext cx="70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chemeClr val="bg1">
                      <a:lumMod val="50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8207F0-6E34-4A10-A25E-DE0A3F48DC0E}"/>
              </a:ext>
            </a:extLst>
          </p:cNvPr>
          <p:cNvSpPr/>
          <p:nvPr/>
        </p:nvSpPr>
        <p:spPr>
          <a:xfrm>
            <a:off x="2688336" y="1127760"/>
            <a:ext cx="7223760" cy="3553968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9120A-6B1A-498C-8251-D9F89ED57604}"/>
              </a:ext>
            </a:extLst>
          </p:cNvPr>
          <p:cNvSpPr/>
          <p:nvPr/>
        </p:nvSpPr>
        <p:spPr>
          <a:xfrm>
            <a:off x="3012505" y="1506534"/>
            <a:ext cx="1773936" cy="2932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273C8-E02E-4F3D-9099-C26EBE8C74AD}"/>
              </a:ext>
            </a:extLst>
          </p:cNvPr>
          <p:cNvSpPr/>
          <p:nvPr/>
        </p:nvSpPr>
        <p:spPr>
          <a:xfrm>
            <a:off x="6150865" y="1517904"/>
            <a:ext cx="1719669" cy="1224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21FBA-FC20-4D2F-9291-A5D820639973}"/>
              </a:ext>
            </a:extLst>
          </p:cNvPr>
          <p:cNvSpPr/>
          <p:nvPr/>
        </p:nvSpPr>
        <p:spPr>
          <a:xfrm>
            <a:off x="6150866" y="3225532"/>
            <a:ext cx="1719070" cy="1224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B6AE9-0B3D-4372-9390-F7A2346EDF24}"/>
              </a:ext>
            </a:extLst>
          </p:cNvPr>
          <p:cNvSpPr/>
          <p:nvPr/>
        </p:nvSpPr>
        <p:spPr>
          <a:xfrm>
            <a:off x="8093887" y="1517904"/>
            <a:ext cx="1572768" cy="1224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081E60C-A677-462D-A043-7EC55356B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422" y="1714880"/>
            <a:ext cx="709491" cy="650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DB0E52-6D0F-47CD-8AFF-E186CAC23C9B}"/>
              </a:ext>
            </a:extLst>
          </p:cNvPr>
          <p:cNvSpPr txBox="1"/>
          <p:nvPr/>
        </p:nvSpPr>
        <p:spPr>
          <a:xfrm>
            <a:off x="8093887" y="1256294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Data 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E3708-A3E1-4DCA-A5AD-CCB5EC4C36BB}"/>
              </a:ext>
            </a:extLst>
          </p:cNvPr>
          <p:cNvSpPr txBox="1"/>
          <p:nvPr/>
        </p:nvSpPr>
        <p:spPr>
          <a:xfrm>
            <a:off x="8115976" y="2411860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F0"/>
                </a:solidFill>
              </a:rPr>
              <a:t>Cosmos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86C70-EB99-48EF-B836-7591B18D7653}"/>
              </a:ext>
            </a:extLst>
          </p:cNvPr>
          <p:cNvSpPr txBox="1"/>
          <p:nvPr/>
        </p:nvSpPr>
        <p:spPr>
          <a:xfrm>
            <a:off x="6150866" y="1256294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Backend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DF7A369-FDC4-415E-BE0A-D04D4652E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4076" y="1755647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4252D3-98C9-4113-A58B-375DC56212E3}"/>
              </a:ext>
            </a:extLst>
          </p:cNvPr>
          <p:cNvSpPr txBox="1"/>
          <p:nvPr/>
        </p:nvSpPr>
        <p:spPr>
          <a:xfrm>
            <a:off x="6150266" y="2294091"/>
            <a:ext cx="1719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F0"/>
                </a:solidFill>
              </a:rPr>
              <a:t>Function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70555-7472-44A4-BA29-60C93ED70834}"/>
              </a:ext>
            </a:extLst>
          </p:cNvPr>
          <p:cNvSpPr txBox="1"/>
          <p:nvPr/>
        </p:nvSpPr>
        <p:spPr>
          <a:xfrm>
            <a:off x="6150866" y="2966215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Frontend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3A965DA-58FD-4247-9B1A-5AE56694F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6792" y="3339718"/>
            <a:ext cx="580916" cy="5809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635BC2-A331-4B2F-A766-F38D5BC1BC1B}"/>
              </a:ext>
            </a:extLst>
          </p:cNvPr>
          <p:cNvSpPr txBox="1"/>
          <p:nvPr/>
        </p:nvSpPr>
        <p:spPr>
          <a:xfrm>
            <a:off x="6150266" y="3938974"/>
            <a:ext cx="1661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F0"/>
                </a:solidFill>
              </a:rPr>
              <a:t>Blob Storage Static Website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620825B-C92B-4728-B284-8259BE78B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3874" y="2345145"/>
            <a:ext cx="912756" cy="9127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8DF182-DA30-4697-9F42-AE80A17AA511}"/>
              </a:ext>
            </a:extLst>
          </p:cNvPr>
          <p:cNvSpPr txBox="1"/>
          <p:nvPr/>
        </p:nvSpPr>
        <p:spPr>
          <a:xfrm>
            <a:off x="3047180" y="1233554"/>
            <a:ext cx="1756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Proxy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A196D-EB27-4466-8267-474FE1D2D2CA}"/>
              </a:ext>
            </a:extLst>
          </p:cNvPr>
          <p:cNvSpPr txBox="1"/>
          <p:nvPr/>
        </p:nvSpPr>
        <p:spPr>
          <a:xfrm>
            <a:off x="3012506" y="3447288"/>
            <a:ext cx="1773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F0"/>
                </a:solidFill>
              </a:rPr>
              <a:t>Function App Proxy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3D3CD1-D2A9-4E08-ACCE-DB32F4C97D5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70534" y="2130178"/>
            <a:ext cx="223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F9DA6-5748-4E18-ACA1-37197815E9D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40864" y="2972622"/>
            <a:ext cx="671641" cy="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B00790D8-5522-42A0-8DEE-E804C11DEE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5814" y="1540160"/>
            <a:ext cx="359352" cy="35935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B184402-4FC3-44FA-B07D-89C3E1E57A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66655" y="4478094"/>
            <a:ext cx="476250" cy="4762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F8E3F1C-0B3B-457B-A5C3-C2ABA1DFEB72}"/>
              </a:ext>
            </a:extLst>
          </p:cNvPr>
          <p:cNvSpPr txBox="1"/>
          <p:nvPr/>
        </p:nvSpPr>
        <p:spPr>
          <a:xfrm>
            <a:off x="8339328" y="4443425"/>
            <a:ext cx="157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F0"/>
                </a:solidFill>
              </a:rPr>
              <a:t>Resource Group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1564046-D753-41E9-957E-F36CC43D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92220" y="1574932"/>
            <a:ext cx="147441" cy="1474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B980B4-B40D-4026-91B3-C99E6D6B04FE}"/>
              </a:ext>
            </a:extLst>
          </p:cNvPr>
          <p:cNvSpPr txBox="1"/>
          <p:nvPr/>
        </p:nvSpPr>
        <p:spPr>
          <a:xfrm>
            <a:off x="3150541" y="1541344"/>
            <a:ext cx="8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>
                <a:solidFill>
                  <a:srgbClr val="00B0F0"/>
                </a:solidFill>
              </a:rPr>
              <a:t>Consumption Plan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92179D33-F17F-4E3B-BC4C-969CB7B144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671" y="1568646"/>
            <a:ext cx="166467" cy="1664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103F469-ABAC-47D3-A72D-0B0A24A2CCB4}"/>
              </a:ext>
            </a:extLst>
          </p:cNvPr>
          <p:cNvSpPr txBox="1"/>
          <p:nvPr/>
        </p:nvSpPr>
        <p:spPr>
          <a:xfrm>
            <a:off x="6307142" y="1548515"/>
            <a:ext cx="9014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0B0F0"/>
                </a:solidFill>
              </a:defRPr>
            </a:lvl1pPr>
          </a:lstStyle>
          <a:p>
            <a:pPr algn="l"/>
            <a:r>
              <a:rPr lang="en-SG" dirty="0"/>
              <a:t>Consumption Plan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2B265B-723E-4854-9629-54A607F8F7CD}"/>
              </a:ext>
            </a:extLst>
          </p:cNvPr>
          <p:cNvSpPr txBox="1"/>
          <p:nvPr/>
        </p:nvSpPr>
        <p:spPr>
          <a:xfrm>
            <a:off x="5010395" y="1307036"/>
            <a:ext cx="93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B0F0"/>
                </a:solidFill>
              </a:rPr>
              <a:t>App Insights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1640ED-AB62-41CE-88B9-D9350BF931ED}"/>
              </a:ext>
            </a:extLst>
          </p:cNvPr>
          <p:cNvCxnSpPr>
            <a:endCxn id="48" idx="3"/>
          </p:cNvCxnSpPr>
          <p:nvPr/>
        </p:nvCxnSpPr>
        <p:spPr>
          <a:xfrm flipH="1">
            <a:off x="5625166" y="1714880"/>
            <a:ext cx="525700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CB769E-F871-483A-A3BB-96419E7C530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795044" y="1714880"/>
            <a:ext cx="470770" cy="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F5F7FA-923D-44C3-8806-DCBECB53015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731575" y="2424896"/>
            <a:ext cx="141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4CFF6-0785-4D11-948D-2BDB33DBEA5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786442" y="3578093"/>
            <a:ext cx="136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79F14C-2BAA-4AA0-9605-932052C58047}"/>
              </a:ext>
            </a:extLst>
          </p:cNvPr>
          <p:cNvCxnSpPr/>
          <p:nvPr/>
        </p:nvCxnSpPr>
        <p:spPr>
          <a:xfrm flipV="1">
            <a:off x="6395138" y="2742452"/>
            <a:ext cx="0" cy="4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16CF44-B3C9-43EE-8053-8DDB9CD0361D}"/>
              </a:ext>
            </a:extLst>
          </p:cNvPr>
          <p:cNvSpPr txBox="1"/>
          <p:nvPr/>
        </p:nvSpPr>
        <p:spPr>
          <a:xfrm>
            <a:off x="6002982" y="2909436"/>
            <a:ext cx="5944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B0F0"/>
                </a:solidFill>
              </a:rPr>
              <a:t>Via Proxy</a:t>
            </a:r>
            <a:endParaRPr lang="en-SG" sz="6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FB1A4-C078-4C3C-92E5-E88F8F71B68C}"/>
              </a:ext>
            </a:extLst>
          </p:cNvPr>
          <p:cNvSpPr txBox="1"/>
          <p:nvPr/>
        </p:nvSpPr>
        <p:spPr>
          <a:xfrm>
            <a:off x="3012505" y="3797808"/>
            <a:ext cx="177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B0F0"/>
                </a:solidFill>
              </a:rPr>
              <a:t>https://blazjobboard.azurewebsites.net</a:t>
            </a:r>
            <a:endParaRPr lang="en-SG" sz="600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FDC9AE-86FD-45DA-BE23-C7CA8CF1B0AB}"/>
              </a:ext>
            </a:extLst>
          </p:cNvPr>
          <p:cNvSpPr txBox="1"/>
          <p:nvPr/>
        </p:nvSpPr>
        <p:spPr>
          <a:xfrm>
            <a:off x="6041136" y="2533744"/>
            <a:ext cx="1935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B0F0"/>
                </a:solidFill>
              </a:rPr>
              <a:t>https://func-blazjobboardapi-prod.azurewebsites.net</a:t>
            </a:r>
            <a:endParaRPr lang="en-SG" sz="6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6AA30E-99A6-467C-8105-2342277C24AB}"/>
              </a:ext>
            </a:extLst>
          </p:cNvPr>
          <p:cNvSpPr txBox="1"/>
          <p:nvPr/>
        </p:nvSpPr>
        <p:spPr>
          <a:xfrm>
            <a:off x="6075399" y="4293428"/>
            <a:ext cx="18669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00B0F0"/>
                </a:solidFill>
              </a:rPr>
              <a:t>https://stblazjobboardweb001.blob.core.windows.net</a:t>
            </a:r>
            <a:endParaRPr lang="en-SG" sz="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Lohith Goudagere Nagaraj</dc:creator>
  <cp:lastModifiedBy>Lohith Goudagere Nagaraj</cp:lastModifiedBy>
  <cp:revision>6</cp:revision>
  <dcterms:created xsi:type="dcterms:W3CDTF">2020-07-05T16:16:57Z</dcterms:created>
  <dcterms:modified xsi:type="dcterms:W3CDTF">2020-07-07T11:06:05Z</dcterms:modified>
</cp:coreProperties>
</file>