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48B"/>
    <a:srgbClr val="2F1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BB39-D6C3-4606-BC2C-5BE70F41A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8AAE7-2697-4D1A-AB33-F63BFC878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CD52-251C-4A89-8594-0909CC33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310A9-E29C-47B1-A1A0-79E9D1BD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B0AB-1CE9-4D68-B629-04858367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02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245D-522B-45E1-B8B4-0693E77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3FD78-84EB-4057-ABCC-583463F6D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BA8C9-AF62-4692-9C25-896AC422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CD86-5067-4D95-9691-FAC12AB4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98034-FBED-4C5B-98FC-5F52C665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08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B7C24-3E7F-497E-8D00-B89347CA5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522EE-7569-4A38-843B-02D086CB2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5FC5-92D7-437D-AC61-B2783EB6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35196-5FBF-49A0-875E-13652D07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7DFD-8439-44E8-B7AE-9EF68A8A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1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D877-1D8B-4059-AD3C-8C8CF759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62DC-524B-434C-ABA5-3F4E0DA35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1588-A0D7-4FD4-BBA9-CEC5BF6C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099B-0B12-449F-9F99-5DCF2D3F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96A8-97A7-41F1-AE5F-9C61F6E7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91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9753-6DE8-4071-856E-F2EE04D6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15FFD-F668-472A-9951-F89D54ACD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B240D-51D5-4F60-9638-B1DCA594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4737-4F9B-4964-A7D2-13E1F77F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6211-6986-4B21-AC80-8E2DC524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75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EFDA-3D41-4FD8-87E1-F4A6A9A8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79E5-FB98-4AF4-974C-0DC18C36A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06550-4C9B-4547-B14F-7519BBC60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7FDBB-154A-4A9F-8D7E-A9566F8F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581E9-1808-493F-9992-641A49A0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49208-B6A2-49AC-9772-C844D15A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10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2592-CDAB-4B6F-908F-FD0A3CDE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99A6-D1F5-49DB-B9F9-0CC105FB5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2BEA7-0A0C-4238-9BEE-9E6E8BBC5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E440E-180D-4C33-8271-5C346C786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E1214-5596-4F7B-97FC-BC4E22DA6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01929-0346-4808-A6C8-982A5BA8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04BF2-4D61-4607-9383-6F792646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3AC7D-3C15-42C5-840A-FDBA131A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1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C07C-435E-4FF8-B010-062028FE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38EAF-E46C-4353-A8A3-327E3A4E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DB255-09C6-4055-8B87-3AF26DE4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6FE8C-73FF-41BF-98FB-CBD8DEF7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47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771E8-59CE-4749-82A7-2105DA38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0C7AD-CFAD-4781-B2E7-3465982C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E69F3-88CE-4315-88B7-10D5E96D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9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B81E-9D94-4122-8417-DE1E3AD0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00A6-0DD8-4D71-BD2B-1DFCE809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5E549-8E93-4C23-BCDD-2FDF36A11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1F121-1F8D-4293-A3F0-F106E3C6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E27C8-421F-4746-87DE-8A0C478B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AEB7E-8C70-43F4-9B41-D4C69350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61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A661-AC33-4273-80E5-4131ACD0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75CF7-C962-40FA-BFDB-87F9FC085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DDFA4-B9C4-43F3-96A1-FE86AE54B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D4C10-DD9B-4AB6-84C3-1B176E72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ECB4A-6ADC-43DB-BC0C-AB48C5AC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078F0-B871-4269-BAAD-E8130FBC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7B298-69BA-47A2-BEB3-08DFC1B2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A2653-F9A2-4FE8-86DB-58F4238C6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75DD-4A26-4375-AB3E-5F2D6F234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C1EC-93FA-4E6E-A0D7-CD632033B7C3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0B3F3-4927-4843-B006-97A9F438D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277B0-0028-4C19-A2DF-4C4D6FDB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34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6D2C2-8403-483B-B9EB-C50A2578E75C}"/>
              </a:ext>
            </a:extLst>
          </p:cNvPr>
          <p:cNvSpPr txBox="1"/>
          <p:nvPr/>
        </p:nvSpPr>
        <p:spPr>
          <a:xfrm>
            <a:off x="4629957" y="1629572"/>
            <a:ext cx="6761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+mj-lt"/>
              </a:rPr>
              <a:t>Building a</a:t>
            </a:r>
          </a:p>
          <a:p>
            <a:r>
              <a:rPr lang="en-GB" sz="6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REDISTRIBUTABLE</a:t>
            </a:r>
            <a:endParaRPr lang="en-GB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5400" dirty="0">
                <a:solidFill>
                  <a:schemeClr val="bg1"/>
                </a:solidFill>
                <a:latin typeface="+mj-lt"/>
              </a:rPr>
              <a:t>Razor Class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A43AD-0AD6-4E46-A4DB-B907D45B65C7}"/>
              </a:ext>
            </a:extLst>
          </p:cNvPr>
          <p:cNvSpPr/>
          <p:nvPr/>
        </p:nvSpPr>
        <p:spPr>
          <a:xfrm>
            <a:off x="0" y="5805942"/>
            <a:ext cx="12192000" cy="1052058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/>
            <a:r>
              <a:rPr lang="en-GB" sz="2400" dirty="0">
                <a:cs typeface="Segoe UI" panose="020B0502040204020203" pitchFamily="34" charset="0"/>
              </a:rPr>
              <a:t>Steven Sanderson    </a:t>
            </a: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@StevenSanderson</a:t>
            </a:r>
          </a:p>
        </p:txBody>
      </p:sp>
      <p:pic>
        <p:nvPicPr>
          <p:cNvPr id="8" name="Picture 4" descr="Image result for blazor logo">
            <a:extLst>
              <a:ext uri="{FF2B5EF4-FFF2-40B4-BE49-F238E27FC236}">
                <a16:creationId xmlns:a16="http://schemas.microsoft.com/office/drawing/2014/main" id="{0677B957-F067-48A7-9BD0-906799C7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0" y="1618546"/>
            <a:ext cx="2873347" cy="2873348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97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A75974-6BC8-4368-9325-87695035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6" y="420004"/>
            <a:ext cx="5790354" cy="4978116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25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EFC16-23FB-403C-B376-B40FBE13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19" y="1471478"/>
            <a:ext cx="5790354" cy="4978116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2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973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657823-1140-48E8-BCDA-0F2DE99D9BCF}"/>
              </a:ext>
            </a:extLst>
          </p:cNvPr>
          <p:cNvSpPr/>
          <p:nvPr/>
        </p:nvSpPr>
        <p:spPr>
          <a:xfrm>
            <a:off x="1049626" y="1223493"/>
            <a:ext cx="4644980" cy="888642"/>
          </a:xfrm>
          <a:prstGeom prst="roundRect">
            <a:avLst>
              <a:gd name="adj" fmla="val 724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8DCF77-D34D-4DFD-B885-DF4D840622E2}"/>
              </a:ext>
            </a:extLst>
          </p:cNvPr>
          <p:cNvSpPr/>
          <p:nvPr/>
        </p:nvSpPr>
        <p:spPr>
          <a:xfrm>
            <a:off x="1049626" y="2615842"/>
            <a:ext cx="4644980" cy="888642"/>
          </a:xfrm>
          <a:prstGeom prst="roundRect">
            <a:avLst>
              <a:gd name="adj" fmla="val 724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AD8857-24EB-4320-9B3D-5966CCCBB425}"/>
              </a:ext>
            </a:extLst>
          </p:cNvPr>
          <p:cNvSpPr/>
          <p:nvPr/>
        </p:nvSpPr>
        <p:spPr>
          <a:xfrm>
            <a:off x="1049626" y="4008191"/>
            <a:ext cx="4644980" cy="888642"/>
          </a:xfrm>
          <a:prstGeom prst="roundRect">
            <a:avLst>
              <a:gd name="adj" fmla="val 724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3CFECA-997E-4A94-8437-19EAF2F68D7D}"/>
              </a:ext>
            </a:extLst>
          </p:cNvPr>
          <p:cNvSpPr/>
          <p:nvPr/>
        </p:nvSpPr>
        <p:spPr>
          <a:xfrm>
            <a:off x="1049626" y="5400542"/>
            <a:ext cx="4644980" cy="888642"/>
          </a:xfrm>
          <a:prstGeom prst="roundRect">
            <a:avLst>
              <a:gd name="adj" fmla="val 724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50065A-5B9E-42DC-8BA1-61C94FE19F14}"/>
              </a:ext>
            </a:extLst>
          </p:cNvPr>
          <p:cNvSpPr/>
          <p:nvPr/>
        </p:nvSpPr>
        <p:spPr>
          <a:xfrm>
            <a:off x="6967472" y="1223493"/>
            <a:ext cx="4644980" cy="888642"/>
          </a:xfrm>
          <a:prstGeom prst="roundRect">
            <a:avLst>
              <a:gd name="adj" fmla="val 724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7A3749-39BB-420C-84BD-E9AE4536D654}"/>
              </a:ext>
            </a:extLst>
          </p:cNvPr>
          <p:cNvSpPr/>
          <p:nvPr/>
        </p:nvSpPr>
        <p:spPr>
          <a:xfrm>
            <a:off x="6967472" y="2615842"/>
            <a:ext cx="4644980" cy="888642"/>
          </a:xfrm>
          <a:prstGeom prst="roundRect">
            <a:avLst>
              <a:gd name="adj" fmla="val 724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466DD6-E818-4642-806B-2882D4AABE65}"/>
              </a:ext>
            </a:extLst>
          </p:cNvPr>
          <p:cNvSpPr/>
          <p:nvPr/>
        </p:nvSpPr>
        <p:spPr>
          <a:xfrm>
            <a:off x="6967472" y="4008191"/>
            <a:ext cx="4644980" cy="888642"/>
          </a:xfrm>
          <a:prstGeom prst="roundRect">
            <a:avLst>
              <a:gd name="adj" fmla="val 724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C8D99B-AA0E-476B-8DD5-D2A5CCD51195}"/>
              </a:ext>
            </a:extLst>
          </p:cNvPr>
          <p:cNvSpPr/>
          <p:nvPr/>
        </p:nvSpPr>
        <p:spPr>
          <a:xfrm>
            <a:off x="6967472" y="5400540"/>
            <a:ext cx="4644980" cy="888642"/>
          </a:xfrm>
          <a:prstGeom prst="roundRect">
            <a:avLst>
              <a:gd name="adj" fmla="val 724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7C816F5-3C0D-4188-80B5-45792B8210F4}"/>
              </a:ext>
            </a:extLst>
          </p:cNvPr>
          <p:cNvSpPr/>
          <p:nvPr/>
        </p:nvSpPr>
        <p:spPr>
          <a:xfrm>
            <a:off x="1049626" y="1223493"/>
            <a:ext cx="4644980" cy="888642"/>
          </a:xfrm>
          <a:prstGeom prst="roundRect">
            <a:avLst>
              <a:gd name="adj" fmla="val 724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Creating &amp; running an RCL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63B97D3-E5E6-4403-A2E8-DD3BCC7C249D}"/>
              </a:ext>
            </a:extLst>
          </p:cNvPr>
          <p:cNvSpPr/>
          <p:nvPr/>
        </p:nvSpPr>
        <p:spPr>
          <a:xfrm>
            <a:off x="1049626" y="2615842"/>
            <a:ext cx="4644980" cy="888642"/>
          </a:xfrm>
          <a:prstGeom prst="roundRect">
            <a:avLst>
              <a:gd name="adj" fmla="val 724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Wrapping 3</a:t>
            </a:r>
            <a:r>
              <a:rPr lang="en-GB" sz="2200" baseline="30000" dirty="0">
                <a:solidFill>
                  <a:schemeClr val="tx1"/>
                </a:solidFill>
              </a:rPr>
              <a:t>rd</a:t>
            </a:r>
            <a:r>
              <a:rPr lang="en-GB" sz="2200" dirty="0">
                <a:solidFill>
                  <a:schemeClr val="tx1"/>
                </a:solidFill>
              </a:rPr>
              <a:t>-party JavaScript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69AF014-F391-4A6E-B1FE-E60CCB232D18}"/>
              </a:ext>
            </a:extLst>
          </p:cNvPr>
          <p:cNvSpPr/>
          <p:nvPr/>
        </p:nvSpPr>
        <p:spPr>
          <a:xfrm>
            <a:off x="1049626" y="4008191"/>
            <a:ext cx="4644980" cy="888642"/>
          </a:xfrm>
          <a:prstGeom prst="roundRect">
            <a:avLst>
              <a:gd name="adj" fmla="val 724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Defining an API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E0B02B2-95E1-4832-8BEE-92A2F5E1634A}"/>
              </a:ext>
            </a:extLst>
          </p:cNvPr>
          <p:cNvSpPr/>
          <p:nvPr/>
        </p:nvSpPr>
        <p:spPr>
          <a:xfrm>
            <a:off x="1049626" y="5400542"/>
            <a:ext cx="4644980" cy="888642"/>
          </a:xfrm>
          <a:prstGeom prst="roundRect">
            <a:avLst>
              <a:gd name="adj" fmla="val 724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Designing a better API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2A69D55-B353-4AE9-A6F0-12AB3617A056}"/>
              </a:ext>
            </a:extLst>
          </p:cNvPr>
          <p:cNvSpPr/>
          <p:nvPr/>
        </p:nvSpPr>
        <p:spPr>
          <a:xfrm>
            <a:off x="6967472" y="1223493"/>
            <a:ext cx="4644980" cy="888642"/>
          </a:xfrm>
          <a:prstGeom prst="roundRect">
            <a:avLst>
              <a:gd name="adj" fmla="val 724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Adding XML docs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049BF35-9130-45C9-91A0-0792D43F41A3}"/>
              </a:ext>
            </a:extLst>
          </p:cNvPr>
          <p:cNvSpPr/>
          <p:nvPr/>
        </p:nvSpPr>
        <p:spPr>
          <a:xfrm>
            <a:off x="6967472" y="2615842"/>
            <a:ext cx="4644980" cy="888642"/>
          </a:xfrm>
          <a:prstGeom prst="roundRect">
            <a:avLst>
              <a:gd name="adj" fmla="val 724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Ensuring compatibility: Server, </a:t>
            </a:r>
            <a:r>
              <a:rPr lang="en-GB" sz="2200" dirty="0" err="1">
                <a:solidFill>
                  <a:schemeClr val="tx1"/>
                </a:solidFill>
              </a:rPr>
              <a:t>WebAssembly</a:t>
            </a:r>
            <a:r>
              <a:rPr lang="en-GB" sz="2200" dirty="0">
                <a:solidFill>
                  <a:schemeClr val="tx1"/>
                </a:solidFill>
              </a:rPr>
              <a:t>, and Prerendering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EF817D1-E8B6-46DB-BDE1-622676C7B022}"/>
              </a:ext>
            </a:extLst>
          </p:cNvPr>
          <p:cNvSpPr/>
          <p:nvPr/>
        </p:nvSpPr>
        <p:spPr>
          <a:xfrm>
            <a:off x="6967472" y="4008191"/>
            <a:ext cx="4644980" cy="888642"/>
          </a:xfrm>
          <a:prstGeom prst="roundRect">
            <a:avLst>
              <a:gd name="adj" fmla="val 724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Adding a Webpack + TS build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E86DBB4-96C4-49C3-8ED3-0BA3D5B1AA30}"/>
              </a:ext>
            </a:extLst>
          </p:cNvPr>
          <p:cNvSpPr/>
          <p:nvPr/>
        </p:nvSpPr>
        <p:spPr>
          <a:xfrm>
            <a:off x="6967472" y="5400540"/>
            <a:ext cx="4644980" cy="888642"/>
          </a:xfrm>
          <a:prstGeom prst="roundRect">
            <a:avLst>
              <a:gd name="adj" fmla="val 724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Continuous integration /</a:t>
            </a:r>
            <a:br>
              <a:rPr lang="en-GB" sz="2200" dirty="0">
                <a:solidFill>
                  <a:schemeClr val="tx1"/>
                </a:solidFill>
              </a:rPr>
            </a:br>
            <a:r>
              <a:rPr lang="en-GB" sz="2200" dirty="0">
                <a:solidFill>
                  <a:schemeClr val="tx1"/>
                </a:solidFill>
              </a:rPr>
              <a:t>Continuous deployment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D05F7B-A1A6-45CF-9EF1-0377FAFE21A1}"/>
              </a:ext>
            </a:extLst>
          </p:cNvPr>
          <p:cNvSpPr/>
          <p:nvPr/>
        </p:nvSpPr>
        <p:spPr>
          <a:xfrm>
            <a:off x="332544" y="1236927"/>
            <a:ext cx="6655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0" b="1" dirty="0">
                <a:solidFill>
                  <a:srgbClr val="92D050"/>
                </a:solidFill>
              </a:rPr>
              <a:t>✓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088CE1-91B1-4773-95E5-A1516B19572C}"/>
              </a:ext>
            </a:extLst>
          </p:cNvPr>
          <p:cNvSpPr/>
          <p:nvPr/>
        </p:nvSpPr>
        <p:spPr>
          <a:xfrm>
            <a:off x="332544" y="2615842"/>
            <a:ext cx="6655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0" b="1" dirty="0">
                <a:solidFill>
                  <a:srgbClr val="92D050"/>
                </a:solidFill>
              </a:rPr>
              <a:t>✓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272578-C753-4931-9502-908BA4B89F26}"/>
              </a:ext>
            </a:extLst>
          </p:cNvPr>
          <p:cNvSpPr/>
          <p:nvPr/>
        </p:nvSpPr>
        <p:spPr>
          <a:xfrm>
            <a:off x="332544" y="3959927"/>
            <a:ext cx="6655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0" b="1" dirty="0">
                <a:solidFill>
                  <a:srgbClr val="92D050"/>
                </a:solidFill>
              </a:rPr>
              <a:t>✓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806169-E499-44DE-8B71-BA7B011218BD}"/>
              </a:ext>
            </a:extLst>
          </p:cNvPr>
          <p:cNvSpPr/>
          <p:nvPr/>
        </p:nvSpPr>
        <p:spPr>
          <a:xfrm>
            <a:off x="332544" y="5400540"/>
            <a:ext cx="6655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0" b="1" dirty="0">
                <a:solidFill>
                  <a:srgbClr val="92D050"/>
                </a:solidFill>
              </a:rPr>
              <a:t>✓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4B0DF5-B391-47DA-8335-2AB07A8A9B5B}"/>
              </a:ext>
            </a:extLst>
          </p:cNvPr>
          <p:cNvSpPr/>
          <p:nvPr/>
        </p:nvSpPr>
        <p:spPr>
          <a:xfrm>
            <a:off x="6218193" y="1223493"/>
            <a:ext cx="6655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0" b="1" dirty="0">
                <a:solidFill>
                  <a:srgbClr val="92D050"/>
                </a:solidFill>
              </a:rPr>
              <a:t>✓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8F2151-0450-4A23-8C16-6843C7C59E27}"/>
              </a:ext>
            </a:extLst>
          </p:cNvPr>
          <p:cNvSpPr/>
          <p:nvPr/>
        </p:nvSpPr>
        <p:spPr>
          <a:xfrm>
            <a:off x="6218193" y="2602408"/>
            <a:ext cx="6655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0" b="1" dirty="0">
                <a:solidFill>
                  <a:srgbClr val="92D050"/>
                </a:solidFill>
              </a:rPr>
              <a:t>✓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5DAE20-DA22-4EA6-9506-915D2302CED5}"/>
              </a:ext>
            </a:extLst>
          </p:cNvPr>
          <p:cNvSpPr/>
          <p:nvPr/>
        </p:nvSpPr>
        <p:spPr>
          <a:xfrm>
            <a:off x="6218193" y="3946493"/>
            <a:ext cx="6655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0" b="1" dirty="0">
                <a:solidFill>
                  <a:srgbClr val="92D050"/>
                </a:solidFill>
              </a:rPr>
              <a:t>✓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4E8FF-4C67-4DB3-849C-A5DAE5959D64}"/>
              </a:ext>
            </a:extLst>
          </p:cNvPr>
          <p:cNvSpPr/>
          <p:nvPr/>
        </p:nvSpPr>
        <p:spPr>
          <a:xfrm>
            <a:off x="6218193" y="5387106"/>
            <a:ext cx="6655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0" b="1" dirty="0">
                <a:solidFill>
                  <a:srgbClr val="92D050"/>
                </a:solidFill>
              </a:rPr>
              <a:t>✓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EA69BC-1E61-44EB-A8E8-B3DE11AE7118}"/>
              </a:ext>
            </a:extLst>
          </p:cNvPr>
          <p:cNvSpPr txBox="1"/>
          <p:nvPr/>
        </p:nvSpPr>
        <p:spPr>
          <a:xfrm>
            <a:off x="0" y="33358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solidFill>
                  <a:schemeClr val="bg1"/>
                </a:solidFill>
                <a:latin typeface="+mj-lt"/>
              </a:rPr>
              <a:t>Building a great Razor Class Library</a:t>
            </a:r>
          </a:p>
        </p:txBody>
      </p:sp>
    </p:spTree>
    <p:extLst>
      <p:ext uri="{BB962C8B-B14F-4D97-AF65-F5344CB8AC3E}">
        <p14:creationId xmlns:p14="http://schemas.microsoft.com/office/powerpoint/2010/main" val="134983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6D2C2-8403-483B-B9EB-C50A2578E75C}"/>
              </a:ext>
            </a:extLst>
          </p:cNvPr>
          <p:cNvSpPr txBox="1"/>
          <p:nvPr/>
        </p:nvSpPr>
        <p:spPr>
          <a:xfrm>
            <a:off x="4792584" y="559638"/>
            <a:ext cx="6761408" cy="205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400" dirty="0">
                <a:solidFill>
                  <a:schemeClr val="bg1"/>
                </a:solidFill>
                <a:latin typeface="+mj-lt"/>
              </a:rPr>
              <a:t>Building a</a:t>
            </a:r>
          </a:p>
          <a:p>
            <a:pPr>
              <a:lnSpc>
                <a:spcPct val="90000"/>
              </a:lnSpc>
            </a:pPr>
            <a:r>
              <a:rPr lang="en-GB" sz="5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REDISTRIBUTABLE</a:t>
            </a:r>
            <a:endParaRPr lang="en-GB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4400" dirty="0">
                <a:solidFill>
                  <a:schemeClr val="bg1"/>
                </a:solidFill>
                <a:latin typeface="+mj-lt"/>
              </a:rPr>
              <a:t>Razor Class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A43AD-0AD6-4E46-A4DB-B907D45B65C7}"/>
              </a:ext>
            </a:extLst>
          </p:cNvPr>
          <p:cNvSpPr/>
          <p:nvPr/>
        </p:nvSpPr>
        <p:spPr>
          <a:xfrm>
            <a:off x="0" y="5805942"/>
            <a:ext cx="12192000" cy="1052058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/>
            <a:r>
              <a:rPr lang="en-GB" sz="2400" dirty="0">
                <a:cs typeface="Segoe UI" panose="020B0502040204020203" pitchFamily="34" charset="0"/>
              </a:rPr>
              <a:t>Steven Sanderson    </a:t>
            </a: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@StevenSanderson</a:t>
            </a:r>
          </a:p>
        </p:txBody>
      </p:sp>
      <p:pic>
        <p:nvPicPr>
          <p:cNvPr id="8" name="Picture 4" descr="Image result for blazor logo">
            <a:extLst>
              <a:ext uri="{FF2B5EF4-FFF2-40B4-BE49-F238E27FC236}">
                <a16:creationId xmlns:a16="http://schemas.microsoft.com/office/drawing/2014/main" id="{0677B957-F067-48A7-9BD0-906799C7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43" y="459292"/>
            <a:ext cx="2262902" cy="2262903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652B5A-20B4-4A23-A97D-1DDD4419577D}"/>
              </a:ext>
            </a:extLst>
          </p:cNvPr>
          <p:cNvSpPr/>
          <p:nvPr/>
        </p:nvSpPr>
        <p:spPr>
          <a:xfrm>
            <a:off x="1287009" y="3907290"/>
            <a:ext cx="9291022" cy="10014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  <a:latin typeface="Consolas" panose="020B0609020204030204" pitchFamily="49" charset="0"/>
              </a:rPr>
              <a:t>aka.ms/</a:t>
            </a:r>
            <a:r>
              <a:rPr lang="en-GB" sz="4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sanderson-rcl</a:t>
            </a:r>
            <a:endParaRPr lang="en-GB" sz="4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CF88D7-0C01-4FDC-9210-8674E5BCFA4C}"/>
              </a:ext>
            </a:extLst>
          </p:cNvPr>
          <p:cNvSpPr/>
          <p:nvPr/>
        </p:nvSpPr>
        <p:spPr>
          <a:xfrm>
            <a:off x="1659261" y="3290549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CODE  &amp;  SLIDES</a:t>
            </a:r>
            <a:endParaRPr lang="en-GB" sz="28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7D8140-41E7-47EE-A6F3-56E794EFF5DF}"/>
              </a:ext>
            </a:extLst>
          </p:cNvPr>
          <p:cNvSpPr/>
          <p:nvPr/>
        </p:nvSpPr>
        <p:spPr>
          <a:xfrm>
            <a:off x="1287009" y="4959479"/>
            <a:ext cx="9382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F594"/>
                </a:solidFill>
                <a:latin typeface="Consolas" panose="020B0609020204030204" pitchFamily="49" charset="0"/>
              </a:rPr>
              <a:t>== https://github.com/SteveSandersonMS/presentation-2020-01-NdcBlazorComponentLibraries</a:t>
            </a:r>
          </a:p>
        </p:txBody>
      </p:sp>
    </p:spTree>
    <p:extLst>
      <p:ext uri="{BB962C8B-B14F-4D97-AF65-F5344CB8AC3E}">
        <p14:creationId xmlns:p14="http://schemas.microsoft.com/office/powerpoint/2010/main" val="88486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Sanderson</dc:creator>
  <cp:lastModifiedBy>Steve Sanderson</cp:lastModifiedBy>
  <cp:revision>20</cp:revision>
  <dcterms:created xsi:type="dcterms:W3CDTF">2020-01-21T09:42:04Z</dcterms:created>
  <dcterms:modified xsi:type="dcterms:W3CDTF">2020-01-24T13:59:49Z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2020-01-21T09:42:04Z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7db4f7bd-6f00-4ac1-931f-00006f61cbd4</vt:lpwstr>
  </property>
  <property fmtid="{D5CDD505-2E9C-101B-9397-08002B2CF9AE}" pid="8" name="MSIP_Label_f42aa342-8706-4288-bd11-ebb85995028c_ContentBits">
    <vt:lpwstr>0</vt:lpwstr>
  </property>
</Properties>
</file>