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BB39-D6C3-4606-BC2C-5BE70F41A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8AAE7-2697-4D1A-AB33-F63BFC878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CD52-251C-4A89-8594-0909CC33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10A9-E29C-47B1-A1A0-79E9D1BD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B0AB-1CE9-4D68-B629-04858367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245D-522B-45E1-B8B4-0693E77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3FD78-84EB-4057-ABCC-583463F6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A8C9-AF62-4692-9C25-896AC42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CD86-5067-4D95-9691-FAC12AB4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8034-FBED-4C5B-98FC-5F52C665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B7C24-3E7F-497E-8D00-B89347CA5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522EE-7569-4A38-843B-02D086CB2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5FC5-92D7-437D-AC61-B2783EB6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5196-5FBF-49A0-875E-13652D07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7DFD-8439-44E8-B7AE-9EF68A8A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D877-1D8B-4059-AD3C-8C8CF759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62DC-524B-434C-ABA5-3F4E0DA3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1588-A0D7-4FD4-BBA9-CEC5BF6C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099B-0B12-449F-9F99-5DCF2D3F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96A8-97A7-41F1-AE5F-9C61F6E7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1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753-6DE8-4071-856E-F2EE04D6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5FFD-F668-472A-9951-F89D54AC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240D-51D5-4F60-9638-B1DCA594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4737-4F9B-4964-A7D2-13E1F77F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6211-6986-4B21-AC80-8E2DC524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75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EFDA-3D41-4FD8-87E1-F4A6A9A8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79E5-FB98-4AF4-974C-0DC18C36A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06550-4C9B-4547-B14F-7519BBC6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FDBB-154A-4A9F-8D7E-A9566F8F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581E9-1808-493F-9992-641A49A0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9208-B6A2-49AC-9772-C844D15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10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592-CDAB-4B6F-908F-FD0A3CDE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99A6-D1F5-49DB-B9F9-0CC105FB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BEA7-0A0C-4238-9BEE-9E6E8BBC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E440E-180D-4C33-8271-5C346C78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1214-5596-4F7B-97FC-BC4E22DA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1929-0346-4808-A6C8-982A5BA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04BF2-4D61-4607-9383-6F792646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3AC7D-3C15-42C5-840A-FDBA131A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C07C-435E-4FF8-B010-062028FE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38EAF-E46C-4353-A8A3-327E3A4E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DB255-09C6-4055-8B87-3AF26DE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FE8C-73FF-41BF-98FB-CBD8DEF7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771E8-59CE-4749-82A7-2105DA38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0C7AD-CFAD-4781-B2E7-3465982C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E69F3-88CE-4315-88B7-10D5E96D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B81E-9D94-4122-8417-DE1E3AD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00A6-0DD8-4D71-BD2B-1DFCE809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E549-8E93-4C23-BCDD-2FDF36A11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1F121-1F8D-4293-A3F0-F106E3C6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27C8-421F-4746-87DE-8A0C478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EB7E-8C70-43F4-9B41-D4C6935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A661-AC33-4273-80E5-4131ACD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75CF7-C962-40FA-BFDB-87F9FC08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DDFA4-B9C4-43F3-96A1-FE86AE54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4C10-DD9B-4AB6-84C3-1B176E72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CB4A-6ADC-43DB-BC0C-AB48C5AC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078F0-B871-4269-BAAD-E8130FBC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7B298-69BA-47A2-BEB3-08DFC1B2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2653-F9A2-4FE8-86DB-58F4238C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75DD-4A26-4375-AB3E-5F2D6F234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C1EC-93FA-4E6E-A0D7-CD632033B7C3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B3F3-4927-4843-B006-97A9F438D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77B0-0028-4C19-A2DF-4C4D6FDB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74C1-D624-42B0-933E-65D23F91C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3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4D0-3098-4073-905D-BEE83CE3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EEAA-F824-4942-BE6B-23D5426B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7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56C-CBDB-4A6A-AA8B-495BC12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883"/>
            <a:ext cx="10515600" cy="5334080"/>
          </a:xfrm>
        </p:spPr>
        <p:txBody>
          <a:bodyPr/>
          <a:lstStyle/>
          <a:p>
            <a:r>
              <a:rPr lang="en-GB" dirty="0"/>
              <a:t>[4] Basics: creating RCL, how components &amp; static assets are exposed</a:t>
            </a:r>
          </a:p>
          <a:p>
            <a:r>
              <a:rPr lang="en-GB" dirty="0"/>
              <a:t>[4] Implementing a simple chartist wrapper (&lt;Chart&gt;)</a:t>
            </a:r>
          </a:p>
          <a:p>
            <a:r>
              <a:rPr lang="en-GB" dirty="0"/>
              <a:t>[3] Improving the API (&lt;Series&gt;)</a:t>
            </a:r>
          </a:p>
          <a:p>
            <a:r>
              <a:rPr lang="en-GB" dirty="0"/>
              <a:t>[3] Adding a </a:t>
            </a:r>
            <a:r>
              <a:rPr lang="en-GB" dirty="0" err="1"/>
              <a:t>webpack+TypeScript</a:t>
            </a:r>
            <a:r>
              <a:rPr lang="en-GB" dirty="0"/>
              <a:t> build</a:t>
            </a:r>
          </a:p>
          <a:p>
            <a:r>
              <a:rPr lang="en-GB" dirty="0"/>
              <a:t>[3] Compatibility with server + prerendering</a:t>
            </a:r>
          </a:p>
          <a:p>
            <a:r>
              <a:rPr lang="en-GB" dirty="0"/>
              <a:t>[3] More JS interop</a:t>
            </a:r>
          </a:p>
          <a:p>
            <a:r>
              <a:rPr lang="en-GB" dirty="0"/>
              <a:t>[3] Passthrough attributes</a:t>
            </a:r>
          </a:p>
          <a:p>
            <a:r>
              <a:rPr lang="en-GB" dirty="0"/>
              <a:t>[2] XML docs</a:t>
            </a:r>
          </a:p>
          <a:p>
            <a:r>
              <a:rPr lang="en-GB" dirty="0"/>
              <a:t>[5] </a:t>
            </a:r>
            <a:r>
              <a:rPr lang="en-GB" dirty="0" err="1"/>
              <a:t>AzDO</a:t>
            </a:r>
            <a:r>
              <a:rPr lang="en-GB" dirty="0"/>
              <a:t> build</a:t>
            </a:r>
          </a:p>
          <a:p>
            <a:pPr marL="0" indent="0">
              <a:buNone/>
            </a:pPr>
            <a:r>
              <a:rPr lang="en-GB" dirty="0"/>
              <a:t>Total: 30m</a:t>
            </a:r>
          </a:p>
        </p:txBody>
      </p:sp>
    </p:spTree>
    <p:extLst>
      <p:ext uri="{BB962C8B-B14F-4D97-AF65-F5344CB8AC3E}">
        <p14:creationId xmlns:p14="http://schemas.microsoft.com/office/powerpoint/2010/main" val="369595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56C-CBDB-4A6A-AA8B-495BC12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883"/>
            <a:ext cx="10515600" cy="5334080"/>
          </a:xfrm>
        </p:spPr>
        <p:txBody>
          <a:bodyPr>
            <a:normAutofit/>
          </a:bodyPr>
          <a:lstStyle/>
          <a:p>
            <a:r>
              <a:rPr lang="en-GB" dirty="0"/>
              <a:t>Getting started</a:t>
            </a:r>
          </a:p>
          <a:p>
            <a:r>
              <a:rPr lang="en-GB" dirty="0"/>
              <a:t>Implementing a useful component</a:t>
            </a:r>
          </a:p>
          <a:p>
            <a:r>
              <a:rPr lang="en-GB" dirty="0"/>
              <a:t>Designing a nice API</a:t>
            </a:r>
          </a:p>
          <a:p>
            <a:r>
              <a:rPr lang="en-GB" dirty="0"/>
              <a:t>Adding a webpack/TypeScript build</a:t>
            </a:r>
          </a:p>
          <a:p>
            <a:r>
              <a:rPr lang="en-GB" dirty="0"/>
              <a:t>Ensuring compatibility (server, </a:t>
            </a:r>
            <a:r>
              <a:rPr lang="en-GB" dirty="0" err="1"/>
              <a:t>wasm</a:t>
            </a:r>
            <a:r>
              <a:rPr lang="en-GB" dirty="0"/>
              <a:t>, prerendering)</a:t>
            </a:r>
          </a:p>
          <a:p>
            <a:r>
              <a:rPr lang="en-GB" dirty="0"/>
              <a:t>JS interop &amp; security</a:t>
            </a:r>
          </a:p>
          <a:p>
            <a:r>
              <a:rPr lang="en-GB" dirty="0"/>
              <a:t>Flexibility via passthrough attributes</a:t>
            </a:r>
          </a:p>
          <a:p>
            <a:r>
              <a:rPr lang="en-GB" dirty="0"/>
              <a:t>Continuous build/deployment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D977-E1B8-4F33-8F26-331C6F79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635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CI/CD</a:t>
            </a:r>
          </a:p>
          <a:p>
            <a:r>
              <a:rPr lang="en-GB" dirty="0"/>
              <a:t>Get API key from nuget.org</a:t>
            </a:r>
          </a:p>
          <a:p>
            <a:r>
              <a:rPr lang="en-GB" dirty="0"/>
              <a:t>In the </a:t>
            </a:r>
            <a:r>
              <a:rPr lang="en-GB" dirty="0" err="1"/>
              <a:t>AzDO</a:t>
            </a:r>
            <a:r>
              <a:rPr lang="en-GB" dirty="0"/>
              <a:t> project, add Service Connection for NuGet.org using API key</a:t>
            </a:r>
          </a:p>
          <a:p>
            <a:r>
              <a:rPr lang="en-GB" dirty="0"/>
              <a:t>Add an azure-</a:t>
            </a:r>
            <a:r>
              <a:rPr lang="en-GB" dirty="0" err="1"/>
              <a:t>pipelines.yml</a:t>
            </a:r>
            <a:r>
              <a:rPr lang="en-GB" dirty="0"/>
              <a:t> to project based on example</a:t>
            </a:r>
          </a:p>
          <a:p>
            <a:r>
              <a:rPr lang="en-GB" dirty="0"/>
              <a:t>Create a new Azure DevOps project for your GitHub repo</a:t>
            </a:r>
          </a:p>
          <a:p>
            <a:pPr lvl="1"/>
            <a:r>
              <a:rPr lang="en-GB" dirty="0"/>
              <a:t>Pick your azure-</a:t>
            </a:r>
            <a:r>
              <a:rPr lang="en-GB" dirty="0" err="1"/>
              <a:t>pipelines.yml</a:t>
            </a:r>
            <a:r>
              <a:rPr lang="en-GB" dirty="0"/>
              <a:t> file</a:t>
            </a:r>
          </a:p>
          <a:p>
            <a:pPr lvl="1"/>
            <a:r>
              <a:rPr lang="en-GB" b="1" dirty="0"/>
              <a:t>Important</a:t>
            </a:r>
            <a:r>
              <a:rPr lang="en-GB" dirty="0"/>
              <a:t>: Go to Edit -&gt; Triggers -&gt; PR validation, uncheck “Make secrets available to builds of forks”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6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6</cp:revision>
  <dcterms:created xsi:type="dcterms:W3CDTF">2020-01-21T09:42:04Z</dcterms:created>
  <dcterms:modified xsi:type="dcterms:W3CDTF">2020-01-21T11:31:17Z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2020-01-21T09:42:04Z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7db4f7bd-6f00-4ac1-931f-00006f61cbd4</vt:lpwstr>
  </property>
  <property fmtid="{D5CDD505-2E9C-101B-9397-08002B2CF9AE}" pid="8" name="MSIP_Label_f42aa342-8706-4288-bd11-ebb85995028c_ContentBits">
    <vt:lpwstr>0</vt:lpwstr>
  </property>
</Properties>
</file>