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96" y="150"/>
      </p:cViewPr>
      <p:guideLst>
        <p:guide orient="horz" pos="215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矩形: 剪去对角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矩形: 剪去对角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对角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形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undraw_my_password_re_ydq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形 8" descr="undraw_portfolio_website_re_jsdd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SVR(SVM)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6808A-314D-5CA4-FCB5-7EC1CDD12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16" y="671069"/>
            <a:ext cx="7798384" cy="5419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BE788D-FBBE-6CE9-9AA4-005B1B106FE4}"/>
              </a:ext>
            </a:extLst>
          </p:cNvPr>
          <p:cNvSpPr txBox="1"/>
          <p:nvPr/>
        </p:nvSpPr>
        <p:spPr>
          <a:xfrm>
            <a:off x="1424785" y="2080736"/>
            <a:ext cx="2968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can only predict the trend of the stock (up or down). SVR (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regression) is an application of SVM to regression problems which can output the exact price of the stock.</a:t>
            </a:r>
          </a:p>
          <a:p>
            <a:r>
              <a:rPr lang="en-US" altLang="zh-CN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 is to find an optimal strip area, let as many points as possible fall within the strip area, and then return to the points outside the region.</a:t>
            </a:r>
          </a:p>
        </p:txBody>
      </p:sp>
    </p:spTree>
    <p:extLst>
      <p:ext uri="{BB962C8B-B14F-4D97-AF65-F5344CB8AC3E}">
        <p14:creationId xmlns:p14="http://schemas.microsoft.com/office/powerpoint/2010/main" val="12665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CNN</a:t>
            </a:r>
            <a:r>
              <a:rPr lang="en-US" altLang="zh-CN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5E750325-00D5-3394-2A01-285BC9B2A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92" y="767715"/>
            <a:ext cx="8206790" cy="57030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D6E1B5-2198-522E-2E1F-9E4B86FF5A04}"/>
              </a:ext>
            </a:extLst>
          </p:cNvPr>
          <p:cNvSpPr txBox="1"/>
          <p:nvPr/>
        </p:nvSpPr>
        <p:spPr>
          <a:xfrm>
            <a:off x="1276597" y="2690336"/>
            <a:ext cx="2458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Unlike image processing, which uses 2D CNN. We use 1D CNN to do regression and predict the price of the stock.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OPPOSans L</vt:lpstr>
      <vt:lpstr>思源黑体 Light</vt:lpstr>
      <vt:lpstr>思源黑体 Regular</vt:lpstr>
      <vt:lpstr>Arial</vt:lpstr>
      <vt:lpstr>Times New Roman</vt:lpstr>
      <vt:lpstr>Wingdings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Xunjing</dc:creator>
  <cp:lastModifiedBy>xunjing2021@outlook.com</cp:lastModifiedBy>
  <cp:revision>195</cp:revision>
  <dcterms:created xsi:type="dcterms:W3CDTF">2019-06-19T02:08:00Z</dcterms:created>
  <dcterms:modified xsi:type="dcterms:W3CDTF">2024-01-09T14:20:48Z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5838355121E449339987D0D6F8DB271D</vt:lpwstr>
  </property>
</Properties>
</file>