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6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16D7C-4F6D-C341-61F1-77843F7F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7F6CFA-07D3-7132-899B-E2D3C6858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51EBC-3BAD-FEA9-E2C0-ED77808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28092-E9F8-CB2B-52A7-C829617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55BF5-174B-1D0B-785C-51A07EF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8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7BC-FE4A-E264-0CD4-861566C1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78EC7-08AF-D0BA-8EEB-946AC904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9AEEC-483B-981F-989C-BB36A83B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34B30-BD45-1F21-0B41-7E29F8DE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FFA39-0B81-683E-4E78-19DA686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22A3E-5485-78EC-F6B2-A904C8A32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B07CAD-FA5B-29EA-EB14-59328D428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A164B-5CF5-9E5B-1916-3AB7E39F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C890A-C3F7-2BA0-8877-41A9DAB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944E4-2E74-5908-01AC-B7F8A6CA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F790E-9BB7-2D40-E8A6-03549513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930D-A37E-D475-8943-5FC98FA7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CCC85-F47C-C107-43ED-F239F0B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3E944-B496-E54E-E0E2-6A13642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A0CC3-17AD-BFDC-3EA7-CC61307C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7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1AF45-18C5-F92F-22CF-05C3F66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92972-DB65-9ADE-7665-EAAB7711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A6F4E-910B-196C-C2F3-53059B99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659C2-F6F0-B849-0132-70E4D33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B48DE-9277-AE22-CFE7-A1A10322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2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7A34A-485C-6727-93C3-FCF3FFEB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D2A58-476D-5296-5094-4905AE773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24CDFB-9A5E-C492-6927-F4C409E0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BC4C4-DF72-C36C-5777-22B2F7B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FC4ED6-45B9-97B1-F1D8-E68C1096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45483-CFF6-DF6D-23DE-99375855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0F9E-92E4-38CE-785B-E0DDAD0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092E9-F56C-5EDA-4D24-390F9096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9B40B-404F-9375-2748-54618933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1DF252-310F-FF68-E238-B2541D530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2175F-F7CA-3FB0-608A-92207997C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7E40E-E9DB-B4C6-2270-D5BA0091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F1AF47-8688-C103-0F0E-ECF62F3E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3D770-01EA-71E4-0A28-12DD27ED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F00FC-F659-E393-166A-3030D1F6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9BF2E-92E8-187E-0222-91373189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D6E9B-DF24-CC99-BE4C-410982A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3EDE4-528D-8055-560E-EAD6A227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7EB72F-EB63-0E45-02C0-3E38EDD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0EBAFE-F826-8136-AB6C-D1C26994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84AA3-7857-5D22-D25A-5436BB7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10089-AA0D-3A4B-6B15-13011309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9C97C-326B-64FC-509D-BEE510B0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E2A27-B583-0576-093C-6D775885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E0331-CE81-E6F4-3A91-020A48F8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3351A-959E-4AE2-9D19-DD36F0D7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C5A8B-93B6-3E5B-A6D1-58055A4E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85A5-0C9D-A47C-592B-E929B96B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AE52D-24E4-6F9D-88E6-49E1C75E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0A243-8B22-2E05-54BE-FF3E11CB4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770B5-0427-292C-1D65-5FE489A6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B9A1F-1F3C-13D9-54B0-E23FB98B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8244F-0B74-D50B-E28C-DBCDB59A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FA9CD-5BEF-FCE1-B211-DED9A45A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21AA3-E9B7-C330-7B57-E24115C1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35741-F9B0-6596-84CB-EB03FB98B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8F8A-0163-4A99-8971-4E2B9D3D4C78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07684-32EF-FB43-184F-FABC010F3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9A437-387D-40FB-01C2-FFFCB61C7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51E4-4FDF-46D6-9586-AC1822AD4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1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5691065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图形, 生长, 进步, 图表, 分析师, 经济, 经济衰退, 市场, 股票">
            <a:extLst>
              <a:ext uri="{FF2B5EF4-FFF2-40B4-BE49-F238E27FC236}">
                <a16:creationId xmlns:a16="http://schemas.microsoft.com/office/drawing/2014/main" id="{CAD2604A-0F8E-B540-CB7C-D8A672463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t="9091" r="20652" b="-1"/>
          <a:stretch/>
        </p:blipFill>
        <p:spPr bwMode="auto">
          <a:xfrm>
            <a:off x="3523485" y="-289239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2131BC7-D50A-6C6F-0A21-7E80EA9B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668506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STOCK</a:t>
            </a:r>
            <a:b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MOVEMENTS</a:t>
            </a:r>
            <a:endParaRPr lang="zh-CN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32414-FF74-7608-AFCA-D683CFBB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Zhihao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Chaoer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Diao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Zhuo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2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1AEF03-653E-9CF0-8F5B-C9946BCB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53" y="637762"/>
            <a:ext cx="29492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Idea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E9FF0-4241-0850-1CA8-2DAC873F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05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32A667-E907-935B-697B-4A88C111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5" y="637762"/>
            <a:ext cx="2994549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1D8EF-0FC9-E3E3-1DD2-3D0C5C21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股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77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2E1C87-5D94-E346-5EB0-672BD9C4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5" y="637762"/>
            <a:ext cx="2994549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20FDB-6473-1FC2-CDDF-4807A192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991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50AF42-B879-7085-B1A0-290A5917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637762"/>
            <a:ext cx="299307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4361A-16A3-0157-249B-1EE21869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岭回归</a:t>
            </a:r>
            <a:endParaRPr lang="en-US" altLang="zh-CN" sz="2400" dirty="0"/>
          </a:p>
          <a:p>
            <a:r>
              <a:rPr lang="en-US" altLang="zh-CN" sz="2400" dirty="0"/>
              <a:t>lasso</a:t>
            </a:r>
          </a:p>
          <a:p>
            <a:r>
              <a:rPr lang="en-US" altLang="zh-CN" sz="2400" dirty="0"/>
              <a:t>EM</a:t>
            </a:r>
          </a:p>
          <a:p>
            <a:r>
              <a:rPr lang="en-US" altLang="zh-CN" sz="2400" dirty="0"/>
              <a:t>KNN</a:t>
            </a:r>
          </a:p>
          <a:p>
            <a:r>
              <a:rPr lang="en-US" altLang="zh-CN" sz="2400" dirty="0"/>
              <a:t>SVM</a:t>
            </a:r>
          </a:p>
          <a:p>
            <a:r>
              <a:rPr lang="en-US" altLang="zh-CN" sz="2400" dirty="0"/>
              <a:t>LSTM</a:t>
            </a:r>
          </a:p>
          <a:p>
            <a:r>
              <a:rPr lang="zh-CN" altLang="en-US" sz="2400" dirty="0"/>
              <a:t>随机森林</a:t>
            </a:r>
            <a:r>
              <a:rPr lang="en-US" altLang="zh-CN" sz="2400" dirty="0"/>
              <a:t>…</a:t>
            </a:r>
          </a:p>
          <a:p>
            <a:r>
              <a:rPr lang="en-US" altLang="zh-CN" sz="2400" dirty="0">
                <a:hlinkClick r:id="rId2"/>
              </a:rPr>
              <a:t>https://zhuanlan.zhihu.com/p/569106571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做成目录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4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E589C4-C84B-CA7D-ADFC-F8778A7F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37762"/>
            <a:ext cx="2955748" cy="5576770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A2CE1-3DB6-4E67-08D3-0E87B8F7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85796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E589C4-C84B-CA7D-ADFC-F8778A7F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637762"/>
            <a:ext cx="2955748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7BF9CB-9054-7E09-7A26-2F92F1C1A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1292441"/>
            <a:ext cx="6391275" cy="4441394"/>
          </a:xfrm>
        </p:spPr>
      </p:pic>
    </p:spTree>
    <p:extLst>
      <p:ext uri="{BB962C8B-B14F-4D97-AF65-F5344CB8AC3E}">
        <p14:creationId xmlns:p14="http://schemas.microsoft.com/office/powerpoint/2010/main" val="369422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73DD8-E5E1-92C7-166B-4FDEAA88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结论（？）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02C2F-92E4-1C14-8E2E-98500980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</a:t>
            </a:r>
            <a:r>
              <a:rPr lang="zh-CN" altLang="en-US" dirty="0"/>
              <a:t>怎么算（保留）</a:t>
            </a:r>
          </a:p>
        </p:txBody>
      </p:sp>
    </p:spTree>
    <p:extLst>
      <p:ext uri="{BB962C8B-B14F-4D97-AF65-F5344CB8AC3E}">
        <p14:creationId xmlns:p14="http://schemas.microsoft.com/office/powerpoint/2010/main" val="279654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54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Times New Roman</vt:lpstr>
      <vt:lpstr>Office 主题​​</vt:lpstr>
      <vt:lpstr>PREDICT STOCK PRICE MOVEMENTS</vt:lpstr>
      <vt:lpstr>About Idea</vt:lpstr>
      <vt:lpstr>Dataset</vt:lpstr>
      <vt:lpstr>Pre-processing</vt:lpstr>
      <vt:lpstr>Methods</vt:lpstr>
      <vt:lpstr>方法</vt:lpstr>
      <vt:lpstr>CNN</vt:lpstr>
      <vt:lpstr>结论（？）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xunjing2021@outlook.com</dc:creator>
  <cp:lastModifiedBy>xunjing2021@outlook.com</cp:lastModifiedBy>
  <cp:revision>7</cp:revision>
  <dcterms:created xsi:type="dcterms:W3CDTF">2023-12-29T01:57:52Z</dcterms:created>
  <dcterms:modified xsi:type="dcterms:W3CDTF">2024-01-07T15:22:39Z</dcterms:modified>
</cp:coreProperties>
</file>