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80" r:id="rId3"/>
    <p:sldId id="289" r:id="rId4"/>
    <p:sldId id="287" r:id="rId5"/>
    <p:sldId id="290" r:id="rId6"/>
    <p:sldId id="291" r:id="rId7"/>
    <p:sldId id="292" r:id="rId8"/>
    <p:sldId id="293" r:id="rId9"/>
    <p:sldId id="294" r:id="rId10"/>
    <p:sldId id="295" r:id="rId11"/>
    <p:sldId id="28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6" autoAdjust="0"/>
    <p:restoredTop sz="94270" autoAdjust="0"/>
  </p:normalViewPr>
  <p:slideViewPr>
    <p:cSldViewPr>
      <p:cViewPr varScale="1">
        <p:scale>
          <a:sx n="72" d="100"/>
          <a:sy n="72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42F28-3563-4B41-B135-4BF9DA9DE0B0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0B505-6E03-456C-ADE4-66C9D4A8CF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48234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1340768"/>
            <a:ext cx="12192000" cy="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914192" y="67410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你值得信赖的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教育机构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29540" y="43180"/>
            <a:ext cx="5201285" cy="1297305"/>
            <a:chOff x="143343" y="44623"/>
            <a:chExt cx="5376593" cy="129728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92"/>
            <a:stretch>
              <a:fillRect/>
            </a:stretch>
          </p:blipFill>
          <p:spPr>
            <a:xfrm>
              <a:off x="143343" y="44623"/>
              <a:ext cx="1272137" cy="1297281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1415480" y="243215"/>
              <a:ext cx="4104456" cy="953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28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28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270" y="6675755"/>
            <a:ext cx="12190730" cy="182245"/>
            <a:chOff x="1" y="6406814"/>
            <a:chExt cx="9142809" cy="452774"/>
          </a:xfrm>
        </p:grpSpPr>
        <p:sp>
          <p:nvSpPr>
            <p:cNvPr id="13" name="六边形 12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1"/>
          <p:cNvSpPr txBox="1"/>
          <p:nvPr userDrawn="1"/>
        </p:nvSpPr>
        <p:spPr>
          <a:xfrm>
            <a:off x="1829104" y="5234810"/>
            <a:ext cx="885828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成都蓉华软创科技有限公司</a:t>
            </a:r>
            <a:endParaRPr lang="en-US" altLang="zh-CN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Chengdu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Ronghua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Technology Co . , LTD</a:t>
            </a:r>
            <a:endParaRPr lang="en-US" altLang="zh-CN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版权所有</a:t>
            </a:r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侵权必究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7984-1673-4F01-9E24-3FC9A2A1704D}" type="datetime1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93F-5944-4390-9CFF-D8D501E1F64E}" type="datetime1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-6454"/>
            <a:ext cx="9144021" cy="642919"/>
          </a:xfrm>
        </p:spPr>
        <p:txBody>
          <a:bodyPr>
            <a:noAutofit/>
          </a:bodyPr>
          <a:lstStyle>
            <a:lvl1pPr algn="l"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主标题宋体</a:t>
            </a:r>
            <a:r>
              <a:rPr lang="en-US" altLang="zh-CN" dirty="0"/>
              <a:t>-40</a:t>
            </a:r>
            <a:r>
              <a:rPr lang="zh-CN" altLang="en-US" dirty="0"/>
              <a:t>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67054"/>
            <a:ext cx="11430080" cy="503168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9912424" y="27509"/>
            <a:ext cx="2351688" cy="772914"/>
            <a:chOff x="9696400" y="44624"/>
            <a:chExt cx="2351688" cy="772914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0"/>
            <a:stretch>
              <a:fillRect/>
            </a:stretch>
          </p:blipFill>
          <p:spPr>
            <a:xfrm>
              <a:off x="9696400" y="44624"/>
              <a:ext cx="685611" cy="77291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 userDrawn="1"/>
          </p:nvSpPr>
          <p:spPr>
            <a:xfrm>
              <a:off x="10382011" y="260648"/>
              <a:ext cx="1666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1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2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12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270" y="6675755"/>
            <a:ext cx="12190730" cy="182245"/>
            <a:chOff x="1" y="6406814"/>
            <a:chExt cx="9142809" cy="452774"/>
          </a:xfrm>
        </p:grpSpPr>
        <p:sp>
          <p:nvSpPr>
            <p:cNvPr id="13" name="六边形 12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 userDrawn="1"/>
        </p:nvSpPr>
        <p:spPr>
          <a:xfrm>
            <a:off x="0" y="766728"/>
            <a:ext cx="12192000" cy="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F2D-5F62-46E0-B38C-A9F4748A0A2D}" type="datetime1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4EF-0F3F-480A-ABFB-DB42F648B22D}" type="datetime1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AA79-586B-4198-9C8C-4606463DF527}" type="datetime1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5C3A-82B3-4843-A97E-BA0F21F4F05C}" type="datetime1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8BD-0D3B-4C60-9712-2B8BB4CD0E13}" type="datetime1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8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4324-409D-468F-9A25-D09971148FE7}" type="datetime1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BF43-3906-4941-9AD0-DE35A97B26F0}" type="datetime1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50E3-F456-4B25-869B-1F2EFCBBF0B5}" type="datetime1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52598" y="2780928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39</a:t>
            </a:r>
            <a:r>
              <a:rPr lang="zh-CN" altLang="en-US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期学员史唐技术答辩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51845" y="6053712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566" y="0"/>
            <a:ext cx="9556834" cy="642919"/>
          </a:xfrm>
        </p:spPr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下一步学习计划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566" y="980728"/>
            <a:ext cx="11717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计划：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、复习第一阶段所学内容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、跟着授课老师节奏学习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，遇到问题及时解决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、认真独立完成各项作业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9"/>
            <a:ext cx="2133600" cy="476251"/>
          </a:xfrm>
        </p:spPr>
        <p:txBody>
          <a:bodyPr/>
          <a:lstStyle/>
          <a:p>
            <a:fld id="{ECE20286-B4D7-4C17-8073-86BA3FF968C5}" type="slidenum">
              <a:rPr lang="en-US" altLang="zh-CN"/>
              <a:t>11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012359"/>
            <a:ext cx="12192000" cy="1791416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r>
              <a:rPr lang="zh-CN" altLang="en-US" sz="6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谢谢观看</a:t>
            </a:r>
            <a:r>
              <a:rPr lang="en-US" altLang="zh-CN" sz="6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  <a:endParaRPr lang="zh-CN" altLang="zh-CN" sz="6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75521" y="3108332"/>
            <a:ext cx="8784976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folHlink"/>
                </a:solidFill>
                <a:ea typeface="宋体" panose="02010600030101010101" pitchFamily="2" charset="-122"/>
                <a:cs typeface="Angsana New" pitchFamily="18" charset="-34"/>
                <a:sym typeface="Mistral" panose="03090702030407020403" pitchFamily="66" charset="0"/>
              </a:rPr>
              <a:t>Thank you</a:t>
            </a:r>
            <a:endParaRPr lang="zh-CN" altLang="en-US" sz="4800" dirty="0">
              <a:solidFill>
                <a:schemeClr val="folHlink"/>
              </a:solidFill>
              <a:ea typeface="宋体" panose="02010600030101010101" pitchFamily="2" charset="-122"/>
              <a:cs typeface="Angsana New" pitchFamily="18" charset="-34"/>
              <a:sym typeface="Mistral" panose="03090702030407020403" pitchFamily="66" charset="0"/>
            </a:endParaRPr>
          </a:p>
        </p:txBody>
      </p:sp>
      <p:pic>
        <p:nvPicPr>
          <p:cNvPr id="10" name="Picture 7" descr="con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37" y="1322372"/>
            <a:ext cx="5426087" cy="182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5229" y="60320"/>
            <a:ext cx="6858016" cy="642919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感谢您对我们的关注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566" y="0"/>
            <a:ext cx="9556834" cy="642919"/>
          </a:xfrm>
        </p:spPr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大纲</a:t>
            </a:r>
          </a:p>
        </p:txBody>
      </p:sp>
      <p:sp>
        <p:nvSpPr>
          <p:cNvPr id="4" name="矩形 3"/>
          <p:cNvSpPr/>
          <p:nvPr/>
        </p:nvSpPr>
        <p:spPr>
          <a:xfrm>
            <a:off x="767408" y="1196752"/>
            <a:ext cx="102251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u"/>
            </a:pPr>
            <a:r>
              <a:rPr lang="en-US" altLang="zh-CN" sz="4400" dirty="0" err="1">
                <a:latin typeface="楷体" panose="02010609060101010101" pitchFamily="49" charset="-122"/>
                <a:ea typeface="楷体" panose="02010609060101010101" pitchFamily="49" charset="-122"/>
              </a:rPr>
              <a:t>korei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项目测试总结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buFont typeface="Wingdings" panose="05000000000000000000" pitchFamily="2" charset="2"/>
              <a:buChar char="u"/>
            </a:pP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学习中的困难与求助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buFont typeface="Wingdings" panose="05000000000000000000" pitchFamily="2" charset="2"/>
              <a:buChar char="u"/>
            </a:pP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下一步学习计划</a:t>
            </a:r>
          </a:p>
          <a:p>
            <a:pPr lvl="0"/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566" y="0"/>
            <a:ext cx="9556834" cy="642919"/>
          </a:xfrm>
        </p:spPr>
        <p:txBody>
          <a:bodyPr/>
          <a:lstStyle/>
          <a:p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korei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项目测试总结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项目介绍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566" y="1052736"/>
            <a:ext cx="11717074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技术架构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B/S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架构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系统功能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主要功能包括系统管理、活动管理、学员管理、教务管理、通知管理、报表管理各主要模块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个人职责：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主要负责系统管理、活动管理和教务管理模块中的签到管理和章节管理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endParaRPr lang="en-US" altLang="zh-CN" sz="2800" i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566" y="0"/>
            <a:ext cx="9556834" cy="642919"/>
          </a:xfrm>
        </p:spPr>
        <p:txBody>
          <a:bodyPr/>
          <a:lstStyle/>
          <a:p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korei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项目测试总结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测试工具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566" y="1052736"/>
            <a:ext cx="1171707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SVN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：交付件、版本控制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Xmind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：编写测试点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Excel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：编写测试用例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VM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虚拟机：运行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服务器并搭建测试环境（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tomcat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应用服务器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;MySQL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：数据管理与存放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;JDK: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运行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的环境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SQLyog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：远程连接数据库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Finalshell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Xshell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：远程连接服务器）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Jira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：提交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566" y="0"/>
            <a:ext cx="9556834" cy="642919"/>
          </a:xfrm>
        </p:spPr>
        <p:txBody>
          <a:bodyPr/>
          <a:lstStyle/>
          <a:p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korei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项目测试总结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测试环境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463" y="980728"/>
            <a:ext cx="1171707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部署前提：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已安装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Centos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JDK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Tomcat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MySQL</a:t>
            </a: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搭建步骤：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、在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mysql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配置文件中添加忽略表名大小写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、创建数据库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korei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并执行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sql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脚本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、配置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tomcat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环境（运行内存、字符集）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、部署项目（将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korei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项目文件上传至服务器并配置数据库连接信息）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、关闭防火墙，在浏览器输入</a:t>
            </a:r>
            <a:r>
              <a:rPr lang="en-US" altLang="zh-CN" u="sng" kern="100" dirty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http://ip:8080/korei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验证环境是否搭建完成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如果无法访问可通过查看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tomcat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日志查看错误原因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566" y="0"/>
            <a:ext cx="9556834" cy="642919"/>
          </a:xfrm>
        </p:spPr>
        <p:txBody>
          <a:bodyPr/>
          <a:lstStyle/>
          <a:p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korei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项目测试总结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用例设计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891" y="1052736"/>
            <a:ext cx="1171707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测试需求分析：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、根据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需求规格说明书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进行需求评审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、划分功能项，提取测试点（显性需求和隐性需求）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用例设计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、根据提取出的测试点编写用例（方法：等价类、场景分析法、因果图、错误猜测法）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;</a:t>
            </a: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、用例要包含正向用例和反向用例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8A25752-22A1-47FE-9617-F2364314A2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328507"/>
              </p:ext>
            </p:extLst>
          </p:nvPr>
        </p:nvGraphicFramePr>
        <p:xfrm>
          <a:off x="6004932" y="4509120"/>
          <a:ext cx="143022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showAsIcon="1" r:id="rId3" imgW="914570" imgH="828774" progId="Excel.Sheet.12">
                  <p:embed/>
                </p:oleObj>
              </mc:Choice>
              <mc:Fallback>
                <p:oleObj name="Worksheet" showAsIcon="1" r:id="rId3" imgW="914570" imgH="8287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4932" y="4509120"/>
                        <a:ext cx="1430228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B2A31BD-3775-4945-AC98-E76DCDDFAA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13671"/>
              </p:ext>
            </p:extLst>
          </p:nvPr>
        </p:nvGraphicFramePr>
        <p:xfrm>
          <a:off x="8377334" y="1484784"/>
          <a:ext cx="1589141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包装程序外壳对象" showAsIcon="1" r:id="rId5" imgW="914570" imgH="828774" progId="Package">
                  <p:embed/>
                </p:oleObj>
              </mc:Choice>
              <mc:Fallback>
                <p:oleObj name="包装程序外壳对象" showAsIcon="1" r:id="rId5" imgW="914570" imgH="828774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77334" y="1484784"/>
                        <a:ext cx="1589141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566" y="0"/>
            <a:ext cx="9556834" cy="642919"/>
          </a:xfrm>
        </p:spPr>
        <p:txBody>
          <a:bodyPr/>
          <a:lstStyle/>
          <a:p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korei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项目测试总结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问题管理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566" y="1052736"/>
            <a:ext cx="11717074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问题管理流程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、测试人员发现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bug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，交由开发修改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;</a:t>
            </a: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、修改后再由测试人员进行回归测试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;</a:t>
            </a: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、如果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bug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修复并没有出现新的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bug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，则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bug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关闭，反之重复以上过程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提单规范：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描述清晰简洁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级别合适匹配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无争议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典型问题：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、输入内容格式不满足需求规格说明书的要求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、部分功能缺失（报表管理、顾问销售计划）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3D79A5C-7B19-485C-8EC7-3D4129C3B8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705964"/>
              </p:ext>
            </p:extLst>
          </p:nvPr>
        </p:nvGraphicFramePr>
        <p:xfrm>
          <a:off x="4583832" y="3212976"/>
          <a:ext cx="143022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showAsIcon="1" r:id="rId3" imgW="914570" imgH="828774" progId="Excel.Sheet.12">
                  <p:embed/>
                </p:oleObj>
              </mc:Choice>
              <mc:Fallback>
                <p:oleObj name="Worksheet" showAsIcon="1" r:id="rId3" imgW="914570" imgH="8287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3832" y="3212976"/>
                        <a:ext cx="1430228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566" y="0"/>
            <a:ext cx="9556834" cy="642919"/>
          </a:xfrm>
        </p:spPr>
        <p:txBody>
          <a:bodyPr/>
          <a:lstStyle/>
          <a:p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korei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项目测试总结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测试报告与总结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566" y="1052736"/>
            <a:ext cx="117170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测试报告与总结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、测试报告需覆盖项目背景、测试设计、测试结果及建议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、系统地学习了软件测试理论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;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编写测试设计、测试用例、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bug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单、测试报告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对软件测试岗位的理解：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、软件测试是提升软件质量的一种必要的方法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、软件测试是发现软件所存在问题的过程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、软件测试是检验软件是否满足用户要求的方法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3E68AF8-44E1-4568-ABFC-9608AD1B16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576316"/>
              </p:ext>
            </p:extLst>
          </p:nvPr>
        </p:nvGraphicFramePr>
        <p:xfrm>
          <a:off x="8418359" y="2520337"/>
          <a:ext cx="1278041" cy="115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showAsIcon="1" r:id="rId3" imgW="914570" imgH="828774" progId="Word.Document.8">
                  <p:embed/>
                </p:oleObj>
              </mc:Choice>
              <mc:Fallback>
                <p:oleObj name="Document" showAsIcon="1" r:id="rId3" imgW="914570" imgH="82877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8359" y="2520337"/>
                        <a:ext cx="1278041" cy="115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566" y="0"/>
            <a:ext cx="9556834" cy="642919"/>
          </a:xfrm>
        </p:spPr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学习中的困难与求助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BD480D-9938-430D-9BB1-DFA1745CFA71}"/>
              </a:ext>
            </a:extLst>
          </p:cNvPr>
          <p:cNvSpPr txBox="1"/>
          <p:nvPr/>
        </p:nvSpPr>
        <p:spPr>
          <a:xfrm>
            <a:off x="335360" y="1129897"/>
            <a:ext cx="110892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学习了软件测试理论、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命令、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MySQL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数据库、搭建测试环境，让我对软件测试有了进一步的认识，在学习中遇到的问题如下：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、需求理解不够透彻，导致测试设计和用例覆盖不全面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远程连接命令比较生疏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MySQL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数据库的修改语句练习较少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、搭建测试环境还需参考文档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643</Words>
  <Application>Microsoft Office PowerPoint</Application>
  <PresentationFormat>宽屏</PresentationFormat>
  <Paragraphs>102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楷体</vt:lpstr>
      <vt:lpstr>宋体</vt:lpstr>
      <vt:lpstr>微软雅黑</vt:lpstr>
      <vt:lpstr>Arial</vt:lpstr>
      <vt:lpstr>Calibri</vt:lpstr>
      <vt:lpstr>Wingdings</vt:lpstr>
      <vt:lpstr>Office 主题</vt:lpstr>
      <vt:lpstr>Microsoft Excel 工作表</vt:lpstr>
      <vt:lpstr>Microsoft Word 97 - 2003 文档</vt:lpstr>
      <vt:lpstr>程序包</vt:lpstr>
      <vt:lpstr>PowerPoint 演示文稿</vt:lpstr>
      <vt:lpstr>大纲</vt:lpstr>
      <vt:lpstr>korei项目测试总结——项目介绍</vt:lpstr>
      <vt:lpstr>korei项目测试总结——测试工具</vt:lpstr>
      <vt:lpstr>korei项目测试总结——测试环境</vt:lpstr>
      <vt:lpstr>korei项目测试总结——用例设计</vt:lpstr>
      <vt:lpstr>korei项目测试总结——问题管理</vt:lpstr>
      <vt:lpstr>korei项目测试总结——测试报告与总结</vt:lpstr>
      <vt:lpstr>学习中的困难与求助</vt:lpstr>
      <vt:lpstr>下一步学习计划</vt:lpstr>
      <vt:lpstr>感谢您对我们的关注</vt:lpstr>
    </vt:vector>
  </TitlesOfParts>
  <Manager>门道科技</Manager>
  <Company>门道科技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蓉华教育</dc:title>
  <dc:subject>门道科技</dc:subject>
  <dc:creator>vince</dc:creator>
  <cp:lastModifiedBy>Administrator</cp:lastModifiedBy>
  <cp:revision>314</cp:revision>
  <dcterms:created xsi:type="dcterms:W3CDTF">2013-07-09T06:34:00Z</dcterms:created>
  <dcterms:modified xsi:type="dcterms:W3CDTF">2022-01-11T10:55:20Z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