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8" r:id="rId4"/>
    <p:sldMasterId id="2147483680" r:id="rId5"/>
    <p:sldMasterId id="2147483692" r:id="rId6"/>
  </p:sldMasterIdLst>
  <p:notesMasterIdLst>
    <p:notesMasterId r:id="rId8"/>
  </p:notesMasterIdLst>
  <p:sldIdLst>
    <p:sldId id="260" r:id="rId7"/>
    <p:sldId id="263" r:id="rId9"/>
    <p:sldId id="302" r:id="rId10"/>
    <p:sldId id="276" r:id="rId11"/>
    <p:sldId id="337" r:id="rId12"/>
    <p:sldId id="262" r:id="rId13"/>
    <p:sldId id="274" r:id="rId14"/>
    <p:sldId id="278" r:id="rId15"/>
    <p:sldId id="271" r:id="rId16"/>
    <p:sldId id="284" r:id="rId17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FAF392"/>
    <a:srgbClr val="FAC842"/>
    <a:srgbClr val="F8F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2" autoAdjust="0"/>
    <p:restoredTop sz="94660"/>
  </p:normalViewPr>
  <p:slideViewPr>
    <p:cSldViewPr snapToGrid="0">
      <p:cViewPr>
        <p:scale>
          <a:sx n="75" d="100"/>
          <a:sy n="75" d="100"/>
        </p:scale>
        <p:origin x="-1848" y="-942"/>
      </p:cViewPr>
      <p:guideLst>
        <p:guide orient="horz" pos="2188"/>
        <p:guide pos="37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87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2T09:56:01.821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#/9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#/9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5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#/9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#/9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5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#/9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5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zh-CN" altLang="en-US">
                <a:solidFill>
                  <a:prstClr val="black"/>
                </a:solidFill>
              </a:rPr>
              <a:t>#/9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5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zh-CN" altLang="en-US">
                <a:solidFill>
                  <a:prstClr val="black"/>
                </a:solidFill>
              </a:rPr>
              <a:t>#/9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123604" y="68681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#/9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#/9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8" Type="http://schemas.openxmlformats.org/officeDocument/2006/relationships/theme" Target="../theme/theme2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8" Type="http://schemas.openxmlformats.org/officeDocument/2006/relationships/theme" Target="../theme/theme3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8" Type="http://schemas.openxmlformats.org/officeDocument/2006/relationships/theme" Target="../theme/theme4.xml"/><Relationship Id="rId17" Type="http://schemas.openxmlformats.org/officeDocument/2006/relationships/tags" Target="../tags/tag186.xml"/><Relationship Id="rId16" Type="http://schemas.openxmlformats.org/officeDocument/2006/relationships/tags" Target="../tags/tag185.xml"/><Relationship Id="rId15" Type="http://schemas.openxmlformats.org/officeDocument/2006/relationships/tags" Target="../tags/tag184.xml"/><Relationship Id="rId14" Type="http://schemas.openxmlformats.org/officeDocument/2006/relationships/tags" Target="../tags/tag183.xml"/><Relationship Id="rId13" Type="http://schemas.openxmlformats.org/officeDocument/2006/relationships/tags" Target="../tags/tag182.xml"/><Relationship Id="rId12" Type="http://schemas.openxmlformats.org/officeDocument/2006/relationships/tags" Target="../tags/tag18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4" Type="http://schemas.openxmlformats.org/officeDocument/2006/relationships/theme" Target="../theme/theme5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#/9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r>
              <a:rPr lang="zh-CN" altLang="en-US" smtClean="0"/>
              <a:t>/</a:t>
            </a:r>
            <a:r>
              <a:rPr lang="en-US" altLang="zh-CN" smtClean="0"/>
              <a:t>9</a:t>
            </a:r>
            <a:endParaRPr lang="en-US" altLang="zh-CN" dirty="0" smtClean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8455" algn="l"/>
          <a:tab pos="1608455" algn="l"/>
          <a:tab pos="1608455" algn="l"/>
          <a:tab pos="160845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#/9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r>
              <a:rPr lang="zh-CN" altLang="en-US" smtClean="0"/>
              <a:t>/</a:t>
            </a:r>
            <a:r>
              <a:rPr lang="en-US" altLang="zh-CN" smtClean="0"/>
              <a:t>10</a:t>
            </a:r>
            <a:endParaRPr lang="en-US" altLang="zh-CN" dirty="0" smtClean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#/9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r>
              <a:rPr lang="zh-CN" altLang="en-US" smtClean="0"/>
              <a:t>/</a:t>
            </a:r>
            <a:r>
              <a:rPr lang="en-US" altLang="zh-CN" smtClean="0"/>
              <a:t>10</a:t>
            </a:r>
            <a:endParaRPr lang="en-US" altLang="zh-CN" dirty="0" smtClean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Freeform 37"/>
          <p:cNvSpPr/>
          <p:nvPr/>
        </p:nvSpPr>
        <p:spPr bwMode="auto">
          <a:xfrm>
            <a:off x="8565600" y="-1900643"/>
            <a:ext cx="6417142" cy="4654991"/>
          </a:xfrm>
          <a:custGeom>
            <a:avLst/>
            <a:gdLst>
              <a:gd name="T0" fmla="*/ 1242 w 1357"/>
              <a:gd name="T1" fmla="*/ 0 h 983"/>
              <a:gd name="T2" fmla="*/ 1241 w 1357"/>
              <a:gd name="T3" fmla="*/ 0 h 983"/>
              <a:gd name="T4" fmla="*/ 1160 w 1357"/>
              <a:gd name="T5" fmla="*/ 34 h 983"/>
              <a:gd name="T6" fmla="*/ 979 w 1357"/>
              <a:gd name="T7" fmla="*/ 215 h 983"/>
              <a:gd name="T8" fmla="*/ 955 w 1357"/>
              <a:gd name="T9" fmla="*/ 227 h 983"/>
              <a:gd name="T10" fmla="*/ 941 w 1357"/>
              <a:gd name="T11" fmla="*/ 191 h 983"/>
              <a:gd name="T12" fmla="*/ 941 w 1357"/>
              <a:gd name="T13" fmla="*/ 188 h 983"/>
              <a:gd name="T14" fmla="*/ 913 w 1357"/>
              <a:gd name="T15" fmla="*/ 70 h 983"/>
              <a:gd name="T16" fmla="*/ 832 w 1357"/>
              <a:gd name="T17" fmla="*/ 36 h 983"/>
              <a:gd name="T18" fmla="*/ 750 w 1357"/>
              <a:gd name="T19" fmla="*/ 70 h 983"/>
              <a:gd name="T20" fmla="*/ 34 w 1357"/>
              <a:gd name="T21" fmla="*/ 786 h 983"/>
              <a:gd name="T22" fmla="*/ 0 w 1357"/>
              <a:gd name="T23" fmla="*/ 866 h 983"/>
              <a:gd name="T24" fmla="*/ 0 w 1357"/>
              <a:gd name="T25" fmla="*/ 869 h 983"/>
              <a:gd name="T26" fmla="*/ 34 w 1357"/>
              <a:gd name="T27" fmla="*/ 949 h 983"/>
              <a:gd name="T28" fmla="*/ 116 w 1357"/>
              <a:gd name="T29" fmla="*/ 983 h 983"/>
              <a:gd name="T30" fmla="*/ 197 w 1357"/>
              <a:gd name="T31" fmla="*/ 949 h 983"/>
              <a:gd name="T32" fmla="*/ 382 w 1357"/>
              <a:gd name="T33" fmla="*/ 764 h 983"/>
              <a:gd name="T34" fmla="*/ 384 w 1357"/>
              <a:gd name="T35" fmla="*/ 762 h 983"/>
              <a:gd name="T36" fmla="*/ 409 w 1357"/>
              <a:gd name="T37" fmla="*/ 749 h 983"/>
              <a:gd name="T38" fmla="*/ 421 w 1357"/>
              <a:gd name="T39" fmla="*/ 784 h 983"/>
              <a:gd name="T40" fmla="*/ 420 w 1357"/>
              <a:gd name="T41" fmla="*/ 786 h 983"/>
              <a:gd name="T42" fmla="*/ 444 w 1357"/>
              <a:gd name="T43" fmla="*/ 913 h 983"/>
              <a:gd name="T44" fmla="*/ 526 w 1357"/>
              <a:gd name="T45" fmla="*/ 947 h 983"/>
              <a:gd name="T46" fmla="*/ 607 w 1357"/>
              <a:gd name="T47" fmla="*/ 913 h 983"/>
              <a:gd name="T48" fmla="*/ 1323 w 1357"/>
              <a:gd name="T49" fmla="*/ 197 h 983"/>
              <a:gd name="T50" fmla="*/ 1357 w 1357"/>
              <a:gd name="T51" fmla="*/ 117 h 983"/>
              <a:gd name="T52" fmla="*/ 1357 w 1357"/>
              <a:gd name="T53" fmla="*/ 114 h 983"/>
              <a:gd name="T54" fmla="*/ 1323 w 1357"/>
              <a:gd name="T55" fmla="*/ 34 h 983"/>
              <a:gd name="T56" fmla="*/ 1242 w 1357"/>
              <a:gd name="T57" fmla="*/ 0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57" h="983">
                <a:moveTo>
                  <a:pt x="1242" y="0"/>
                </a:moveTo>
                <a:cubicBezTo>
                  <a:pt x="1241" y="0"/>
                  <a:pt x="1241" y="0"/>
                  <a:pt x="1241" y="0"/>
                </a:cubicBezTo>
                <a:cubicBezTo>
                  <a:pt x="1212" y="1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1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5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3" y="47"/>
                  <a:pt x="750" y="70"/>
                </a:cubicBezTo>
                <a:cubicBezTo>
                  <a:pt x="34" y="786"/>
                  <a:pt x="34" y="786"/>
                  <a:pt x="34" y="786"/>
                </a:cubicBezTo>
                <a:cubicBezTo>
                  <a:pt x="12" y="808"/>
                  <a:pt x="1" y="837"/>
                  <a:pt x="0" y="866"/>
                </a:cubicBezTo>
                <a:cubicBezTo>
                  <a:pt x="0" y="869"/>
                  <a:pt x="0" y="869"/>
                  <a:pt x="0" y="869"/>
                </a:cubicBezTo>
                <a:cubicBezTo>
                  <a:pt x="1" y="898"/>
                  <a:pt x="12" y="927"/>
                  <a:pt x="34" y="949"/>
                </a:cubicBezTo>
                <a:cubicBezTo>
                  <a:pt x="57" y="971"/>
                  <a:pt x="86" y="983"/>
                  <a:pt x="116" y="983"/>
                </a:cubicBezTo>
                <a:cubicBezTo>
                  <a:pt x="145" y="983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3" y="749"/>
                  <a:pt x="428" y="766"/>
                  <a:pt x="421" y="784"/>
                </a:cubicBezTo>
                <a:cubicBezTo>
                  <a:pt x="420" y="785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5" y="175"/>
                  <a:pt x="1357" y="146"/>
                  <a:pt x="1357" y="117"/>
                </a:cubicBezTo>
                <a:cubicBezTo>
                  <a:pt x="1357" y="114"/>
                  <a:pt x="1357" y="114"/>
                  <a:pt x="1357" y="114"/>
                </a:cubicBezTo>
                <a:cubicBezTo>
                  <a:pt x="1357" y="85"/>
                  <a:pt x="1345" y="56"/>
                  <a:pt x="1323" y="34"/>
                </a:cubicBezTo>
                <a:cubicBezTo>
                  <a:pt x="1301" y="12"/>
                  <a:pt x="1272" y="1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41" name="Freeform 49"/>
          <p:cNvSpPr/>
          <p:nvPr/>
        </p:nvSpPr>
        <p:spPr bwMode="auto">
          <a:xfrm>
            <a:off x="-1276971" y="4482982"/>
            <a:ext cx="5754688" cy="4170363"/>
          </a:xfrm>
          <a:custGeom>
            <a:avLst/>
            <a:gdLst>
              <a:gd name="T0" fmla="*/ 1242 w 1357"/>
              <a:gd name="T1" fmla="*/ 0 h 982"/>
              <a:gd name="T2" fmla="*/ 1160 w 1357"/>
              <a:gd name="T3" fmla="*/ 34 h 982"/>
              <a:gd name="T4" fmla="*/ 979 w 1357"/>
              <a:gd name="T5" fmla="*/ 215 h 982"/>
              <a:gd name="T6" fmla="*/ 955 w 1357"/>
              <a:gd name="T7" fmla="*/ 227 h 982"/>
              <a:gd name="T8" fmla="*/ 940 w 1357"/>
              <a:gd name="T9" fmla="*/ 191 h 982"/>
              <a:gd name="T10" fmla="*/ 941 w 1357"/>
              <a:gd name="T11" fmla="*/ 188 h 982"/>
              <a:gd name="T12" fmla="*/ 913 w 1357"/>
              <a:gd name="T13" fmla="*/ 70 h 982"/>
              <a:gd name="T14" fmla="*/ 832 w 1357"/>
              <a:gd name="T15" fmla="*/ 36 h 982"/>
              <a:gd name="T16" fmla="*/ 750 w 1357"/>
              <a:gd name="T17" fmla="*/ 70 h 982"/>
              <a:gd name="T18" fmla="*/ 34 w 1357"/>
              <a:gd name="T19" fmla="*/ 785 h 982"/>
              <a:gd name="T20" fmla="*/ 0 w 1357"/>
              <a:gd name="T21" fmla="*/ 866 h 982"/>
              <a:gd name="T22" fmla="*/ 0 w 1357"/>
              <a:gd name="T23" fmla="*/ 868 h 982"/>
              <a:gd name="T24" fmla="*/ 34 w 1357"/>
              <a:gd name="T25" fmla="*/ 949 h 982"/>
              <a:gd name="T26" fmla="*/ 115 w 1357"/>
              <a:gd name="T27" fmla="*/ 982 h 982"/>
              <a:gd name="T28" fmla="*/ 117 w 1357"/>
              <a:gd name="T29" fmla="*/ 982 h 982"/>
              <a:gd name="T30" fmla="*/ 197 w 1357"/>
              <a:gd name="T31" fmla="*/ 949 h 982"/>
              <a:gd name="T32" fmla="*/ 382 w 1357"/>
              <a:gd name="T33" fmla="*/ 764 h 982"/>
              <a:gd name="T34" fmla="*/ 384 w 1357"/>
              <a:gd name="T35" fmla="*/ 762 h 982"/>
              <a:gd name="T36" fmla="*/ 409 w 1357"/>
              <a:gd name="T37" fmla="*/ 749 h 982"/>
              <a:gd name="T38" fmla="*/ 421 w 1357"/>
              <a:gd name="T39" fmla="*/ 784 h 982"/>
              <a:gd name="T40" fmla="*/ 420 w 1357"/>
              <a:gd name="T41" fmla="*/ 786 h 982"/>
              <a:gd name="T42" fmla="*/ 444 w 1357"/>
              <a:gd name="T43" fmla="*/ 913 h 982"/>
              <a:gd name="T44" fmla="*/ 526 w 1357"/>
              <a:gd name="T45" fmla="*/ 947 h 982"/>
              <a:gd name="T46" fmla="*/ 607 w 1357"/>
              <a:gd name="T47" fmla="*/ 913 h 982"/>
              <a:gd name="T48" fmla="*/ 1323 w 1357"/>
              <a:gd name="T49" fmla="*/ 197 h 982"/>
              <a:gd name="T50" fmla="*/ 1357 w 1357"/>
              <a:gd name="T51" fmla="*/ 116 h 982"/>
              <a:gd name="T52" fmla="*/ 1357 w 1357"/>
              <a:gd name="T53" fmla="*/ 115 h 982"/>
              <a:gd name="T54" fmla="*/ 1323 w 1357"/>
              <a:gd name="T55" fmla="*/ 34 h 982"/>
              <a:gd name="T56" fmla="*/ 1242 w 1357"/>
              <a:gd name="T57" fmla="*/ 0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57" h="982">
                <a:moveTo>
                  <a:pt x="1242" y="0"/>
                </a:moveTo>
                <a:cubicBezTo>
                  <a:pt x="1212" y="0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0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4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2" y="47"/>
                  <a:pt x="750" y="70"/>
                </a:cubicBezTo>
                <a:cubicBezTo>
                  <a:pt x="34" y="785"/>
                  <a:pt x="34" y="785"/>
                  <a:pt x="34" y="785"/>
                </a:cubicBezTo>
                <a:cubicBezTo>
                  <a:pt x="12" y="808"/>
                  <a:pt x="0" y="837"/>
                  <a:pt x="0" y="866"/>
                </a:cubicBezTo>
                <a:cubicBezTo>
                  <a:pt x="0" y="868"/>
                  <a:pt x="0" y="868"/>
                  <a:pt x="0" y="868"/>
                </a:cubicBezTo>
                <a:cubicBezTo>
                  <a:pt x="0" y="897"/>
                  <a:pt x="12" y="926"/>
                  <a:pt x="34" y="949"/>
                </a:cubicBezTo>
                <a:cubicBezTo>
                  <a:pt x="56" y="971"/>
                  <a:pt x="86" y="982"/>
                  <a:pt x="115" y="982"/>
                </a:cubicBezTo>
                <a:cubicBezTo>
                  <a:pt x="117" y="982"/>
                  <a:pt x="117" y="982"/>
                  <a:pt x="117" y="982"/>
                </a:cubicBezTo>
                <a:cubicBezTo>
                  <a:pt x="146" y="982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2" y="749"/>
                  <a:pt x="428" y="766"/>
                  <a:pt x="421" y="784"/>
                </a:cubicBezTo>
                <a:cubicBezTo>
                  <a:pt x="420" y="784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6" y="175"/>
                  <a:pt x="1357" y="146"/>
                  <a:pt x="1357" y="116"/>
                </a:cubicBezTo>
                <a:cubicBezTo>
                  <a:pt x="1357" y="115"/>
                  <a:pt x="1357" y="115"/>
                  <a:pt x="1357" y="115"/>
                </a:cubicBezTo>
                <a:cubicBezTo>
                  <a:pt x="1357" y="86"/>
                  <a:pt x="1346" y="56"/>
                  <a:pt x="1323" y="34"/>
                </a:cubicBezTo>
                <a:cubicBezTo>
                  <a:pt x="1301" y="12"/>
                  <a:pt x="1271" y="0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40435" y="1500705"/>
            <a:ext cx="6488186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8800" b="1" spc="300" dirty="0">
                <a:solidFill>
                  <a:srgbClr val="FAC842">
                    <a:alpha val="41000"/>
                  </a:srgbClr>
                </a:solidFill>
                <a:cs typeface="+mn-ea"/>
                <a:sym typeface="+mn-lt"/>
              </a:rPr>
              <a:t>COMPANY</a:t>
            </a:r>
            <a:endParaRPr lang="zh-CN" altLang="en-US" sz="8800" b="1" spc="300" dirty="0">
              <a:solidFill>
                <a:srgbClr val="FAC842">
                  <a:alpha val="41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76160" y="979614"/>
            <a:ext cx="6417142" cy="12464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7500" spc="3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年中工作总结</a:t>
            </a:r>
            <a:endParaRPr lang="zh-CN" altLang="en-US" sz="7500" spc="3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Oval 6"/>
          <p:cNvSpPr/>
          <p:nvPr/>
        </p:nvSpPr>
        <p:spPr>
          <a:xfrm rot="5400000">
            <a:off x="3300634" y="2989143"/>
            <a:ext cx="334787" cy="384500"/>
          </a:xfrm>
          <a:custGeom>
            <a:avLst/>
            <a:gdLst>
              <a:gd name="T0" fmla="*/ 329 w 345"/>
              <a:gd name="T1" fmla="*/ 213 h 397"/>
              <a:gd name="T2" fmla="*/ 273 w 345"/>
              <a:gd name="T3" fmla="*/ 213 h 397"/>
              <a:gd name="T4" fmla="*/ 212 w 345"/>
              <a:gd name="T5" fmla="*/ 153 h 397"/>
              <a:gd name="T6" fmla="*/ 212 w 345"/>
              <a:gd name="T7" fmla="*/ 357 h 397"/>
              <a:gd name="T8" fmla="*/ 172 w 345"/>
              <a:gd name="T9" fmla="*/ 397 h 397"/>
              <a:gd name="T10" fmla="*/ 132 w 345"/>
              <a:gd name="T11" fmla="*/ 357 h 397"/>
              <a:gd name="T12" fmla="*/ 132 w 345"/>
              <a:gd name="T13" fmla="*/ 153 h 397"/>
              <a:gd name="T14" fmla="*/ 72 w 345"/>
              <a:gd name="T15" fmla="*/ 213 h 397"/>
              <a:gd name="T16" fmla="*/ 44 w 345"/>
              <a:gd name="T17" fmla="*/ 225 h 397"/>
              <a:gd name="T18" fmla="*/ 16 w 345"/>
              <a:gd name="T19" fmla="*/ 213 h 397"/>
              <a:gd name="T20" fmla="*/ 16 w 345"/>
              <a:gd name="T21" fmla="*/ 157 h 397"/>
              <a:gd name="T22" fmla="*/ 172 w 345"/>
              <a:gd name="T23" fmla="*/ 0 h 397"/>
              <a:gd name="T24" fmla="*/ 329 w 345"/>
              <a:gd name="T25" fmla="*/ 157 h 397"/>
              <a:gd name="T26" fmla="*/ 329 w 345"/>
              <a:gd name="T27" fmla="*/ 213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5" h="397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43490" y="6182995"/>
            <a:ext cx="88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 10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346575" y="2889250"/>
            <a:ext cx="4528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2020</a:t>
            </a:r>
            <a:r>
              <a:rPr lang="zh-CN" altLang="en-US" sz="3200"/>
              <a:t>年</a:t>
            </a:r>
            <a:r>
              <a:rPr lang="en-US" altLang="zh-CN" sz="3200"/>
              <a:t>5</a:t>
            </a:r>
            <a:r>
              <a:rPr lang="zh-CN" altLang="en-US" sz="3200"/>
              <a:t>月</a:t>
            </a:r>
            <a:r>
              <a:rPr lang="en-US" altLang="zh-CN" sz="3200"/>
              <a:t>~2021</a:t>
            </a:r>
            <a:r>
              <a:rPr lang="zh-CN" altLang="en-US" sz="3200"/>
              <a:t>年</a:t>
            </a:r>
            <a:r>
              <a:rPr lang="en-US" altLang="zh-CN" sz="3200"/>
              <a:t>4</a:t>
            </a:r>
            <a:r>
              <a:rPr lang="zh-CN" altLang="en-US" sz="3200"/>
              <a:t>月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4986655" y="394970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许国才</a:t>
            </a:r>
            <a:endParaRPr lang="zh-CN" altLang="en-US" sz="2800"/>
          </a:p>
        </p:txBody>
      </p:sp>
      <p:sp>
        <p:nvSpPr>
          <p:cNvPr id="5" name="Oval 6"/>
          <p:cNvSpPr/>
          <p:nvPr/>
        </p:nvSpPr>
        <p:spPr>
          <a:xfrm rot="5400000">
            <a:off x="3299999" y="4111823"/>
            <a:ext cx="334787" cy="384500"/>
          </a:xfrm>
          <a:custGeom>
            <a:avLst/>
            <a:gdLst>
              <a:gd name="T0" fmla="*/ 329 w 345"/>
              <a:gd name="T1" fmla="*/ 213 h 397"/>
              <a:gd name="T2" fmla="*/ 273 w 345"/>
              <a:gd name="T3" fmla="*/ 213 h 397"/>
              <a:gd name="T4" fmla="*/ 212 w 345"/>
              <a:gd name="T5" fmla="*/ 153 h 397"/>
              <a:gd name="T6" fmla="*/ 212 w 345"/>
              <a:gd name="T7" fmla="*/ 357 h 397"/>
              <a:gd name="T8" fmla="*/ 172 w 345"/>
              <a:gd name="T9" fmla="*/ 397 h 397"/>
              <a:gd name="T10" fmla="*/ 132 w 345"/>
              <a:gd name="T11" fmla="*/ 357 h 397"/>
              <a:gd name="T12" fmla="*/ 132 w 345"/>
              <a:gd name="T13" fmla="*/ 153 h 397"/>
              <a:gd name="T14" fmla="*/ 72 w 345"/>
              <a:gd name="T15" fmla="*/ 213 h 397"/>
              <a:gd name="T16" fmla="*/ 44 w 345"/>
              <a:gd name="T17" fmla="*/ 225 h 397"/>
              <a:gd name="T18" fmla="*/ 16 w 345"/>
              <a:gd name="T19" fmla="*/ 213 h 397"/>
              <a:gd name="T20" fmla="*/ 16 w 345"/>
              <a:gd name="T21" fmla="*/ 157 h 397"/>
              <a:gd name="T22" fmla="*/ 172 w 345"/>
              <a:gd name="T23" fmla="*/ 0 h 397"/>
              <a:gd name="T24" fmla="*/ 329 w 345"/>
              <a:gd name="T25" fmla="*/ 157 h 397"/>
              <a:gd name="T26" fmla="*/ 329 w 345"/>
              <a:gd name="T27" fmla="*/ 213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5" h="397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1041" grpId="0" animBg="1"/>
      <p:bldP spid="15" grpId="0"/>
      <p:bldP spid="14" grpId="0"/>
      <p:bldP spid="17" grpId="0" bldLvl="0" animBg="1"/>
      <p:bldP spid="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Freeform 37"/>
          <p:cNvSpPr/>
          <p:nvPr/>
        </p:nvSpPr>
        <p:spPr bwMode="auto">
          <a:xfrm>
            <a:off x="8565600" y="-1900643"/>
            <a:ext cx="6417142" cy="4654991"/>
          </a:xfrm>
          <a:custGeom>
            <a:avLst/>
            <a:gdLst>
              <a:gd name="T0" fmla="*/ 1242 w 1357"/>
              <a:gd name="T1" fmla="*/ 0 h 983"/>
              <a:gd name="T2" fmla="*/ 1241 w 1357"/>
              <a:gd name="T3" fmla="*/ 0 h 983"/>
              <a:gd name="T4" fmla="*/ 1160 w 1357"/>
              <a:gd name="T5" fmla="*/ 34 h 983"/>
              <a:gd name="T6" fmla="*/ 979 w 1357"/>
              <a:gd name="T7" fmla="*/ 215 h 983"/>
              <a:gd name="T8" fmla="*/ 955 w 1357"/>
              <a:gd name="T9" fmla="*/ 227 h 983"/>
              <a:gd name="T10" fmla="*/ 941 w 1357"/>
              <a:gd name="T11" fmla="*/ 191 h 983"/>
              <a:gd name="T12" fmla="*/ 941 w 1357"/>
              <a:gd name="T13" fmla="*/ 188 h 983"/>
              <a:gd name="T14" fmla="*/ 913 w 1357"/>
              <a:gd name="T15" fmla="*/ 70 h 983"/>
              <a:gd name="T16" fmla="*/ 832 w 1357"/>
              <a:gd name="T17" fmla="*/ 36 h 983"/>
              <a:gd name="T18" fmla="*/ 750 w 1357"/>
              <a:gd name="T19" fmla="*/ 70 h 983"/>
              <a:gd name="T20" fmla="*/ 34 w 1357"/>
              <a:gd name="T21" fmla="*/ 786 h 983"/>
              <a:gd name="T22" fmla="*/ 0 w 1357"/>
              <a:gd name="T23" fmla="*/ 866 h 983"/>
              <a:gd name="T24" fmla="*/ 0 w 1357"/>
              <a:gd name="T25" fmla="*/ 869 h 983"/>
              <a:gd name="T26" fmla="*/ 34 w 1357"/>
              <a:gd name="T27" fmla="*/ 949 h 983"/>
              <a:gd name="T28" fmla="*/ 116 w 1357"/>
              <a:gd name="T29" fmla="*/ 983 h 983"/>
              <a:gd name="T30" fmla="*/ 197 w 1357"/>
              <a:gd name="T31" fmla="*/ 949 h 983"/>
              <a:gd name="T32" fmla="*/ 382 w 1357"/>
              <a:gd name="T33" fmla="*/ 764 h 983"/>
              <a:gd name="T34" fmla="*/ 384 w 1357"/>
              <a:gd name="T35" fmla="*/ 762 h 983"/>
              <a:gd name="T36" fmla="*/ 409 w 1357"/>
              <a:gd name="T37" fmla="*/ 749 h 983"/>
              <a:gd name="T38" fmla="*/ 421 w 1357"/>
              <a:gd name="T39" fmla="*/ 784 h 983"/>
              <a:gd name="T40" fmla="*/ 420 w 1357"/>
              <a:gd name="T41" fmla="*/ 786 h 983"/>
              <a:gd name="T42" fmla="*/ 444 w 1357"/>
              <a:gd name="T43" fmla="*/ 913 h 983"/>
              <a:gd name="T44" fmla="*/ 526 w 1357"/>
              <a:gd name="T45" fmla="*/ 947 h 983"/>
              <a:gd name="T46" fmla="*/ 607 w 1357"/>
              <a:gd name="T47" fmla="*/ 913 h 983"/>
              <a:gd name="T48" fmla="*/ 1323 w 1357"/>
              <a:gd name="T49" fmla="*/ 197 h 983"/>
              <a:gd name="T50" fmla="*/ 1357 w 1357"/>
              <a:gd name="T51" fmla="*/ 117 h 983"/>
              <a:gd name="T52" fmla="*/ 1357 w 1357"/>
              <a:gd name="T53" fmla="*/ 114 h 983"/>
              <a:gd name="T54" fmla="*/ 1323 w 1357"/>
              <a:gd name="T55" fmla="*/ 34 h 983"/>
              <a:gd name="T56" fmla="*/ 1242 w 1357"/>
              <a:gd name="T57" fmla="*/ 0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57" h="983">
                <a:moveTo>
                  <a:pt x="1242" y="0"/>
                </a:moveTo>
                <a:cubicBezTo>
                  <a:pt x="1241" y="0"/>
                  <a:pt x="1241" y="0"/>
                  <a:pt x="1241" y="0"/>
                </a:cubicBezTo>
                <a:cubicBezTo>
                  <a:pt x="1212" y="1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1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5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3" y="47"/>
                  <a:pt x="750" y="70"/>
                </a:cubicBezTo>
                <a:cubicBezTo>
                  <a:pt x="34" y="786"/>
                  <a:pt x="34" y="786"/>
                  <a:pt x="34" y="786"/>
                </a:cubicBezTo>
                <a:cubicBezTo>
                  <a:pt x="12" y="808"/>
                  <a:pt x="1" y="837"/>
                  <a:pt x="0" y="866"/>
                </a:cubicBezTo>
                <a:cubicBezTo>
                  <a:pt x="0" y="869"/>
                  <a:pt x="0" y="869"/>
                  <a:pt x="0" y="869"/>
                </a:cubicBezTo>
                <a:cubicBezTo>
                  <a:pt x="1" y="898"/>
                  <a:pt x="12" y="927"/>
                  <a:pt x="34" y="949"/>
                </a:cubicBezTo>
                <a:cubicBezTo>
                  <a:pt x="57" y="971"/>
                  <a:pt x="86" y="983"/>
                  <a:pt x="116" y="983"/>
                </a:cubicBezTo>
                <a:cubicBezTo>
                  <a:pt x="145" y="983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3" y="749"/>
                  <a:pt x="428" y="766"/>
                  <a:pt x="421" y="784"/>
                </a:cubicBezTo>
                <a:cubicBezTo>
                  <a:pt x="420" y="785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5" y="175"/>
                  <a:pt x="1357" y="146"/>
                  <a:pt x="1357" y="117"/>
                </a:cubicBezTo>
                <a:cubicBezTo>
                  <a:pt x="1357" y="114"/>
                  <a:pt x="1357" y="114"/>
                  <a:pt x="1357" y="114"/>
                </a:cubicBezTo>
                <a:cubicBezTo>
                  <a:pt x="1357" y="85"/>
                  <a:pt x="1345" y="56"/>
                  <a:pt x="1323" y="34"/>
                </a:cubicBezTo>
                <a:cubicBezTo>
                  <a:pt x="1301" y="12"/>
                  <a:pt x="1272" y="1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41" name="Freeform 49"/>
          <p:cNvSpPr/>
          <p:nvPr/>
        </p:nvSpPr>
        <p:spPr bwMode="auto">
          <a:xfrm>
            <a:off x="-1276971" y="4482982"/>
            <a:ext cx="5754688" cy="4170363"/>
          </a:xfrm>
          <a:custGeom>
            <a:avLst/>
            <a:gdLst>
              <a:gd name="T0" fmla="*/ 1242 w 1357"/>
              <a:gd name="T1" fmla="*/ 0 h 982"/>
              <a:gd name="T2" fmla="*/ 1160 w 1357"/>
              <a:gd name="T3" fmla="*/ 34 h 982"/>
              <a:gd name="T4" fmla="*/ 979 w 1357"/>
              <a:gd name="T5" fmla="*/ 215 h 982"/>
              <a:gd name="T6" fmla="*/ 955 w 1357"/>
              <a:gd name="T7" fmla="*/ 227 h 982"/>
              <a:gd name="T8" fmla="*/ 940 w 1357"/>
              <a:gd name="T9" fmla="*/ 191 h 982"/>
              <a:gd name="T10" fmla="*/ 941 w 1357"/>
              <a:gd name="T11" fmla="*/ 188 h 982"/>
              <a:gd name="T12" fmla="*/ 913 w 1357"/>
              <a:gd name="T13" fmla="*/ 70 h 982"/>
              <a:gd name="T14" fmla="*/ 832 w 1357"/>
              <a:gd name="T15" fmla="*/ 36 h 982"/>
              <a:gd name="T16" fmla="*/ 750 w 1357"/>
              <a:gd name="T17" fmla="*/ 70 h 982"/>
              <a:gd name="T18" fmla="*/ 34 w 1357"/>
              <a:gd name="T19" fmla="*/ 785 h 982"/>
              <a:gd name="T20" fmla="*/ 0 w 1357"/>
              <a:gd name="T21" fmla="*/ 866 h 982"/>
              <a:gd name="T22" fmla="*/ 0 w 1357"/>
              <a:gd name="T23" fmla="*/ 868 h 982"/>
              <a:gd name="T24" fmla="*/ 34 w 1357"/>
              <a:gd name="T25" fmla="*/ 949 h 982"/>
              <a:gd name="T26" fmla="*/ 115 w 1357"/>
              <a:gd name="T27" fmla="*/ 982 h 982"/>
              <a:gd name="T28" fmla="*/ 117 w 1357"/>
              <a:gd name="T29" fmla="*/ 982 h 982"/>
              <a:gd name="T30" fmla="*/ 197 w 1357"/>
              <a:gd name="T31" fmla="*/ 949 h 982"/>
              <a:gd name="T32" fmla="*/ 382 w 1357"/>
              <a:gd name="T33" fmla="*/ 764 h 982"/>
              <a:gd name="T34" fmla="*/ 384 w 1357"/>
              <a:gd name="T35" fmla="*/ 762 h 982"/>
              <a:gd name="T36" fmla="*/ 409 w 1357"/>
              <a:gd name="T37" fmla="*/ 749 h 982"/>
              <a:gd name="T38" fmla="*/ 421 w 1357"/>
              <a:gd name="T39" fmla="*/ 784 h 982"/>
              <a:gd name="T40" fmla="*/ 420 w 1357"/>
              <a:gd name="T41" fmla="*/ 786 h 982"/>
              <a:gd name="T42" fmla="*/ 444 w 1357"/>
              <a:gd name="T43" fmla="*/ 913 h 982"/>
              <a:gd name="T44" fmla="*/ 526 w 1357"/>
              <a:gd name="T45" fmla="*/ 947 h 982"/>
              <a:gd name="T46" fmla="*/ 607 w 1357"/>
              <a:gd name="T47" fmla="*/ 913 h 982"/>
              <a:gd name="T48" fmla="*/ 1323 w 1357"/>
              <a:gd name="T49" fmla="*/ 197 h 982"/>
              <a:gd name="T50" fmla="*/ 1357 w 1357"/>
              <a:gd name="T51" fmla="*/ 116 h 982"/>
              <a:gd name="T52" fmla="*/ 1357 w 1357"/>
              <a:gd name="T53" fmla="*/ 115 h 982"/>
              <a:gd name="T54" fmla="*/ 1323 w 1357"/>
              <a:gd name="T55" fmla="*/ 34 h 982"/>
              <a:gd name="T56" fmla="*/ 1242 w 1357"/>
              <a:gd name="T57" fmla="*/ 0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57" h="982">
                <a:moveTo>
                  <a:pt x="1242" y="0"/>
                </a:moveTo>
                <a:cubicBezTo>
                  <a:pt x="1212" y="0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0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4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2" y="47"/>
                  <a:pt x="750" y="70"/>
                </a:cubicBezTo>
                <a:cubicBezTo>
                  <a:pt x="34" y="785"/>
                  <a:pt x="34" y="785"/>
                  <a:pt x="34" y="785"/>
                </a:cubicBezTo>
                <a:cubicBezTo>
                  <a:pt x="12" y="808"/>
                  <a:pt x="0" y="837"/>
                  <a:pt x="0" y="866"/>
                </a:cubicBezTo>
                <a:cubicBezTo>
                  <a:pt x="0" y="868"/>
                  <a:pt x="0" y="868"/>
                  <a:pt x="0" y="868"/>
                </a:cubicBezTo>
                <a:cubicBezTo>
                  <a:pt x="0" y="897"/>
                  <a:pt x="12" y="926"/>
                  <a:pt x="34" y="949"/>
                </a:cubicBezTo>
                <a:cubicBezTo>
                  <a:pt x="56" y="971"/>
                  <a:pt x="86" y="982"/>
                  <a:pt x="115" y="982"/>
                </a:cubicBezTo>
                <a:cubicBezTo>
                  <a:pt x="117" y="982"/>
                  <a:pt x="117" y="982"/>
                  <a:pt x="117" y="982"/>
                </a:cubicBezTo>
                <a:cubicBezTo>
                  <a:pt x="146" y="982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2" y="749"/>
                  <a:pt x="428" y="766"/>
                  <a:pt x="421" y="784"/>
                </a:cubicBezTo>
                <a:cubicBezTo>
                  <a:pt x="420" y="784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6" y="175"/>
                  <a:pt x="1357" y="146"/>
                  <a:pt x="1357" y="116"/>
                </a:cubicBezTo>
                <a:cubicBezTo>
                  <a:pt x="1357" y="115"/>
                  <a:pt x="1357" y="115"/>
                  <a:pt x="1357" y="115"/>
                </a:cubicBezTo>
                <a:cubicBezTo>
                  <a:pt x="1357" y="86"/>
                  <a:pt x="1346" y="56"/>
                  <a:pt x="1323" y="34"/>
                </a:cubicBezTo>
                <a:cubicBezTo>
                  <a:pt x="1301" y="12"/>
                  <a:pt x="1271" y="0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14655" y="932380"/>
            <a:ext cx="6488186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8800" b="1" spc="300" dirty="0">
                <a:solidFill>
                  <a:srgbClr val="FAC842">
                    <a:alpha val="41000"/>
                  </a:srgbClr>
                </a:solidFill>
                <a:cs typeface="+mn-ea"/>
                <a:sym typeface="+mn-lt"/>
              </a:rPr>
              <a:t>COMPANY</a:t>
            </a:r>
            <a:endParaRPr lang="zh-CN" altLang="en-US" sz="8800" b="1" spc="300" dirty="0">
              <a:solidFill>
                <a:srgbClr val="FAC842">
                  <a:alpha val="41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16927" y="2652839"/>
            <a:ext cx="6186310" cy="12464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7500" spc="300" dirty="0">
                <a:cs typeface="+mn-ea"/>
                <a:sym typeface="+mn-lt"/>
              </a:rPr>
              <a:t>感谢您的观看</a:t>
            </a:r>
            <a:endParaRPr lang="zh-CN" altLang="en-US" sz="7500" spc="300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48190" y="6205220"/>
            <a:ext cx="967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10/10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1041" grpId="0" animBg="1"/>
      <p:bldP spid="15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Freeform 49"/>
          <p:cNvSpPr/>
          <p:nvPr/>
        </p:nvSpPr>
        <p:spPr bwMode="auto">
          <a:xfrm>
            <a:off x="6006193" y="4875389"/>
            <a:ext cx="5754688" cy="4170363"/>
          </a:xfrm>
          <a:custGeom>
            <a:avLst/>
            <a:gdLst>
              <a:gd name="T0" fmla="*/ 1242 w 1357"/>
              <a:gd name="T1" fmla="*/ 0 h 982"/>
              <a:gd name="T2" fmla="*/ 1160 w 1357"/>
              <a:gd name="T3" fmla="*/ 34 h 982"/>
              <a:gd name="T4" fmla="*/ 979 w 1357"/>
              <a:gd name="T5" fmla="*/ 215 h 982"/>
              <a:gd name="T6" fmla="*/ 955 w 1357"/>
              <a:gd name="T7" fmla="*/ 227 h 982"/>
              <a:gd name="T8" fmla="*/ 940 w 1357"/>
              <a:gd name="T9" fmla="*/ 191 h 982"/>
              <a:gd name="T10" fmla="*/ 941 w 1357"/>
              <a:gd name="T11" fmla="*/ 188 h 982"/>
              <a:gd name="T12" fmla="*/ 913 w 1357"/>
              <a:gd name="T13" fmla="*/ 70 h 982"/>
              <a:gd name="T14" fmla="*/ 832 w 1357"/>
              <a:gd name="T15" fmla="*/ 36 h 982"/>
              <a:gd name="T16" fmla="*/ 750 w 1357"/>
              <a:gd name="T17" fmla="*/ 70 h 982"/>
              <a:gd name="T18" fmla="*/ 34 w 1357"/>
              <a:gd name="T19" fmla="*/ 785 h 982"/>
              <a:gd name="T20" fmla="*/ 0 w 1357"/>
              <a:gd name="T21" fmla="*/ 866 h 982"/>
              <a:gd name="T22" fmla="*/ 0 w 1357"/>
              <a:gd name="T23" fmla="*/ 868 h 982"/>
              <a:gd name="T24" fmla="*/ 34 w 1357"/>
              <a:gd name="T25" fmla="*/ 949 h 982"/>
              <a:gd name="T26" fmla="*/ 115 w 1357"/>
              <a:gd name="T27" fmla="*/ 982 h 982"/>
              <a:gd name="T28" fmla="*/ 117 w 1357"/>
              <a:gd name="T29" fmla="*/ 982 h 982"/>
              <a:gd name="T30" fmla="*/ 197 w 1357"/>
              <a:gd name="T31" fmla="*/ 949 h 982"/>
              <a:gd name="T32" fmla="*/ 382 w 1357"/>
              <a:gd name="T33" fmla="*/ 764 h 982"/>
              <a:gd name="T34" fmla="*/ 384 w 1357"/>
              <a:gd name="T35" fmla="*/ 762 h 982"/>
              <a:gd name="T36" fmla="*/ 409 w 1357"/>
              <a:gd name="T37" fmla="*/ 749 h 982"/>
              <a:gd name="T38" fmla="*/ 421 w 1357"/>
              <a:gd name="T39" fmla="*/ 784 h 982"/>
              <a:gd name="T40" fmla="*/ 420 w 1357"/>
              <a:gd name="T41" fmla="*/ 786 h 982"/>
              <a:gd name="T42" fmla="*/ 444 w 1357"/>
              <a:gd name="T43" fmla="*/ 913 h 982"/>
              <a:gd name="T44" fmla="*/ 526 w 1357"/>
              <a:gd name="T45" fmla="*/ 947 h 982"/>
              <a:gd name="T46" fmla="*/ 607 w 1357"/>
              <a:gd name="T47" fmla="*/ 913 h 982"/>
              <a:gd name="T48" fmla="*/ 1323 w 1357"/>
              <a:gd name="T49" fmla="*/ 197 h 982"/>
              <a:gd name="T50" fmla="*/ 1357 w 1357"/>
              <a:gd name="T51" fmla="*/ 116 h 982"/>
              <a:gd name="T52" fmla="*/ 1357 w 1357"/>
              <a:gd name="T53" fmla="*/ 115 h 982"/>
              <a:gd name="T54" fmla="*/ 1323 w 1357"/>
              <a:gd name="T55" fmla="*/ 34 h 982"/>
              <a:gd name="T56" fmla="*/ 1242 w 1357"/>
              <a:gd name="T57" fmla="*/ 0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57" h="982">
                <a:moveTo>
                  <a:pt x="1242" y="0"/>
                </a:moveTo>
                <a:cubicBezTo>
                  <a:pt x="1212" y="0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0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4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2" y="47"/>
                  <a:pt x="750" y="70"/>
                </a:cubicBezTo>
                <a:cubicBezTo>
                  <a:pt x="34" y="785"/>
                  <a:pt x="34" y="785"/>
                  <a:pt x="34" y="785"/>
                </a:cubicBezTo>
                <a:cubicBezTo>
                  <a:pt x="12" y="808"/>
                  <a:pt x="0" y="837"/>
                  <a:pt x="0" y="866"/>
                </a:cubicBezTo>
                <a:cubicBezTo>
                  <a:pt x="0" y="868"/>
                  <a:pt x="0" y="868"/>
                  <a:pt x="0" y="868"/>
                </a:cubicBezTo>
                <a:cubicBezTo>
                  <a:pt x="0" y="897"/>
                  <a:pt x="12" y="926"/>
                  <a:pt x="34" y="949"/>
                </a:cubicBezTo>
                <a:cubicBezTo>
                  <a:pt x="56" y="971"/>
                  <a:pt x="86" y="982"/>
                  <a:pt x="115" y="982"/>
                </a:cubicBezTo>
                <a:cubicBezTo>
                  <a:pt x="117" y="982"/>
                  <a:pt x="117" y="982"/>
                  <a:pt x="117" y="982"/>
                </a:cubicBezTo>
                <a:cubicBezTo>
                  <a:pt x="146" y="982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2" y="749"/>
                  <a:pt x="428" y="766"/>
                  <a:pt x="421" y="784"/>
                </a:cubicBezTo>
                <a:cubicBezTo>
                  <a:pt x="420" y="784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6" y="175"/>
                  <a:pt x="1357" y="146"/>
                  <a:pt x="1357" y="116"/>
                </a:cubicBezTo>
                <a:cubicBezTo>
                  <a:pt x="1357" y="115"/>
                  <a:pt x="1357" y="115"/>
                  <a:pt x="1357" y="115"/>
                </a:cubicBezTo>
                <a:cubicBezTo>
                  <a:pt x="1357" y="86"/>
                  <a:pt x="1346" y="56"/>
                  <a:pt x="1323" y="34"/>
                </a:cubicBezTo>
                <a:cubicBezTo>
                  <a:pt x="1301" y="12"/>
                  <a:pt x="1271" y="0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32" name="Freeform 37"/>
          <p:cNvSpPr/>
          <p:nvPr/>
        </p:nvSpPr>
        <p:spPr bwMode="auto">
          <a:xfrm>
            <a:off x="7609682" y="-634535"/>
            <a:ext cx="6856413" cy="4973638"/>
          </a:xfrm>
          <a:custGeom>
            <a:avLst/>
            <a:gdLst>
              <a:gd name="T0" fmla="*/ 1242 w 1357"/>
              <a:gd name="T1" fmla="*/ 0 h 983"/>
              <a:gd name="T2" fmla="*/ 1241 w 1357"/>
              <a:gd name="T3" fmla="*/ 0 h 983"/>
              <a:gd name="T4" fmla="*/ 1160 w 1357"/>
              <a:gd name="T5" fmla="*/ 34 h 983"/>
              <a:gd name="T6" fmla="*/ 979 w 1357"/>
              <a:gd name="T7" fmla="*/ 215 h 983"/>
              <a:gd name="T8" fmla="*/ 955 w 1357"/>
              <a:gd name="T9" fmla="*/ 227 h 983"/>
              <a:gd name="T10" fmla="*/ 941 w 1357"/>
              <a:gd name="T11" fmla="*/ 191 h 983"/>
              <a:gd name="T12" fmla="*/ 941 w 1357"/>
              <a:gd name="T13" fmla="*/ 188 h 983"/>
              <a:gd name="T14" fmla="*/ 913 w 1357"/>
              <a:gd name="T15" fmla="*/ 70 h 983"/>
              <a:gd name="T16" fmla="*/ 832 w 1357"/>
              <a:gd name="T17" fmla="*/ 36 h 983"/>
              <a:gd name="T18" fmla="*/ 750 w 1357"/>
              <a:gd name="T19" fmla="*/ 70 h 983"/>
              <a:gd name="T20" fmla="*/ 34 w 1357"/>
              <a:gd name="T21" fmla="*/ 786 h 983"/>
              <a:gd name="T22" fmla="*/ 0 w 1357"/>
              <a:gd name="T23" fmla="*/ 866 h 983"/>
              <a:gd name="T24" fmla="*/ 0 w 1357"/>
              <a:gd name="T25" fmla="*/ 869 h 983"/>
              <a:gd name="T26" fmla="*/ 34 w 1357"/>
              <a:gd name="T27" fmla="*/ 949 h 983"/>
              <a:gd name="T28" fmla="*/ 116 w 1357"/>
              <a:gd name="T29" fmla="*/ 983 h 983"/>
              <a:gd name="T30" fmla="*/ 197 w 1357"/>
              <a:gd name="T31" fmla="*/ 949 h 983"/>
              <a:gd name="T32" fmla="*/ 382 w 1357"/>
              <a:gd name="T33" fmla="*/ 764 h 983"/>
              <a:gd name="T34" fmla="*/ 384 w 1357"/>
              <a:gd name="T35" fmla="*/ 762 h 983"/>
              <a:gd name="T36" fmla="*/ 409 w 1357"/>
              <a:gd name="T37" fmla="*/ 749 h 983"/>
              <a:gd name="T38" fmla="*/ 421 w 1357"/>
              <a:gd name="T39" fmla="*/ 784 h 983"/>
              <a:gd name="T40" fmla="*/ 420 w 1357"/>
              <a:gd name="T41" fmla="*/ 786 h 983"/>
              <a:gd name="T42" fmla="*/ 444 w 1357"/>
              <a:gd name="T43" fmla="*/ 913 h 983"/>
              <a:gd name="T44" fmla="*/ 526 w 1357"/>
              <a:gd name="T45" fmla="*/ 947 h 983"/>
              <a:gd name="T46" fmla="*/ 607 w 1357"/>
              <a:gd name="T47" fmla="*/ 913 h 983"/>
              <a:gd name="T48" fmla="*/ 1323 w 1357"/>
              <a:gd name="T49" fmla="*/ 197 h 983"/>
              <a:gd name="T50" fmla="*/ 1357 w 1357"/>
              <a:gd name="T51" fmla="*/ 117 h 983"/>
              <a:gd name="T52" fmla="*/ 1357 w 1357"/>
              <a:gd name="T53" fmla="*/ 114 h 983"/>
              <a:gd name="T54" fmla="*/ 1323 w 1357"/>
              <a:gd name="T55" fmla="*/ 34 h 983"/>
              <a:gd name="T56" fmla="*/ 1242 w 1357"/>
              <a:gd name="T57" fmla="*/ 0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57" h="983">
                <a:moveTo>
                  <a:pt x="1242" y="0"/>
                </a:moveTo>
                <a:cubicBezTo>
                  <a:pt x="1241" y="0"/>
                  <a:pt x="1241" y="0"/>
                  <a:pt x="1241" y="0"/>
                </a:cubicBezTo>
                <a:cubicBezTo>
                  <a:pt x="1212" y="1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1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5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3" y="47"/>
                  <a:pt x="750" y="70"/>
                </a:cubicBezTo>
                <a:cubicBezTo>
                  <a:pt x="34" y="786"/>
                  <a:pt x="34" y="786"/>
                  <a:pt x="34" y="786"/>
                </a:cubicBezTo>
                <a:cubicBezTo>
                  <a:pt x="12" y="808"/>
                  <a:pt x="1" y="837"/>
                  <a:pt x="0" y="866"/>
                </a:cubicBezTo>
                <a:cubicBezTo>
                  <a:pt x="0" y="869"/>
                  <a:pt x="0" y="869"/>
                  <a:pt x="0" y="869"/>
                </a:cubicBezTo>
                <a:cubicBezTo>
                  <a:pt x="1" y="898"/>
                  <a:pt x="12" y="927"/>
                  <a:pt x="34" y="949"/>
                </a:cubicBezTo>
                <a:cubicBezTo>
                  <a:pt x="57" y="971"/>
                  <a:pt x="86" y="983"/>
                  <a:pt x="116" y="983"/>
                </a:cubicBezTo>
                <a:cubicBezTo>
                  <a:pt x="145" y="983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3" y="749"/>
                  <a:pt x="428" y="766"/>
                  <a:pt x="421" y="784"/>
                </a:cubicBezTo>
                <a:cubicBezTo>
                  <a:pt x="420" y="785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5" y="175"/>
                  <a:pt x="1357" y="146"/>
                  <a:pt x="1357" y="117"/>
                </a:cubicBezTo>
                <a:cubicBezTo>
                  <a:pt x="1357" y="114"/>
                  <a:pt x="1357" y="114"/>
                  <a:pt x="1357" y="114"/>
                </a:cubicBezTo>
                <a:cubicBezTo>
                  <a:pt x="1357" y="85"/>
                  <a:pt x="1345" y="56"/>
                  <a:pt x="1323" y="34"/>
                </a:cubicBezTo>
                <a:cubicBezTo>
                  <a:pt x="1301" y="12"/>
                  <a:pt x="1272" y="1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49"/>
          <p:cNvSpPr/>
          <p:nvPr/>
        </p:nvSpPr>
        <p:spPr bwMode="auto">
          <a:xfrm>
            <a:off x="-782002" y="-1805004"/>
            <a:ext cx="4954205" cy="3590261"/>
          </a:xfrm>
          <a:custGeom>
            <a:avLst/>
            <a:gdLst>
              <a:gd name="T0" fmla="*/ 1242 w 1357"/>
              <a:gd name="T1" fmla="*/ 0 h 982"/>
              <a:gd name="T2" fmla="*/ 1160 w 1357"/>
              <a:gd name="T3" fmla="*/ 34 h 982"/>
              <a:gd name="T4" fmla="*/ 979 w 1357"/>
              <a:gd name="T5" fmla="*/ 215 h 982"/>
              <a:gd name="T6" fmla="*/ 955 w 1357"/>
              <a:gd name="T7" fmla="*/ 227 h 982"/>
              <a:gd name="T8" fmla="*/ 940 w 1357"/>
              <a:gd name="T9" fmla="*/ 191 h 982"/>
              <a:gd name="T10" fmla="*/ 941 w 1357"/>
              <a:gd name="T11" fmla="*/ 188 h 982"/>
              <a:gd name="T12" fmla="*/ 913 w 1357"/>
              <a:gd name="T13" fmla="*/ 70 h 982"/>
              <a:gd name="T14" fmla="*/ 832 w 1357"/>
              <a:gd name="T15" fmla="*/ 36 h 982"/>
              <a:gd name="T16" fmla="*/ 750 w 1357"/>
              <a:gd name="T17" fmla="*/ 70 h 982"/>
              <a:gd name="T18" fmla="*/ 34 w 1357"/>
              <a:gd name="T19" fmla="*/ 785 h 982"/>
              <a:gd name="T20" fmla="*/ 0 w 1357"/>
              <a:gd name="T21" fmla="*/ 866 h 982"/>
              <a:gd name="T22" fmla="*/ 0 w 1357"/>
              <a:gd name="T23" fmla="*/ 868 h 982"/>
              <a:gd name="T24" fmla="*/ 34 w 1357"/>
              <a:gd name="T25" fmla="*/ 949 h 982"/>
              <a:gd name="T26" fmla="*/ 115 w 1357"/>
              <a:gd name="T27" fmla="*/ 982 h 982"/>
              <a:gd name="T28" fmla="*/ 117 w 1357"/>
              <a:gd name="T29" fmla="*/ 982 h 982"/>
              <a:gd name="T30" fmla="*/ 197 w 1357"/>
              <a:gd name="T31" fmla="*/ 949 h 982"/>
              <a:gd name="T32" fmla="*/ 382 w 1357"/>
              <a:gd name="T33" fmla="*/ 764 h 982"/>
              <a:gd name="T34" fmla="*/ 384 w 1357"/>
              <a:gd name="T35" fmla="*/ 762 h 982"/>
              <a:gd name="T36" fmla="*/ 409 w 1357"/>
              <a:gd name="T37" fmla="*/ 749 h 982"/>
              <a:gd name="T38" fmla="*/ 421 w 1357"/>
              <a:gd name="T39" fmla="*/ 784 h 982"/>
              <a:gd name="T40" fmla="*/ 420 w 1357"/>
              <a:gd name="T41" fmla="*/ 786 h 982"/>
              <a:gd name="T42" fmla="*/ 444 w 1357"/>
              <a:gd name="T43" fmla="*/ 913 h 982"/>
              <a:gd name="T44" fmla="*/ 526 w 1357"/>
              <a:gd name="T45" fmla="*/ 947 h 982"/>
              <a:gd name="T46" fmla="*/ 607 w 1357"/>
              <a:gd name="T47" fmla="*/ 913 h 982"/>
              <a:gd name="T48" fmla="*/ 1323 w 1357"/>
              <a:gd name="T49" fmla="*/ 197 h 982"/>
              <a:gd name="T50" fmla="*/ 1357 w 1357"/>
              <a:gd name="T51" fmla="*/ 116 h 982"/>
              <a:gd name="T52" fmla="*/ 1357 w 1357"/>
              <a:gd name="T53" fmla="*/ 115 h 982"/>
              <a:gd name="T54" fmla="*/ 1323 w 1357"/>
              <a:gd name="T55" fmla="*/ 34 h 982"/>
              <a:gd name="T56" fmla="*/ 1242 w 1357"/>
              <a:gd name="T57" fmla="*/ 0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57" h="982">
                <a:moveTo>
                  <a:pt x="1242" y="0"/>
                </a:moveTo>
                <a:cubicBezTo>
                  <a:pt x="1212" y="0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0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4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2" y="47"/>
                  <a:pt x="750" y="70"/>
                </a:cubicBezTo>
                <a:cubicBezTo>
                  <a:pt x="34" y="785"/>
                  <a:pt x="34" y="785"/>
                  <a:pt x="34" y="785"/>
                </a:cubicBezTo>
                <a:cubicBezTo>
                  <a:pt x="12" y="808"/>
                  <a:pt x="0" y="837"/>
                  <a:pt x="0" y="866"/>
                </a:cubicBezTo>
                <a:cubicBezTo>
                  <a:pt x="0" y="868"/>
                  <a:pt x="0" y="868"/>
                  <a:pt x="0" y="868"/>
                </a:cubicBezTo>
                <a:cubicBezTo>
                  <a:pt x="0" y="897"/>
                  <a:pt x="12" y="926"/>
                  <a:pt x="34" y="949"/>
                </a:cubicBezTo>
                <a:cubicBezTo>
                  <a:pt x="56" y="971"/>
                  <a:pt x="86" y="982"/>
                  <a:pt x="115" y="982"/>
                </a:cubicBezTo>
                <a:cubicBezTo>
                  <a:pt x="117" y="982"/>
                  <a:pt x="117" y="982"/>
                  <a:pt x="117" y="982"/>
                </a:cubicBezTo>
                <a:cubicBezTo>
                  <a:pt x="146" y="982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2" y="749"/>
                  <a:pt x="428" y="766"/>
                  <a:pt x="421" y="784"/>
                </a:cubicBezTo>
                <a:cubicBezTo>
                  <a:pt x="420" y="784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6" y="175"/>
                  <a:pt x="1357" y="146"/>
                  <a:pt x="1357" y="116"/>
                </a:cubicBezTo>
                <a:cubicBezTo>
                  <a:pt x="1357" y="115"/>
                  <a:pt x="1357" y="115"/>
                  <a:pt x="1357" y="115"/>
                </a:cubicBezTo>
                <a:cubicBezTo>
                  <a:pt x="1357" y="86"/>
                  <a:pt x="1346" y="56"/>
                  <a:pt x="1323" y="34"/>
                </a:cubicBezTo>
                <a:cubicBezTo>
                  <a:pt x="1301" y="12"/>
                  <a:pt x="1271" y="0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17069" y="211112"/>
            <a:ext cx="1723549" cy="859523"/>
            <a:chOff x="4254112" y="2081595"/>
            <a:chExt cx="1723549" cy="859523"/>
          </a:xfrm>
        </p:grpSpPr>
        <p:sp>
          <p:nvSpPr>
            <p:cNvPr id="17" name="文本框 16"/>
            <p:cNvSpPr txBox="1"/>
            <p:nvPr/>
          </p:nvSpPr>
          <p:spPr>
            <a:xfrm>
              <a:off x="4254112" y="2479453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工作概述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294117" y="2081595"/>
              <a:ext cx="157543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pc="300" dirty="0">
                  <a:solidFill>
                    <a:srgbClr val="FAC842"/>
                  </a:solidFill>
                  <a:cs typeface="+mn-ea"/>
                  <a:sym typeface="+mn-lt"/>
                </a:rPr>
                <a:t>PART 01</a:t>
              </a:r>
              <a:endParaRPr lang="zh-CN" altLang="en-US" spc="300" dirty="0">
                <a:solidFill>
                  <a:srgbClr val="FAC842"/>
                </a:solidFill>
                <a:cs typeface="+mn-ea"/>
                <a:sym typeface="+mn-lt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4422652" y="2457278"/>
              <a:ext cx="374922" cy="0"/>
            </a:xfrm>
            <a:prstGeom prst="line">
              <a:avLst/>
            </a:prstGeom>
            <a:ln w="38100" cap="rnd">
              <a:solidFill>
                <a:srgbClr val="FAF39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2403475" y="1243965"/>
            <a:ext cx="1804670" cy="828675"/>
            <a:chOff x="4140927" y="1580580"/>
            <a:chExt cx="1804824" cy="1281743"/>
          </a:xfrm>
        </p:grpSpPr>
        <p:sp>
          <p:nvSpPr>
            <p:cNvPr id="23" name="文本框 22"/>
            <p:cNvSpPr txBox="1"/>
            <p:nvPr/>
          </p:nvSpPr>
          <p:spPr>
            <a:xfrm>
              <a:off x="4140927" y="2150243"/>
              <a:ext cx="1804824" cy="7120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个人</a:t>
              </a:r>
              <a:r>
                <a:rPr lang="zh-CN" altLang="en-US" sz="2400" spc="600" dirty="0">
                  <a:cs typeface="+mn-ea"/>
                  <a:sym typeface="+mn-lt"/>
                </a:rPr>
                <a:t>成长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145372" y="1580580"/>
              <a:ext cx="1511429" cy="5696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pc="300" dirty="0">
                  <a:solidFill>
                    <a:srgbClr val="FAC842"/>
                  </a:solidFill>
                  <a:cs typeface="+mn-ea"/>
                  <a:sym typeface="+mn-lt"/>
                </a:rPr>
                <a:t>PART 02</a:t>
              </a:r>
              <a:endParaRPr lang="zh-CN" altLang="en-US" spc="300" dirty="0">
                <a:solidFill>
                  <a:srgbClr val="FAC842"/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4329934" y="2149856"/>
              <a:ext cx="374922" cy="0"/>
            </a:xfrm>
            <a:prstGeom prst="line">
              <a:avLst/>
            </a:prstGeom>
            <a:ln w="38100" cap="rnd">
              <a:solidFill>
                <a:srgbClr val="FAF39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2403734" y="2224441"/>
            <a:ext cx="1706880" cy="858233"/>
            <a:chOff x="4254112" y="2081595"/>
            <a:chExt cx="1706880" cy="858233"/>
          </a:xfrm>
        </p:grpSpPr>
        <p:sp>
          <p:nvSpPr>
            <p:cNvPr id="29" name="文本框 28"/>
            <p:cNvSpPr txBox="1"/>
            <p:nvPr/>
          </p:nvSpPr>
          <p:spPr>
            <a:xfrm>
              <a:off x="4254112" y="2479453"/>
              <a:ext cx="1706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案例分</a:t>
              </a:r>
              <a:r>
                <a:rPr lang="zh-CN" altLang="en-US" sz="2400" spc="600" dirty="0">
                  <a:cs typeface="+mn-ea"/>
                  <a:sym typeface="+mn-lt"/>
                </a:rPr>
                <a:t>享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94117" y="2081595"/>
              <a:ext cx="1588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pc="300" dirty="0">
                  <a:solidFill>
                    <a:srgbClr val="FAC842"/>
                  </a:solidFill>
                  <a:cs typeface="+mn-ea"/>
                  <a:sym typeface="+mn-lt"/>
                </a:rPr>
                <a:t>PART 03</a:t>
              </a:r>
              <a:endParaRPr lang="zh-CN" altLang="en-US" spc="300" dirty="0">
                <a:solidFill>
                  <a:srgbClr val="FAC842"/>
                </a:solidFill>
                <a:cs typeface="+mn-ea"/>
                <a:sym typeface="+mn-lt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4422652" y="2457278"/>
              <a:ext cx="374922" cy="0"/>
            </a:xfrm>
            <a:prstGeom prst="line">
              <a:avLst/>
            </a:prstGeom>
            <a:ln w="38100" cap="rnd">
              <a:solidFill>
                <a:srgbClr val="FAF39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2403475" y="3263900"/>
            <a:ext cx="3130550" cy="820688"/>
            <a:chOff x="4227450" y="2035368"/>
            <a:chExt cx="2573157" cy="1197126"/>
          </a:xfrm>
        </p:grpSpPr>
        <p:sp>
          <p:nvSpPr>
            <p:cNvPr id="34" name="文本框 33"/>
            <p:cNvSpPr txBox="1"/>
            <p:nvPr/>
          </p:nvSpPr>
          <p:spPr>
            <a:xfrm>
              <a:off x="4227450" y="2560951"/>
              <a:ext cx="2573157" cy="67154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2400" spc="600" dirty="0">
                  <a:cs typeface="+mn-ea"/>
                  <a:sym typeface="+mn-lt"/>
                </a:rPr>
                <a:t>下步工作计划</a:t>
              </a:r>
              <a:endParaRPr lang="en-US" altLang="zh-CN" sz="2400" spc="600" dirty="0"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227450" y="2035368"/>
              <a:ext cx="1482827" cy="5372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pc="300" dirty="0">
                  <a:solidFill>
                    <a:srgbClr val="FAC842"/>
                  </a:solidFill>
                  <a:cs typeface="+mn-ea"/>
                  <a:sym typeface="+mn-lt"/>
                </a:rPr>
                <a:t>PART 04</a:t>
              </a:r>
              <a:endParaRPr lang="zh-CN" altLang="en-US" spc="300" dirty="0">
                <a:solidFill>
                  <a:srgbClr val="FAC842"/>
                </a:solidFill>
                <a:cs typeface="+mn-ea"/>
                <a:sym typeface="+mn-lt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4383507" y="2573988"/>
              <a:ext cx="374922" cy="0"/>
            </a:xfrm>
            <a:prstGeom prst="line">
              <a:avLst/>
            </a:prstGeom>
            <a:ln w="38100" cap="rnd">
              <a:solidFill>
                <a:srgbClr val="FAF39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 rot="5400000">
            <a:off x="-1111584" y="1765784"/>
            <a:ext cx="394037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b="1" spc="300" dirty="0">
                <a:solidFill>
                  <a:srgbClr val="FAC842">
                    <a:alpha val="41000"/>
                  </a:srgbClr>
                </a:solidFill>
                <a:cs typeface="+mn-ea"/>
                <a:sym typeface="+mn-lt"/>
              </a:rPr>
              <a:t>CONTENTS</a:t>
            </a:r>
            <a:endParaRPr lang="zh-CN" altLang="en-US" sz="4800" b="1" spc="300" dirty="0">
              <a:solidFill>
                <a:srgbClr val="FAC842">
                  <a:alpha val="41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8" name="Oval 6"/>
          <p:cNvSpPr/>
          <p:nvPr/>
        </p:nvSpPr>
        <p:spPr>
          <a:xfrm rot="5400000">
            <a:off x="751007" y="4108351"/>
            <a:ext cx="215194" cy="247150"/>
          </a:xfrm>
          <a:custGeom>
            <a:avLst/>
            <a:gdLst>
              <a:gd name="T0" fmla="*/ 329 w 345"/>
              <a:gd name="T1" fmla="*/ 213 h 397"/>
              <a:gd name="T2" fmla="*/ 273 w 345"/>
              <a:gd name="T3" fmla="*/ 213 h 397"/>
              <a:gd name="T4" fmla="*/ 212 w 345"/>
              <a:gd name="T5" fmla="*/ 153 h 397"/>
              <a:gd name="T6" fmla="*/ 212 w 345"/>
              <a:gd name="T7" fmla="*/ 357 h 397"/>
              <a:gd name="T8" fmla="*/ 172 w 345"/>
              <a:gd name="T9" fmla="*/ 397 h 397"/>
              <a:gd name="T10" fmla="*/ 132 w 345"/>
              <a:gd name="T11" fmla="*/ 357 h 397"/>
              <a:gd name="T12" fmla="*/ 132 w 345"/>
              <a:gd name="T13" fmla="*/ 153 h 397"/>
              <a:gd name="T14" fmla="*/ 72 w 345"/>
              <a:gd name="T15" fmla="*/ 213 h 397"/>
              <a:gd name="T16" fmla="*/ 44 w 345"/>
              <a:gd name="T17" fmla="*/ 225 h 397"/>
              <a:gd name="T18" fmla="*/ 16 w 345"/>
              <a:gd name="T19" fmla="*/ 213 h 397"/>
              <a:gd name="T20" fmla="*/ 16 w 345"/>
              <a:gd name="T21" fmla="*/ 157 h 397"/>
              <a:gd name="T22" fmla="*/ 172 w 345"/>
              <a:gd name="T23" fmla="*/ 0 h 397"/>
              <a:gd name="T24" fmla="*/ 329 w 345"/>
              <a:gd name="T25" fmla="*/ 157 h 397"/>
              <a:gd name="T26" fmla="*/ 329 w 345"/>
              <a:gd name="T27" fmla="*/ 213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5" h="397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31039" y="4339626"/>
            <a:ext cx="1706880" cy="858233"/>
            <a:chOff x="4254112" y="2081595"/>
            <a:chExt cx="1706880" cy="858233"/>
          </a:xfrm>
        </p:grpSpPr>
        <p:sp>
          <p:nvSpPr>
            <p:cNvPr id="4" name="文本框 3"/>
            <p:cNvSpPr txBox="1"/>
            <p:nvPr/>
          </p:nvSpPr>
          <p:spPr>
            <a:xfrm>
              <a:off x="4254112" y="2479453"/>
              <a:ext cx="1706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zh-CN" altLang="en-US" sz="2400" spc="600" dirty="0">
                  <a:cs typeface="+mn-ea"/>
                  <a:sym typeface="+mn-lt"/>
                </a:rPr>
                <a:t>改善建议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94117" y="2081595"/>
              <a:ext cx="15608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pc="300" dirty="0">
                  <a:solidFill>
                    <a:srgbClr val="FAC842"/>
                  </a:solidFill>
                  <a:cs typeface="+mn-ea"/>
                  <a:sym typeface="+mn-lt"/>
                </a:rPr>
                <a:t>PART 05</a:t>
              </a:r>
              <a:endParaRPr lang="zh-CN" altLang="en-US" spc="300" dirty="0">
                <a:solidFill>
                  <a:srgbClr val="FAC842"/>
                </a:solidFill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422652" y="2457278"/>
              <a:ext cx="374922" cy="0"/>
            </a:xfrm>
            <a:prstGeom prst="line">
              <a:avLst/>
            </a:prstGeom>
            <a:ln w="38100" cap="rnd">
              <a:solidFill>
                <a:srgbClr val="FAF39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9878060" y="5953125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2/10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 animBg="1"/>
      <p:bldP spid="1032" grpId="0" bldLvl="0" animBg="1"/>
      <p:bldP spid="14" grpId="0" animBg="1"/>
      <p:bldP spid="37" grpId="0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4250392" y="2108551"/>
            <a:ext cx="3704888" cy="3704888"/>
          </a:xfrm>
          <a:prstGeom prst="diamond">
            <a:avLst/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1568716" y="-899559"/>
            <a:ext cx="3092716" cy="2241259"/>
            <a:chOff x="6006193" y="4875389"/>
            <a:chExt cx="5754688" cy="4170363"/>
          </a:xfrm>
        </p:grpSpPr>
        <p:sp>
          <p:nvSpPr>
            <p:cNvPr id="6" name="Freeform 49"/>
            <p:cNvSpPr/>
            <p:nvPr/>
          </p:nvSpPr>
          <p:spPr bwMode="auto">
            <a:xfrm>
              <a:off x="6006193" y="4875389"/>
              <a:ext cx="5754688" cy="4170363"/>
            </a:xfrm>
            <a:custGeom>
              <a:avLst/>
              <a:gdLst>
                <a:gd name="T0" fmla="*/ 1242 w 1357"/>
                <a:gd name="T1" fmla="*/ 0 h 982"/>
                <a:gd name="T2" fmla="*/ 1160 w 1357"/>
                <a:gd name="T3" fmla="*/ 34 h 982"/>
                <a:gd name="T4" fmla="*/ 979 w 1357"/>
                <a:gd name="T5" fmla="*/ 215 h 982"/>
                <a:gd name="T6" fmla="*/ 955 w 1357"/>
                <a:gd name="T7" fmla="*/ 227 h 982"/>
                <a:gd name="T8" fmla="*/ 940 w 1357"/>
                <a:gd name="T9" fmla="*/ 191 h 982"/>
                <a:gd name="T10" fmla="*/ 941 w 1357"/>
                <a:gd name="T11" fmla="*/ 188 h 982"/>
                <a:gd name="T12" fmla="*/ 913 w 1357"/>
                <a:gd name="T13" fmla="*/ 70 h 982"/>
                <a:gd name="T14" fmla="*/ 832 w 1357"/>
                <a:gd name="T15" fmla="*/ 36 h 982"/>
                <a:gd name="T16" fmla="*/ 750 w 1357"/>
                <a:gd name="T17" fmla="*/ 70 h 982"/>
                <a:gd name="T18" fmla="*/ 34 w 1357"/>
                <a:gd name="T19" fmla="*/ 785 h 982"/>
                <a:gd name="T20" fmla="*/ 0 w 1357"/>
                <a:gd name="T21" fmla="*/ 866 h 982"/>
                <a:gd name="T22" fmla="*/ 0 w 1357"/>
                <a:gd name="T23" fmla="*/ 868 h 982"/>
                <a:gd name="T24" fmla="*/ 34 w 1357"/>
                <a:gd name="T25" fmla="*/ 949 h 982"/>
                <a:gd name="T26" fmla="*/ 115 w 1357"/>
                <a:gd name="T27" fmla="*/ 982 h 982"/>
                <a:gd name="T28" fmla="*/ 117 w 1357"/>
                <a:gd name="T29" fmla="*/ 982 h 982"/>
                <a:gd name="T30" fmla="*/ 197 w 1357"/>
                <a:gd name="T31" fmla="*/ 949 h 982"/>
                <a:gd name="T32" fmla="*/ 382 w 1357"/>
                <a:gd name="T33" fmla="*/ 764 h 982"/>
                <a:gd name="T34" fmla="*/ 384 w 1357"/>
                <a:gd name="T35" fmla="*/ 762 h 982"/>
                <a:gd name="T36" fmla="*/ 409 w 1357"/>
                <a:gd name="T37" fmla="*/ 749 h 982"/>
                <a:gd name="T38" fmla="*/ 421 w 1357"/>
                <a:gd name="T39" fmla="*/ 784 h 982"/>
                <a:gd name="T40" fmla="*/ 420 w 1357"/>
                <a:gd name="T41" fmla="*/ 786 h 982"/>
                <a:gd name="T42" fmla="*/ 444 w 1357"/>
                <a:gd name="T43" fmla="*/ 913 h 982"/>
                <a:gd name="T44" fmla="*/ 526 w 1357"/>
                <a:gd name="T45" fmla="*/ 947 h 982"/>
                <a:gd name="T46" fmla="*/ 607 w 1357"/>
                <a:gd name="T47" fmla="*/ 913 h 982"/>
                <a:gd name="T48" fmla="*/ 1323 w 1357"/>
                <a:gd name="T49" fmla="*/ 197 h 982"/>
                <a:gd name="T50" fmla="*/ 1357 w 1357"/>
                <a:gd name="T51" fmla="*/ 116 h 982"/>
                <a:gd name="T52" fmla="*/ 1357 w 1357"/>
                <a:gd name="T53" fmla="*/ 115 h 982"/>
                <a:gd name="T54" fmla="*/ 1323 w 1357"/>
                <a:gd name="T55" fmla="*/ 34 h 982"/>
                <a:gd name="T56" fmla="*/ 1242 w 1357"/>
                <a:gd name="T57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57" h="982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45"/>
            <p:cNvSpPr/>
            <p:nvPr/>
          </p:nvSpPr>
          <p:spPr bwMode="auto">
            <a:xfrm>
              <a:off x="8841170" y="5907233"/>
              <a:ext cx="2708274" cy="2705100"/>
            </a:xfrm>
            <a:custGeom>
              <a:avLst/>
              <a:gdLst>
                <a:gd name="T0" fmla="*/ 101 w 637"/>
                <a:gd name="T1" fmla="*/ 614 h 636"/>
                <a:gd name="T2" fmla="*/ 22 w 637"/>
                <a:gd name="T3" fmla="*/ 614 h 636"/>
                <a:gd name="T4" fmla="*/ 22 w 637"/>
                <a:gd name="T5" fmla="*/ 535 h 636"/>
                <a:gd name="T6" fmla="*/ 536 w 637"/>
                <a:gd name="T7" fmla="*/ 21 h 636"/>
                <a:gd name="T8" fmla="*/ 615 w 637"/>
                <a:gd name="T9" fmla="*/ 21 h 636"/>
                <a:gd name="T10" fmla="*/ 615 w 637"/>
                <a:gd name="T11" fmla="*/ 100 h 636"/>
                <a:gd name="T12" fmla="*/ 101 w 637"/>
                <a:gd name="T13" fmla="*/ 614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636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/>
          </p:nvSpPr>
          <p:spPr bwMode="auto">
            <a:xfrm>
              <a:off x="8449646" y="5907233"/>
              <a:ext cx="2544763" cy="1858963"/>
            </a:xfrm>
            <a:custGeom>
              <a:avLst/>
              <a:gdLst>
                <a:gd name="T0" fmla="*/ 579 w 598"/>
                <a:gd name="T1" fmla="*/ 20 h 436"/>
                <a:gd name="T2" fmla="*/ 508 w 598"/>
                <a:gd name="T3" fmla="*/ 20 h 436"/>
                <a:gd name="T4" fmla="*/ 429 w 598"/>
                <a:gd name="T5" fmla="*/ 98 h 436"/>
                <a:gd name="T6" fmla="*/ 413 w 598"/>
                <a:gd name="T7" fmla="*/ 87 h 436"/>
                <a:gd name="T8" fmla="*/ 413 w 598"/>
                <a:gd name="T9" fmla="*/ 86 h 436"/>
                <a:gd name="T10" fmla="*/ 401 w 598"/>
                <a:gd name="T11" fmla="*/ 35 h 436"/>
                <a:gd name="T12" fmla="*/ 330 w 598"/>
                <a:gd name="T13" fmla="*/ 35 h 436"/>
                <a:gd name="T14" fmla="*/ 20 w 598"/>
                <a:gd name="T15" fmla="*/ 345 h 436"/>
                <a:gd name="T16" fmla="*/ 20 w 598"/>
                <a:gd name="T17" fmla="*/ 416 h 436"/>
                <a:gd name="T18" fmla="*/ 91 w 598"/>
                <a:gd name="T19" fmla="*/ 416 h 436"/>
                <a:gd name="T20" fmla="*/ 171 w 598"/>
                <a:gd name="T21" fmla="*/ 336 h 436"/>
                <a:gd name="T22" fmla="*/ 171 w 598"/>
                <a:gd name="T23" fmla="*/ 335 h 436"/>
                <a:gd name="T24" fmla="*/ 187 w 598"/>
                <a:gd name="T25" fmla="*/ 344 h 436"/>
                <a:gd name="T26" fmla="*/ 187 w 598"/>
                <a:gd name="T27" fmla="*/ 345 h 436"/>
                <a:gd name="T28" fmla="*/ 198 w 598"/>
                <a:gd name="T29" fmla="*/ 401 h 436"/>
                <a:gd name="T30" fmla="*/ 268 w 598"/>
                <a:gd name="T31" fmla="*/ 401 h 436"/>
                <a:gd name="T32" fmla="*/ 579 w 598"/>
                <a:gd name="T33" fmla="*/ 90 h 436"/>
                <a:gd name="T34" fmla="*/ 579 w 598"/>
                <a:gd name="T35" fmla="*/ 2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8" h="436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2" name="Group 20"/>
          <p:cNvGrpSpPr/>
          <p:nvPr/>
        </p:nvGrpSpPr>
        <p:grpSpPr>
          <a:xfrm>
            <a:off x="4618706" y="2476865"/>
            <a:ext cx="2980713" cy="2968260"/>
            <a:chOff x="4704126" y="2852738"/>
            <a:chExt cx="2980713" cy="2968260"/>
          </a:xfrm>
        </p:grpSpPr>
        <p:grpSp>
          <p:nvGrpSpPr>
            <p:cNvPr id="83" name="组合 82"/>
            <p:cNvGrpSpPr/>
            <p:nvPr/>
          </p:nvGrpSpPr>
          <p:grpSpPr>
            <a:xfrm>
              <a:off x="4704126" y="2852738"/>
              <a:ext cx="1239473" cy="1239473"/>
              <a:chOff x="2392727" y="3629025"/>
              <a:chExt cx="591280" cy="591280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2392727" y="3629025"/>
                <a:ext cx="591280" cy="59128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Oval 9"/>
              <p:cNvSpPr/>
              <p:nvPr/>
            </p:nvSpPr>
            <p:spPr>
              <a:xfrm>
                <a:off x="2551847" y="3776331"/>
                <a:ext cx="273039" cy="296668"/>
              </a:xfrm>
              <a:custGeom>
                <a:avLst/>
                <a:gdLst>
                  <a:gd name="connsiteX0" fmla="*/ 400482 w 560086"/>
                  <a:gd name="connsiteY0" fmla="*/ 203934 h 608556"/>
                  <a:gd name="connsiteX1" fmla="*/ 431714 w 560086"/>
                  <a:gd name="connsiteY1" fmla="*/ 235122 h 608556"/>
                  <a:gd name="connsiteX2" fmla="*/ 254767 w 560086"/>
                  <a:gd name="connsiteY2" fmla="*/ 411820 h 608556"/>
                  <a:gd name="connsiteX3" fmla="*/ 157356 w 560086"/>
                  <a:gd name="connsiteY3" fmla="*/ 314596 h 608556"/>
                  <a:gd name="connsiteX4" fmla="*/ 173022 w 560086"/>
                  <a:gd name="connsiteY4" fmla="*/ 299002 h 608556"/>
                  <a:gd name="connsiteX5" fmla="*/ 188638 w 560086"/>
                  <a:gd name="connsiteY5" fmla="*/ 283408 h 608556"/>
                  <a:gd name="connsiteX6" fmla="*/ 196521 w 560086"/>
                  <a:gd name="connsiteY6" fmla="*/ 291280 h 608556"/>
                  <a:gd name="connsiteX7" fmla="*/ 254767 w 560086"/>
                  <a:gd name="connsiteY7" fmla="*/ 349444 h 608556"/>
                  <a:gd name="connsiteX8" fmla="*/ 369652 w 560086"/>
                  <a:gd name="connsiteY8" fmla="*/ 234721 h 608556"/>
                  <a:gd name="connsiteX9" fmla="*/ 280059 w 560086"/>
                  <a:gd name="connsiteY9" fmla="*/ 56759 h 608556"/>
                  <a:gd name="connsiteX10" fmla="*/ 217645 w 560086"/>
                  <a:gd name="connsiteY10" fmla="*/ 96069 h 608556"/>
                  <a:gd name="connsiteX11" fmla="*/ 132685 w 560086"/>
                  <a:gd name="connsiteY11" fmla="*/ 133675 h 608556"/>
                  <a:gd name="connsiteX12" fmla="*/ 44412 w 560086"/>
                  <a:gd name="connsiteY12" fmla="*/ 155486 h 608556"/>
                  <a:gd name="connsiteX13" fmla="*/ 70874 w 560086"/>
                  <a:gd name="connsiteY13" fmla="*/ 306259 h 608556"/>
                  <a:gd name="connsiteX14" fmla="*/ 143330 w 560086"/>
                  <a:gd name="connsiteY14" fmla="*/ 446752 h 608556"/>
                  <a:gd name="connsiteX15" fmla="*/ 280059 w 560086"/>
                  <a:gd name="connsiteY15" fmla="*/ 559519 h 608556"/>
                  <a:gd name="connsiteX16" fmla="*/ 417290 w 560086"/>
                  <a:gd name="connsiteY16" fmla="*/ 446101 h 608556"/>
                  <a:gd name="connsiteX17" fmla="*/ 489646 w 560086"/>
                  <a:gd name="connsiteY17" fmla="*/ 304855 h 608556"/>
                  <a:gd name="connsiteX18" fmla="*/ 515656 w 560086"/>
                  <a:gd name="connsiteY18" fmla="*/ 155486 h 608556"/>
                  <a:gd name="connsiteX19" fmla="*/ 427383 w 560086"/>
                  <a:gd name="connsiteY19" fmla="*/ 133675 h 608556"/>
                  <a:gd name="connsiteX20" fmla="*/ 342423 w 560086"/>
                  <a:gd name="connsiteY20" fmla="*/ 96069 h 608556"/>
                  <a:gd name="connsiteX21" fmla="*/ 280059 w 560086"/>
                  <a:gd name="connsiteY21" fmla="*/ 56759 h 608556"/>
                  <a:gd name="connsiteX22" fmla="*/ 280059 w 560086"/>
                  <a:gd name="connsiteY22" fmla="*/ 0 h 608556"/>
                  <a:gd name="connsiteX23" fmla="*/ 294319 w 560086"/>
                  <a:gd name="connsiteY23" fmla="*/ 12034 h 608556"/>
                  <a:gd name="connsiteX24" fmla="*/ 364567 w 560086"/>
                  <a:gd name="connsiteY24" fmla="*/ 57862 h 608556"/>
                  <a:gd name="connsiteX25" fmla="*/ 540110 w 560086"/>
                  <a:gd name="connsiteY25" fmla="*/ 114070 h 608556"/>
                  <a:gd name="connsiteX26" fmla="*/ 559140 w 560086"/>
                  <a:gd name="connsiteY26" fmla="*/ 116025 h 608556"/>
                  <a:gd name="connsiteX27" fmla="*/ 559944 w 560086"/>
                  <a:gd name="connsiteY27" fmla="*/ 135079 h 608556"/>
                  <a:gd name="connsiteX28" fmla="*/ 531774 w 560086"/>
                  <a:gd name="connsiteY28" fmla="*/ 318242 h 608556"/>
                  <a:gd name="connsiteX29" fmla="*/ 452338 w 560086"/>
                  <a:gd name="connsiteY29" fmla="*/ 472926 h 608556"/>
                  <a:gd name="connsiteX30" fmla="*/ 289549 w 560086"/>
                  <a:gd name="connsiteY30" fmla="*/ 604043 h 608556"/>
                  <a:gd name="connsiteX31" fmla="*/ 280059 w 560086"/>
                  <a:gd name="connsiteY31" fmla="*/ 608556 h 608556"/>
                  <a:gd name="connsiteX32" fmla="*/ 270519 w 560086"/>
                  <a:gd name="connsiteY32" fmla="*/ 604043 h 608556"/>
                  <a:gd name="connsiteX33" fmla="*/ 107730 w 560086"/>
                  <a:gd name="connsiteY33" fmla="*/ 472926 h 608556"/>
                  <a:gd name="connsiteX34" fmla="*/ 28294 w 560086"/>
                  <a:gd name="connsiteY34" fmla="*/ 318242 h 608556"/>
                  <a:gd name="connsiteX35" fmla="*/ 124 w 560086"/>
                  <a:gd name="connsiteY35" fmla="*/ 135079 h 608556"/>
                  <a:gd name="connsiteX36" fmla="*/ 978 w 560086"/>
                  <a:gd name="connsiteY36" fmla="*/ 116025 h 608556"/>
                  <a:gd name="connsiteX37" fmla="*/ 19958 w 560086"/>
                  <a:gd name="connsiteY37" fmla="*/ 114070 h 608556"/>
                  <a:gd name="connsiteX38" fmla="*/ 195501 w 560086"/>
                  <a:gd name="connsiteY38" fmla="*/ 57862 h 608556"/>
                  <a:gd name="connsiteX39" fmla="*/ 265799 w 560086"/>
                  <a:gd name="connsiteY39" fmla="*/ 12034 h 608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60086" h="608556">
                    <a:moveTo>
                      <a:pt x="400482" y="203934"/>
                    </a:moveTo>
                    <a:lnTo>
                      <a:pt x="431714" y="235122"/>
                    </a:lnTo>
                    <a:lnTo>
                      <a:pt x="254767" y="411820"/>
                    </a:lnTo>
                    <a:lnTo>
                      <a:pt x="157356" y="314596"/>
                    </a:lnTo>
                    <a:lnTo>
                      <a:pt x="173022" y="299002"/>
                    </a:lnTo>
                    <a:lnTo>
                      <a:pt x="188638" y="283408"/>
                    </a:lnTo>
                    <a:lnTo>
                      <a:pt x="196521" y="291280"/>
                    </a:lnTo>
                    <a:lnTo>
                      <a:pt x="254767" y="349444"/>
                    </a:lnTo>
                    <a:lnTo>
                      <a:pt x="369652" y="234721"/>
                    </a:lnTo>
                    <a:close/>
                    <a:moveTo>
                      <a:pt x="280059" y="56759"/>
                    </a:moveTo>
                    <a:cubicBezTo>
                      <a:pt x="267054" y="66286"/>
                      <a:pt x="245714" y="80827"/>
                      <a:pt x="217645" y="96069"/>
                    </a:cubicBezTo>
                    <a:cubicBezTo>
                      <a:pt x="189978" y="111111"/>
                      <a:pt x="161407" y="123747"/>
                      <a:pt x="132685" y="133675"/>
                    </a:cubicBezTo>
                    <a:cubicBezTo>
                      <a:pt x="103311" y="143803"/>
                      <a:pt x="73736" y="151124"/>
                      <a:pt x="44412" y="155486"/>
                    </a:cubicBezTo>
                    <a:cubicBezTo>
                      <a:pt x="45366" y="183815"/>
                      <a:pt x="50036" y="241527"/>
                      <a:pt x="70874" y="306259"/>
                    </a:cubicBezTo>
                    <a:cubicBezTo>
                      <a:pt x="87896" y="359207"/>
                      <a:pt x="112249" y="406490"/>
                      <a:pt x="143330" y="446752"/>
                    </a:cubicBezTo>
                    <a:cubicBezTo>
                      <a:pt x="179785" y="494085"/>
                      <a:pt x="225729" y="531991"/>
                      <a:pt x="280059" y="559519"/>
                    </a:cubicBezTo>
                    <a:cubicBezTo>
                      <a:pt x="334590" y="531841"/>
                      <a:pt x="380735" y="493734"/>
                      <a:pt x="417290" y="446101"/>
                    </a:cubicBezTo>
                    <a:cubicBezTo>
                      <a:pt x="448371" y="405587"/>
                      <a:pt x="472725" y="358054"/>
                      <a:pt x="489646" y="304855"/>
                    </a:cubicBezTo>
                    <a:cubicBezTo>
                      <a:pt x="510183" y="240424"/>
                      <a:pt x="514752" y="183514"/>
                      <a:pt x="515656" y="155486"/>
                    </a:cubicBezTo>
                    <a:cubicBezTo>
                      <a:pt x="486382" y="151124"/>
                      <a:pt x="456757" y="143803"/>
                      <a:pt x="427383" y="133675"/>
                    </a:cubicBezTo>
                    <a:cubicBezTo>
                      <a:pt x="398661" y="123747"/>
                      <a:pt x="370090" y="111111"/>
                      <a:pt x="342423" y="96069"/>
                    </a:cubicBezTo>
                    <a:cubicBezTo>
                      <a:pt x="314354" y="80827"/>
                      <a:pt x="293014" y="66286"/>
                      <a:pt x="280059" y="56759"/>
                    </a:cubicBezTo>
                    <a:close/>
                    <a:moveTo>
                      <a:pt x="280059" y="0"/>
                    </a:moveTo>
                    <a:lnTo>
                      <a:pt x="294319" y="12034"/>
                    </a:lnTo>
                    <a:cubicBezTo>
                      <a:pt x="294571" y="12234"/>
                      <a:pt x="320982" y="34346"/>
                      <a:pt x="364567" y="57862"/>
                    </a:cubicBezTo>
                    <a:cubicBezTo>
                      <a:pt x="404335" y="79373"/>
                      <a:pt x="467101" y="106599"/>
                      <a:pt x="540110" y="114070"/>
                    </a:cubicBezTo>
                    <a:lnTo>
                      <a:pt x="559140" y="116025"/>
                    </a:lnTo>
                    <a:lnTo>
                      <a:pt x="559944" y="135079"/>
                    </a:lnTo>
                    <a:cubicBezTo>
                      <a:pt x="560094" y="138488"/>
                      <a:pt x="563107" y="219766"/>
                      <a:pt x="531774" y="318242"/>
                    </a:cubicBezTo>
                    <a:cubicBezTo>
                      <a:pt x="513246" y="376305"/>
                      <a:pt x="486533" y="428351"/>
                      <a:pt x="452338" y="472926"/>
                    </a:cubicBezTo>
                    <a:cubicBezTo>
                      <a:pt x="409407" y="528883"/>
                      <a:pt x="354625" y="573006"/>
                      <a:pt x="289549" y="604043"/>
                    </a:cubicBezTo>
                    <a:lnTo>
                      <a:pt x="280059" y="608556"/>
                    </a:lnTo>
                    <a:lnTo>
                      <a:pt x="270519" y="604043"/>
                    </a:lnTo>
                    <a:cubicBezTo>
                      <a:pt x="205443" y="573006"/>
                      <a:pt x="150661" y="528883"/>
                      <a:pt x="107730" y="472926"/>
                    </a:cubicBezTo>
                    <a:cubicBezTo>
                      <a:pt x="73535" y="428351"/>
                      <a:pt x="46822" y="376305"/>
                      <a:pt x="28294" y="318242"/>
                    </a:cubicBezTo>
                    <a:cubicBezTo>
                      <a:pt x="-3039" y="219766"/>
                      <a:pt x="24" y="138488"/>
                      <a:pt x="124" y="135079"/>
                    </a:cubicBezTo>
                    <a:lnTo>
                      <a:pt x="978" y="116025"/>
                    </a:lnTo>
                    <a:lnTo>
                      <a:pt x="19958" y="114070"/>
                    </a:lnTo>
                    <a:cubicBezTo>
                      <a:pt x="92967" y="106599"/>
                      <a:pt x="155733" y="79373"/>
                      <a:pt x="195501" y="57862"/>
                    </a:cubicBezTo>
                    <a:cubicBezTo>
                      <a:pt x="239086" y="34346"/>
                      <a:pt x="265497" y="12234"/>
                      <a:pt x="265799" y="12034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4704126" y="4581525"/>
              <a:ext cx="1239473" cy="1239473"/>
              <a:chOff x="2392727" y="3629025"/>
              <a:chExt cx="591280" cy="591280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2392727" y="3629025"/>
                <a:ext cx="591280" cy="591280"/>
              </a:xfrm>
              <a:prstGeom prst="rect">
                <a:avLst/>
              </a:prstGeom>
              <a:solidFill>
                <a:srgbClr val="FAF39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" name="Oval 65"/>
              <p:cNvSpPr/>
              <p:nvPr/>
            </p:nvSpPr>
            <p:spPr>
              <a:xfrm>
                <a:off x="2555863" y="3776331"/>
                <a:ext cx="265007" cy="296668"/>
              </a:xfrm>
              <a:custGeom>
                <a:avLst/>
                <a:gdLst>
                  <a:gd name="connsiteX0" fmla="*/ 238516 w 512285"/>
                  <a:gd name="connsiteY0" fmla="*/ 414332 h 573488"/>
                  <a:gd name="connsiteX1" fmla="*/ 273800 w 512285"/>
                  <a:gd name="connsiteY1" fmla="*/ 414332 h 573488"/>
                  <a:gd name="connsiteX2" fmla="*/ 273800 w 512285"/>
                  <a:gd name="connsiteY2" fmla="*/ 485737 h 573488"/>
                  <a:gd name="connsiteX3" fmla="*/ 368464 w 512285"/>
                  <a:gd name="connsiteY3" fmla="*/ 573488 h 573488"/>
                  <a:gd name="connsiteX4" fmla="*/ 333180 w 512285"/>
                  <a:gd name="connsiteY4" fmla="*/ 573488 h 573488"/>
                  <a:gd name="connsiteX5" fmla="*/ 273800 w 512285"/>
                  <a:gd name="connsiteY5" fmla="*/ 521870 h 573488"/>
                  <a:gd name="connsiteX6" fmla="*/ 273800 w 512285"/>
                  <a:gd name="connsiteY6" fmla="*/ 573488 h 573488"/>
                  <a:gd name="connsiteX7" fmla="*/ 238516 w 512285"/>
                  <a:gd name="connsiteY7" fmla="*/ 573488 h 573488"/>
                  <a:gd name="connsiteX8" fmla="*/ 238516 w 512285"/>
                  <a:gd name="connsiteY8" fmla="*/ 521870 h 573488"/>
                  <a:gd name="connsiteX9" fmla="*/ 179136 w 512285"/>
                  <a:gd name="connsiteY9" fmla="*/ 573488 h 573488"/>
                  <a:gd name="connsiteX10" fmla="*/ 142992 w 512285"/>
                  <a:gd name="connsiteY10" fmla="*/ 573488 h 573488"/>
                  <a:gd name="connsiteX11" fmla="*/ 238516 w 512285"/>
                  <a:gd name="connsiteY11" fmla="*/ 485737 h 573488"/>
                  <a:gd name="connsiteX12" fmla="*/ 36197 w 512285"/>
                  <a:gd name="connsiteY12" fmla="*/ 103203 h 573488"/>
                  <a:gd name="connsiteX13" fmla="*/ 72352 w 512285"/>
                  <a:gd name="connsiteY13" fmla="*/ 103203 h 573488"/>
                  <a:gd name="connsiteX14" fmla="*/ 72352 w 512285"/>
                  <a:gd name="connsiteY14" fmla="*/ 365380 h 573488"/>
                  <a:gd name="connsiteX15" fmla="*/ 439933 w 512285"/>
                  <a:gd name="connsiteY15" fmla="*/ 365380 h 573488"/>
                  <a:gd name="connsiteX16" fmla="*/ 439933 w 512285"/>
                  <a:gd name="connsiteY16" fmla="*/ 103203 h 573488"/>
                  <a:gd name="connsiteX17" fmla="*/ 476088 w 512285"/>
                  <a:gd name="connsiteY17" fmla="*/ 103203 h 573488"/>
                  <a:gd name="connsiteX18" fmla="*/ 476088 w 512285"/>
                  <a:gd name="connsiteY18" fmla="*/ 401483 h 573488"/>
                  <a:gd name="connsiteX19" fmla="*/ 36197 w 512285"/>
                  <a:gd name="connsiteY19" fmla="*/ 401483 h 573488"/>
                  <a:gd name="connsiteX20" fmla="*/ 253990 w 512285"/>
                  <a:gd name="connsiteY20" fmla="*/ 24091 h 573488"/>
                  <a:gd name="connsiteX21" fmla="*/ 233326 w 512285"/>
                  <a:gd name="connsiteY21" fmla="*/ 38718 h 573488"/>
                  <a:gd name="connsiteX22" fmla="*/ 274654 w 512285"/>
                  <a:gd name="connsiteY22" fmla="*/ 38718 h 573488"/>
                  <a:gd name="connsiteX23" fmla="*/ 253990 w 512285"/>
                  <a:gd name="connsiteY23" fmla="*/ 24091 h 573488"/>
                  <a:gd name="connsiteX24" fmla="*/ 253990 w 512285"/>
                  <a:gd name="connsiteY24" fmla="*/ 0 h 573488"/>
                  <a:gd name="connsiteX25" fmla="*/ 298761 w 512285"/>
                  <a:gd name="connsiteY25" fmla="*/ 38718 h 573488"/>
                  <a:gd name="connsiteX26" fmla="*/ 493343 w 512285"/>
                  <a:gd name="connsiteY26" fmla="*/ 38718 h 573488"/>
                  <a:gd name="connsiteX27" fmla="*/ 512285 w 512285"/>
                  <a:gd name="connsiteY27" fmla="*/ 62809 h 573488"/>
                  <a:gd name="connsiteX28" fmla="*/ 493343 w 512285"/>
                  <a:gd name="connsiteY28" fmla="*/ 86900 h 573488"/>
                  <a:gd name="connsiteX29" fmla="*/ 18081 w 512285"/>
                  <a:gd name="connsiteY29" fmla="*/ 86900 h 573488"/>
                  <a:gd name="connsiteX30" fmla="*/ 0 w 512285"/>
                  <a:gd name="connsiteY30" fmla="*/ 62809 h 573488"/>
                  <a:gd name="connsiteX31" fmla="*/ 18081 w 512285"/>
                  <a:gd name="connsiteY31" fmla="*/ 38718 h 573488"/>
                  <a:gd name="connsiteX32" fmla="*/ 209219 w 512285"/>
                  <a:gd name="connsiteY32" fmla="*/ 38718 h 573488"/>
                  <a:gd name="connsiteX33" fmla="*/ 253990 w 512285"/>
                  <a:gd name="connsiteY33" fmla="*/ 0 h 573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12285" h="573488">
                    <a:moveTo>
                      <a:pt x="238516" y="414332"/>
                    </a:moveTo>
                    <a:lnTo>
                      <a:pt x="273800" y="414332"/>
                    </a:lnTo>
                    <a:lnTo>
                      <a:pt x="273800" y="485737"/>
                    </a:lnTo>
                    <a:cubicBezTo>
                      <a:pt x="327156" y="492620"/>
                      <a:pt x="368464" y="528752"/>
                      <a:pt x="368464" y="573488"/>
                    </a:cubicBezTo>
                    <a:lnTo>
                      <a:pt x="333180" y="573488"/>
                    </a:lnTo>
                    <a:cubicBezTo>
                      <a:pt x="333180" y="548539"/>
                      <a:pt x="307363" y="527032"/>
                      <a:pt x="273800" y="521870"/>
                    </a:cubicBezTo>
                    <a:lnTo>
                      <a:pt x="273800" y="573488"/>
                    </a:lnTo>
                    <a:lnTo>
                      <a:pt x="238516" y="573488"/>
                    </a:lnTo>
                    <a:lnTo>
                      <a:pt x="238516" y="521870"/>
                    </a:lnTo>
                    <a:cubicBezTo>
                      <a:pt x="204954" y="527032"/>
                      <a:pt x="179136" y="548539"/>
                      <a:pt x="179136" y="573488"/>
                    </a:cubicBezTo>
                    <a:lnTo>
                      <a:pt x="142992" y="573488"/>
                    </a:lnTo>
                    <a:cubicBezTo>
                      <a:pt x="142992" y="528752"/>
                      <a:pt x="184300" y="492620"/>
                      <a:pt x="238516" y="485737"/>
                    </a:cubicBezTo>
                    <a:close/>
                    <a:moveTo>
                      <a:pt x="36197" y="103203"/>
                    </a:moveTo>
                    <a:lnTo>
                      <a:pt x="72352" y="103203"/>
                    </a:lnTo>
                    <a:lnTo>
                      <a:pt x="72352" y="365380"/>
                    </a:lnTo>
                    <a:lnTo>
                      <a:pt x="439933" y="365380"/>
                    </a:lnTo>
                    <a:lnTo>
                      <a:pt x="439933" y="103203"/>
                    </a:lnTo>
                    <a:lnTo>
                      <a:pt x="476088" y="103203"/>
                    </a:lnTo>
                    <a:lnTo>
                      <a:pt x="476088" y="401483"/>
                    </a:lnTo>
                    <a:lnTo>
                      <a:pt x="36197" y="401483"/>
                    </a:lnTo>
                    <a:close/>
                    <a:moveTo>
                      <a:pt x="253990" y="24091"/>
                    </a:moveTo>
                    <a:cubicBezTo>
                      <a:pt x="244519" y="24091"/>
                      <a:pt x="236770" y="30114"/>
                      <a:pt x="233326" y="38718"/>
                    </a:cubicBezTo>
                    <a:lnTo>
                      <a:pt x="274654" y="38718"/>
                    </a:lnTo>
                    <a:cubicBezTo>
                      <a:pt x="272071" y="30114"/>
                      <a:pt x="263461" y="24091"/>
                      <a:pt x="253990" y="24091"/>
                    </a:cubicBezTo>
                    <a:close/>
                    <a:moveTo>
                      <a:pt x="253990" y="0"/>
                    </a:moveTo>
                    <a:cubicBezTo>
                      <a:pt x="277237" y="0"/>
                      <a:pt x="295317" y="17208"/>
                      <a:pt x="298761" y="38718"/>
                    </a:cubicBezTo>
                    <a:lnTo>
                      <a:pt x="493343" y="38718"/>
                    </a:lnTo>
                    <a:cubicBezTo>
                      <a:pt x="503675" y="38718"/>
                      <a:pt x="512285" y="49903"/>
                      <a:pt x="512285" y="62809"/>
                    </a:cubicBezTo>
                    <a:cubicBezTo>
                      <a:pt x="512285" y="75715"/>
                      <a:pt x="503675" y="86900"/>
                      <a:pt x="493343" y="86900"/>
                    </a:cubicBezTo>
                    <a:lnTo>
                      <a:pt x="18081" y="86900"/>
                    </a:lnTo>
                    <a:cubicBezTo>
                      <a:pt x="7749" y="86900"/>
                      <a:pt x="0" y="75715"/>
                      <a:pt x="0" y="62809"/>
                    </a:cubicBezTo>
                    <a:cubicBezTo>
                      <a:pt x="0" y="49903"/>
                      <a:pt x="7749" y="38718"/>
                      <a:pt x="18081" y="38718"/>
                    </a:cubicBezTo>
                    <a:lnTo>
                      <a:pt x="209219" y="38718"/>
                    </a:lnTo>
                    <a:cubicBezTo>
                      <a:pt x="212663" y="17208"/>
                      <a:pt x="230743" y="0"/>
                      <a:pt x="2539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6445366" y="2852738"/>
              <a:ext cx="1239473" cy="1239473"/>
              <a:chOff x="2178292" y="3629025"/>
              <a:chExt cx="591280" cy="591280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2178292" y="3629025"/>
                <a:ext cx="591280" cy="591280"/>
              </a:xfrm>
              <a:prstGeom prst="rect">
                <a:avLst/>
              </a:prstGeom>
              <a:solidFill>
                <a:srgbClr val="FAC84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" name="Oval 50"/>
              <p:cNvSpPr/>
              <p:nvPr/>
            </p:nvSpPr>
            <p:spPr>
              <a:xfrm>
                <a:off x="2325598" y="3776572"/>
                <a:ext cx="296668" cy="296184"/>
              </a:xfrm>
              <a:custGeom>
                <a:avLst/>
                <a:gdLst>
                  <a:gd name="connsiteX0" fmla="*/ 279086 w 606580"/>
                  <a:gd name="connsiteY0" fmla="*/ 279044 h 605592"/>
                  <a:gd name="connsiteX1" fmla="*/ 279086 w 606580"/>
                  <a:gd name="connsiteY1" fmla="*/ 338184 h 605592"/>
                  <a:gd name="connsiteX2" fmla="*/ 297654 w 606580"/>
                  <a:gd name="connsiteY2" fmla="*/ 327710 h 605592"/>
                  <a:gd name="connsiteX3" fmla="*/ 304802 w 606580"/>
                  <a:gd name="connsiteY3" fmla="*/ 307873 h 605592"/>
                  <a:gd name="connsiteX4" fmla="*/ 298768 w 606580"/>
                  <a:gd name="connsiteY4" fmla="*/ 290353 h 605592"/>
                  <a:gd name="connsiteX5" fmla="*/ 279086 w 606580"/>
                  <a:gd name="connsiteY5" fmla="*/ 279044 h 605592"/>
                  <a:gd name="connsiteX6" fmla="*/ 257084 w 606580"/>
                  <a:gd name="connsiteY6" fmla="*/ 176799 h 605592"/>
                  <a:gd name="connsiteX7" fmla="*/ 242880 w 606580"/>
                  <a:gd name="connsiteY7" fmla="*/ 187181 h 605592"/>
                  <a:gd name="connsiteX8" fmla="*/ 237495 w 606580"/>
                  <a:gd name="connsiteY8" fmla="*/ 203218 h 605592"/>
                  <a:gd name="connsiteX9" fmla="*/ 242323 w 606580"/>
                  <a:gd name="connsiteY9" fmla="*/ 218142 h 605592"/>
                  <a:gd name="connsiteX10" fmla="*/ 257084 w 606580"/>
                  <a:gd name="connsiteY10" fmla="*/ 229266 h 605592"/>
                  <a:gd name="connsiteX11" fmla="*/ 257084 w 606580"/>
                  <a:gd name="connsiteY11" fmla="*/ 128782 h 605592"/>
                  <a:gd name="connsiteX12" fmla="*/ 279086 w 606580"/>
                  <a:gd name="connsiteY12" fmla="*/ 128782 h 605592"/>
                  <a:gd name="connsiteX13" fmla="*/ 279086 w 606580"/>
                  <a:gd name="connsiteY13" fmla="*/ 143799 h 605592"/>
                  <a:gd name="connsiteX14" fmla="*/ 317521 w 606580"/>
                  <a:gd name="connsiteY14" fmla="*/ 160206 h 605592"/>
                  <a:gd name="connsiteX15" fmla="*/ 335810 w 606580"/>
                  <a:gd name="connsiteY15" fmla="*/ 196543 h 605592"/>
                  <a:gd name="connsiteX16" fmla="*/ 297375 w 606580"/>
                  <a:gd name="connsiteY16" fmla="*/ 201549 h 605592"/>
                  <a:gd name="connsiteX17" fmla="*/ 279086 w 606580"/>
                  <a:gd name="connsiteY17" fmla="*/ 177263 h 605592"/>
                  <a:gd name="connsiteX18" fmla="*/ 279086 w 606580"/>
                  <a:gd name="connsiteY18" fmla="*/ 236589 h 605592"/>
                  <a:gd name="connsiteX19" fmla="*/ 328754 w 606580"/>
                  <a:gd name="connsiteY19" fmla="*/ 262173 h 605592"/>
                  <a:gd name="connsiteX20" fmla="*/ 342030 w 606580"/>
                  <a:gd name="connsiteY20" fmla="*/ 302403 h 605592"/>
                  <a:gd name="connsiteX21" fmla="*/ 325412 w 606580"/>
                  <a:gd name="connsiteY21" fmla="*/ 348659 h 605592"/>
                  <a:gd name="connsiteX22" fmla="*/ 279086 w 606580"/>
                  <a:gd name="connsiteY22" fmla="*/ 371741 h 605592"/>
                  <a:gd name="connsiteX23" fmla="*/ 279086 w 606580"/>
                  <a:gd name="connsiteY23" fmla="*/ 400106 h 605592"/>
                  <a:gd name="connsiteX24" fmla="*/ 257084 w 606580"/>
                  <a:gd name="connsiteY24" fmla="*/ 400106 h 605592"/>
                  <a:gd name="connsiteX25" fmla="*/ 257084 w 606580"/>
                  <a:gd name="connsiteY25" fmla="*/ 372482 h 605592"/>
                  <a:gd name="connsiteX26" fmla="*/ 214471 w 606580"/>
                  <a:gd name="connsiteY26" fmla="*/ 352923 h 605592"/>
                  <a:gd name="connsiteX27" fmla="*/ 193490 w 606580"/>
                  <a:gd name="connsiteY27" fmla="*/ 306667 h 605592"/>
                  <a:gd name="connsiteX28" fmla="*/ 233132 w 606580"/>
                  <a:gd name="connsiteY28" fmla="*/ 302403 h 605592"/>
                  <a:gd name="connsiteX29" fmla="*/ 242230 w 606580"/>
                  <a:gd name="connsiteY29" fmla="*/ 323353 h 605592"/>
                  <a:gd name="connsiteX30" fmla="*/ 257084 w 606580"/>
                  <a:gd name="connsiteY30" fmla="*/ 336052 h 605592"/>
                  <a:gd name="connsiteX31" fmla="*/ 257084 w 606580"/>
                  <a:gd name="connsiteY31" fmla="*/ 272555 h 605592"/>
                  <a:gd name="connsiteX32" fmla="*/ 213450 w 606580"/>
                  <a:gd name="connsiteY32" fmla="*/ 246878 h 605592"/>
                  <a:gd name="connsiteX33" fmla="*/ 199525 w 606580"/>
                  <a:gd name="connsiteY33" fmla="*/ 205072 h 605592"/>
                  <a:gd name="connsiteX34" fmla="*/ 215307 w 606580"/>
                  <a:gd name="connsiteY34" fmla="*/ 163265 h 605592"/>
                  <a:gd name="connsiteX35" fmla="*/ 257084 w 606580"/>
                  <a:gd name="connsiteY35" fmla="*/ 143799 h 605592"/>
                  <a:gd name="connsiteX36" fmla="*/ 265083 w 606580"/>
                  <a:gd name="connsiteY36" fmla="*/ 37821 h 605592"/>
                  <a:gd name="connsiteX37" fmla="*/ 37882 w 606580"/>
                  <a:gd name="connsiteY37" fmla="*/ 264651 h 605592"/>
                  <a:gd name="connsiteX38" fmla="*/ 265083 w 606580"/>
                  <a:gd name="connsiteY38" fmla="*/ 491574 h 605592"/>
                  <a:gd name="connsiteX39" fmla="*/ 492376 w 606580"/>
                  <a:gd name="connsiteY39" fmla="*/ 264651 h 605592"/>
                  <a:gd name="connsiteX40" fmla="*/ 265083 w 606580"/>
                  <a:gd name="connsiteY40" fmla="*/ 37821 h 605592"/>
                  <a:gd name="connsiteX41" fmla="*/ 265083 w 606580"/>
                  <a:gd name="connsiteY41" fmla="*/ 0 h 605592"/>
                  <a:gd name="connsiteX42" fmla="*/ 530259 w 606580"/>
                  <a:gd name="connsiteY42" fmla="*/ 264651 h 605592"/>
                  <a:gd name="connsiteX43" fmla="*/ 465357 w 606580"/>
                  <a:gd name="connsiteY43" fmla="*/ 437810 h 605592"/>
                  <a:gd name="connsiteX44" fmla="*/ 606580 w 606580"/>
                  <a:gd name="connsiteY44" fmla="*/ 578895 h 605592"/>
                  <a:gd name="connsiteX45" fmla="*/ 579840 w 606580"/>
                  <a:gd name="connsiteY45" fmla="*/ 605592 h 605592"/>
                  <a:gd name="connsiteX46" fmla="*/ 438524 w 606580"/>
                  <a:gd name="connsiteY46" fmla="*/ 464599 h 605592"/>
                  <a:gd name="connsiteX47" fmla="*/ 265083 w 606580"/>
                  <a:gd name="connsiteY47" fmla="*/ 529395 h 605592"/>
                  <a:gd name="connsiteX48" fmla="*/ 0 w 606580"/>
                  <a:gd name="connsiteY48" fmla="*/ 264651 h 605592"/>
                  <a:gd name="connsiteX49" fmla="*/ 265083 w 606580"/>
                  <a:gd name="connsiteY49" fmla="*/ 0 h 60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06580" h="605592">
                    <a:moveTo>
                      <a:pt x="279086" y="279044"/>
                    </a:moveTo>
                    <a:lnTo>
                      <a:pt x="279086" y="338184"/>
                    </a:lnTo>
                    <a:cubicBezTo>
                      <a:pt x="286699" y="336794"/>
                      <a:pt x="292919" y="333271"/>
                      <a:pt x="297654" y="327710"/>
                    </a:cubicBezTo>
                    <a:cubicBezTo>
                      <a:pt x="302388" y="322055"/>
                      <a:pt x="304802" y="315474"/>
                      <a:pt x="304802" y="307873"/>
                    </a:cubicBezTo>
                    <a:cubicBezTo>
                      <a:pt x="304802" y="301106"/>
                      <a:pt x="302760" y="295266"/>
                      <a:pt x="298768" y="290353"/>
                    </a:cubicBezTo>
                    <a:cubicBezTo>
                      <a:pt x="294776" y="285440"/>
                      <a:pt x="288277" y="281732"/>
                      <a:pt x="279086" y="279044"/>
                    </a:cubicBezTo>
                    <a:close/>
                    <a:moveTo>
                      <a:pt x="257084" y="176799"/>
                    </a:moveTo>
                    <a:cubicBezTo>
                      <a:pt x="251142" y="178838"/>
                      <a:pt x="246407" y="182268"/>
                      <a:pt x="242880" y="187181"/>
                    </a:cubicBezTo>
                    <a:cubicBezTo>
                      <a:pt x="239259" y="192001"/>
                      <a:pt x="237495" y="197378"/>
                      <a:pt x="237495" y="203218"/>
                    </a:cubicBezTo>
                    <a:cubicBezTo>
                      <a:pt x="237495" y="208594"/>
                      <a:pt x="239166" y="213600"/>
                      <a:pt x="242323" y="218142"/>
                    </a:cubicBezTo>
                    <a:cubicBezTo>
                      <a:pt x="245572" y="222777"/>
                      <a:pt x="250492" y="226485"/>
                      <a:pt x="257084" y="229266"/>
                    </a:cubicBezTo>
                    <a:close/>
                    <a:moveTo>
                      <a:pt x="257084" y="128782"/>
                    </a:moveTo>
                    <a:lnTo>
                      <a:pt x="279086" y="128782"/>
                    </a:lnTo>
                    <a:lnTo>
                      <a:pt x="279086" y="143799"/>
                    </a:lnTo>
                    <a:cubicBezTo>
                      <a:pt x="295240" y="145653"/>
                      <a:pt x="308052" y="151215"/>
                      <a:pt x="317521" y="160206"/>
                    </a:cubicBezTo>
                    <a:cubicBezTo>
                      <a:pt x="327083" y="169291"/>
                      <a:pt x="333118" y="181434"/>
                      <a:pt x="335810" y="196543"/>
                    </a:cubicBezTo>
                    <a:lnTo>
                      <a:pt x="297375" y="201549"/>
                    </a:lnTo>
                    <a:cubicBezTo>
                      <a:pt x="295054" y="189684"/>
                      <a:pt x="288927" y="181527"/>
                      <a:pt x="279086" y="177263"/>
                    </a:cubicBezTo>
                    <a:lnTo>
                      <a:pt x="279086" y="236589"/>
                    </a:lnTo>
                    <a:cubicBezTo>
                      <a:pt x="303410" y="243170"/>
                      <a:pt x="320028" y="251698"/>
                      <a:pt x="328754" y="262173"/>
                    </a:cubicBezTo>
                    <a:cubicBezTo>
                      <a:pt x="337574" y="272648"/>
                      <a:pt x="342030" y="285996"/>
                      <a:pt x="342030" y="302403"/>
                    </a:cubicBezTo>
                    <a:cubicBezTo>
                      <a:pt x="342030" y="320757"/>
                      <a:pt x="336460" y="336145"/>
                      <a:pt x="325412" y="348659"/>
                    </a:cubicBezTo>
                    <a:cubicBezTo>
                      <a:pt x="314272" y="361266"/>
                      <a:pt x="298861" y="368867"/>
                      <a:pt x="279086" y="371741"/>
                    </a:cubicBezTo>
                    <a:lnTo>
                      <a:pt x="279086" y="400106"/>
                    </a:lnTo>
                    <a:lnTo>
                      <a:pt x="257084" y="400106"/>
                    </a:lnTo>
                    <a:lnTo>
                      <a:pt x="257084" y="372482"/>
                    </a:lnTo>
                    <a:cubicBezTo>
                      <a:pt x="239630" y="370350"/>
                      <a:pt x="225333" y="363861"/>
                      <a:pt x="214471" y="352923"/>
                    </a:cubicBezTo>
                    <a:cubicBezTo>
                      <a:pt x="203517" y="341985"/>
                      <a:pt x="196554" y="326597"/>
                      <a:pt x="193490" y="306667"/>
                    </a:cubicBezTo>
                    <a:lnTo>
                      <a:pt x="233132" y="302403"/>
                    </a:lnTo>
                    <a:cubicBezTo>
                      <a:pt x="234710" y="310561"/>
                      <a:pt x="237774" y="317513"/>
                      <a:pt x="242230" y="323353"/>
                    </a:cubicBezTo>
                    <a:cubicBezTo>
                      <a:pt x="246686" y="329193"/>
                      <a:pt x="251606" y="333457"/>
                      <a:pt x="257084" y="336052"/>
                    </a:cubicBezTo>
                    <a:lnTo>
                      <a:pt x="257084" y="272555"/>
                    </a:lnTo>
                    <a:cubicBezTo>
                      <a:pt x="237217" y="266900"/>
                      <a:pt x="222734" y="258280"/>
                      <a:pt x="213450" y="246878"/>
                    </a:cubicBezTo>
                    <a:cubicBezTo>
                      <a:pt x="204166" y="235383"/>
                      <a:pt x="199525" y="221479"/>
                      <a:pt x="199525" y="205072"/>
                    </a:cubicBezTo>
                    <a:cubicBezTo>
                      <a:pt x="199525" y="188479"/>
                      <a:pt x="204816" y="174574"/>
                      <a:pt x="215307" y="163265"/>
                    </a:cubicBezTo>
                    <a:cubicBezTo>
                      <a:pt x="225705" y="151956"/>
                      <a:pt x="239723" y="145467"/>
                      <a:pt x="257084" y="143799"/>
                    </a:cubicBezTo>
                    <a:close/>
                    <a:moveTo>
                      <a:pt x="265083" y="37821"/>
                    </a:moveTo>
                    <a:cubicBezTo>
                      <a:pt x="139830" y="37821"/>
                      <a:pt x="37882" y="139602"/>
                      <a:pt x="37882" y="264651"/>
                    </a:cubicBezTo>
                    <a:cubicBezTo>
                      <a:pt x="37882" y="389793"/>
                      <a:pt x="139830" y="491574"/>
                      <a:pt x="265083" y="491574"/>
                    </a:cubicBezTo>
                    <a:cubicBezTo>
                      <a:pt x="390429" y="491574"/>
                      <a:pt x="492376" y="389793"/>
                      <a:pt x="492376" y="264651"/>
                    </a:cubicBezTo>
                    <a:cubicBezTo>
                      <a:pt x="492376" y="139602"/>
                      <a:pt x="390429" y="37821"/>
                      <a:pt x="265083" y="37821"/>
                    </a:cubicBezTo>
                    <a:close/>
                    <a:moveTo>
                      <a:pt x="265083" y="0"/>
                    </a:moveTo>
                    <a:cubicBezTo>
                      <a:pt x="411505" y="0"/>
                      <a:pt x="530259" y="118467"/>
                      <a:pt x="530259" y="264651"/>
                    </a:cubicBezTo>
                    <a:cubicBezTo>
                      <a:pt x="530259" y="330930"/>
                      <a:pt x="505654" y="391368"/>
                      <a:pt x="465357" y="437810"/>
                    </a:cubicBezTo>
                    <a:lnTo>
                      <a:pt x="606580" y="578895"/>
                    </a:lnTo>
                    <a:lnTo>
                      <a:pt x="579840" y="605592"/>
                    </a:lnTo>
                    <a:lnTo>
                      <a:pt x="438524" y="464599"/>
                    </a:lnTo>
                    <a:cubicBezTo>
                      <a:pt x="392007" y="504830"/>
                      <a:pt x="331470" y="529395"/>
                      <a:pt x="265083" y="529395"/>
                    </a:cubicBezTo>
                    <a:cubicBezTo>
                      <a:pt x="118661" y="529395"/>
                      <a:pt x="0" y="410835"/>
                      <a:pt x="0" y="264651"/>
                    </a:cubicBezTo>
                    <a:cubicBezTo>
                      <a:pt x="0" y="118467"/>
                      <a:pt x="118753" y="0"/>
                      <a:pt x="26508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6445364" y="4581525"/>
              <a:ext cx="1239473" cy="1239473"/>
              <a:chOff x="2178291" y="3629025"/>
              <a:chExt cx="591280" cy="591280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2178291" y="3629025"/>
                <a:ext cx="591280" cy="5912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" name="Oval 74"/>
              <p:cNvSpPr/>
              <p:nvPr/>
            </p:nvSpPr>
            <p:spPr>
              <a:xfrm>
                <a:off x="2325598" y="3776826"/>
                <a:ext cx="296668" cy="295676"/>
              </a:xfrm>
              <a:custGeom>
                <a:avLst/>
                <a:gdLst>
                  <a:gd name="connsiteX0" fmla="*/ 81603 w 608615"/>
                  <a:gd name="connsiteY0" fmla="*/ 176901 h 606580"/>
                  <a:gd name="connsiteX1" fmla="*/ 42180 w 608615"/>
                  <a:gd name="connsiteY1" fmla="*/ 215826 h 606580"/>
                  <a:gd name="connsiteX2" fmla="*/ 25449 w 608615"/>
                  <a:gd name="connsiteY2" fmla="*/ 362636 h 606580"/>
                  <a:gd name="connsiteX3" fmla="*/ 29543 w 608615"/>
                  <a:gd name="connsiteY3" fmla="*/ 376411 h 606580"/>
                  <a:gd name="connsiteX4" fmla="*/ 38798 w 608615"/>
                  <a:gd name="connsiteY4" fmla="*/ 380765 h 606580"/>
                  <a:gd name="connsiteX5" fmla="*/ 48409 w 608615"/>
                  <a:gd name="connsiteY5" fmla="*/ 380765 h 606580"/>
                  <a:gd name="connsiteX6" fmla="*/ 61046 w 608615"/>
                  <a:gd name="connsiteY6" fmla="*/ 392496 h 606580"/>
                  <a:gd name="connsiteX7" fmla="*/ 75018 w 608615"/>
                  <a:gd name="connsiteY7" fmla="*/ 581341 h 606580"/>
                  <a:gd name="connsiteX8" fmla="*/ 152796 w 608615"/>
                  <a:gd name="connsiteY8" fmla="*/ 581341 h 606580"/>
                  <a:gd name="connsiteX9" fmla="*/ 166768 w 608615"/>
                  <a:gd name="connsiteY9" fmla="*/ 392496 h 606580"/>
                  <a:gd name="connsiteX10" fmla="*/ 179405 w 608615"/>
                  <a:gd name="connsiteY10" fmla="*/ 380765 h 606580"/>
                  <a:gd name="connsiteX11" fmla="*/ 189016 w 608615"/>
                  <a:gd name="connsiteY11" fmla="*/ 380765 h 606580"/>
                  <a:gd name="connsiteX12" fmla="*/ 198271 w 608615"/>
                  <a:gd name="connsiteY12" fmla="*/ 376411 h 606580"/>
                  <a:gd name="connsiteX13" fmla="*/ 202365 w 608615"/>
                  <a:gd name="connsiteY13" fmla="*/ 362636 h 606580"/>
                  <a:gd name="connsiteX14" fmla="*/ 185634 w 608615"/>
                  <a:gd name="connsiteY14" fmla="*/ 215826 h 606580"/>
                  <a:gd name="connsiteX15" fmla="*/ 146211 w 608615"/>
                  <a:gd name="connsiteY15" fmla="*/ 176901 h 606580"/>
                  <a:gd name="connsiteX16" fmla="*/ 329132 w 608615"/>
                  <a:gd name="connsiteY16" fmla="*/ 176837 h 606580"/>
                  <a:gd name="connsiteX17" fmla="*/ 455700 w 608615"/>
                  <a:gd name="connsiteY17" fmla="*/ 303299 h 606580"/>
                  <a:gd name="connsiteX18" fmla="*/ 329132 w 608615"/>
                  <a:gd name="connsiteY18" fmla="*/ 429673 h 606580"/>
                  <a:gd name="connsiteX19" fmla="*/ 252585 w 608615"/>
                  <a:gd name="connsiteY19" fmla="*/ 403456 h 606580"/>
                  <a:gd name="connsiteX20" fmla="*/ 250182 w 608615"/>
                  <a:gd name="connsiteY20" fmla="*/ 385682 h 606580"/>
                  <a:gd name="connsiteX21" fmla="*/ 267984 w 608615"/>
                  <a:gd name="connsiteY21" fmla="*/ 383372 h 606580"/>
                  <a:gd name="connsiteX22" fmla="*/ 329132 w 608615"/>
                  <a:gd name="connsiteY22" fmla="*/ 404434 h 606580"/>
                  <a:gd name="connsiteX23" fmla="*/ 430422 w 608615"/>
                  <a:gd name="connsiteY23" fmla="*/ 303299 h 606580"/>
                  <a:gd name="connsiteX24" fmla="*/ 329132 w 608615"/>
                  <a:gd name="connsiteY24" fmla="*/ 202165 h 606580"/>
                  <a:gd name="connsiteX25" fmla="*/ 258816 w 608615"/>
                  <a:gd name="connsiteY25" fmla="*/ 230781 h 606580"/>
                  <a:gd name="connsiteX26" fmla="*/ 240925 w 608615"/>
                  <a:gd name="connsiteY26" fmla="*/ 230426 h 606580"/>
                  <a:gd name="connsiteX27" fmla="*/ 241192 w 608615"/>
                  <a:gd name="connsiteY27" fmla="*/ 212563 h 606580"/>
                  <a:gd name="connsiteX28" fmla="*/ 329132 w 608615"/>
                  <a:gd name="connsiteY28" fmla="*/ 176837 h 606580"/>
                  <a:gd name="connsiteX29" fmla="*/ 81603 w 608615"/>
                  <a:gd name="connsiteY29" fmla="*/ 151574 h 606580"/>
                  <a:gd name="connsiteX30" fmla="*/ 146211 w 608615"/>
                  <a:gd name="connsiteY30" fmla="*/ 151574 h 606580"/>
                  <a:gd name="connsiteX31" fmla="*/ 210819 w 608615"/>
                  <a:gd name="connsiteY31" fmla="*/ 212982 h 606580"/>
                  <a:gd name="connsiteX32" fmla="*/ 227549 w 608615"/>
                  <a:gd name="connsiteY32" fmla="*/ 359793 h 606580"/>
                  <a:gd name="connsiteX33" fmla="*/ 217137 w 608615"/>
                  <a:gd name="connsiteY33" fmla="*/ 393296 h 606580"/>
                  <a:gd name="connsiteX34" fmla="*/ 191152 w 608615"/>
                  <a:gd name="connsiteY34" fmla="*/ 406004 h 606580"/>
                  <a:gd name="connsiteX35" fmla="*/ 177180 w 608615"/>
                  <a:gd name="connsiteY35" fmla="*/ 594938 h 606580"/>
                  <a:gd name="connsiteX36" fmla="*/ 164543 w 608615"/>
                  <a:gd name="connsiteY36" fmla="*/ 606580 h 606580"/>
                  <a:gd name="connsiteX37" fmla="*/ 63271 w 608615"/>
                  <a:gd name="connsiteY37" fmla="*/ 606580 h 606580"/>
                  <a:gd name="connsiteX38" fmla="*/ 50634 w 608615"/>
                  <a:gd name="connsiteY38" fmla="*/ 594938 h 606580"/>
                  <a:gd name="connsiteX39" fmla="*/ 36662 w 608615"/>
                  <a:gd name="connsiteY39" fmla="*/ 406004 h 606580"/>
                  <a:gd name="connsiteX40" fmla="*/ 10677 w 608615"/>
                  <a:gd name="connsiteY40" fmla="*/ 393296 h 606580"/>
                  <a:gd name="connsiteX41" fmla="*/ 265 w 608615"/>
                  <a:gd name="connsiteY41" fmla="*/ 359793 h 606580"/>
                  <a:gd name="connsiteX42" fmla="*/ 17084 w 608615"/>
                  <a:gd name="connsiteY42" fmla="*/ 212982 h 606580"/>
                  <a:gd name="connsiteX43" fmla="*/ 81603 w 608615"/>
                  <a:gd name="connsiteY43" fmla="*/ 151574 h 606580"/>
                  <a:gd name="connsiteX44" fmla="*/ 113916 w 608615"/>
                  <a:gd name="connsiteY44" fmla="*/ 25241 h 606580"/>
                  <a:gd name="connsiteX45" fmla="*/ 75923 w 608615"/>
                  <a:gd name="connsiteY45" fmla="*/ 63191 h 606580"/>
                  <a:gd name="connsiteX46" fmla="*/ 113916 w 608615"/>
                  <a:gd name="connsiteY46" fmla="*/ 101053 h 606580"/>
                  <a:gd name="connsiteX47" fmla="*/ 151909 w 608615"/>
                  <a:gd name="connsiteY47" fmla="*/ 63191 h 606580"/>
                  <a:gd name="connsiteX48" fmla="*/ 113916 w 608615"/>
                  <a:gd name="connsiteY48" fmla="*/ 25241 h 606580"/>
                  <a:gd name="connsiteX49" fmla="*/ 409385 w 608615"/>
                  <a:gd name="connsiteY49" fmla="*/ 24335 h 606580"/>
                  <a:gd name="connsiteX50" fmla="*/ 430612 w 608615"/>
                  <a:gd name="connsiteY50" fmla="*/ 28235 h 606580"/>
                  <a:gd name="connsiteX51" fmla="*/ 493358 w 608615"/>
                  <a:gd name="connsiteY51" fmla="*/ 65385 h 606580"/>
                  <a:gd name="connsiteX52" fmla="*/ 512404 w 608615"/>
                  <a:gd name="connsiteY52" fmla="*/ 103335 h 606580"/>
                  <a:gd name="connsiteX53" fmla="*/ 495227 w 608615"/>
                  <a:gd name="connsiteY53" fmla="*/ 141463 h 606580"/>
                  <a:gd name="connsiteX54" fmla="*/ 492023 w 608615"/>
                  <a:gd name="connsiteY54" fmla="*/ 173902 h 606580"/>
                  <a:gd name="connsiteX55" fmla="*/ 513650 w 608615"/>
                  <a:gd name="connsiteY55" fmla="*/ 212297 h 606580"/>
                  <a:gd name="connsiteX56" fmla="*/ 541864 w 608615"/>
                  <a:gd name="connsiteY56" fmla="*/ 225539 h 606580"/>
                  <a:gd name="connsiteX57" fmla="*/ 582894 w 608615"/>
                  <a:gd name="connsiteY57" fmla="*/ 228917 h 606580"/>
                  <a:gd name="connsiteX58" fmla="*/ 606212 w 608615"/>
                  <a:gd name="connsiteY58" fmla="*/ 265089 h 606580"/>
                  <a:gd name="connsiteX59" fmla="*/ 608615 w 608615"/>
                  <a:gd name="connsiteY59" fmla="*/ 302417 h 606580"/>
                  <a:gd name="connsiteX60" fmla="*/ 606212 w 608615"/>
                  <a:gd name="connsiteY60" fmla="*/ 339656 h 606580"/>
                  <a:gd name="connsiteX61" fmla="*/ 582894 w 608615"/>
                  <a:gd name="connsiteY61" fmla="*/ 375828 h 606580"/>
                  <a:gd name="connsiteX62" fmla="*/ 542131 w 608615"/>
                  <a:gd name="connsiteY62" fmla="*/ 379383 h 606580"/>
                  <a:gd name="connsiteX63" fmla="*/ 513650 w 608615"/>
                  <a:gd name="connsiteY63" fmla="*/ 392448 h 606580"/>
                  <a:gd name="connsiteX64" fmla="*/ 492023 w 608615"/>
                  <a:gd name="connsiteY64" fmla="*/ 430843 h 606580"/>
                  <a:gd name="connsiteX65" fmla="*/ 495227 w 608615"/>
                  <a:gd name="connsiteY65" fmla="*/ 463282 h 606580"/>
                  <a:gd name="connsiteX66" fmla="*/ 512404 w 608615"/>
                  <a:gd name="connsiteY66" fmla="*/ 501410 h 606580"/>
                  <a:gd name="connsiteX67" fmla="*/ 493358 w 608615"/>
                  <a:gd name="connsiteY67" fmla="*/ 539449 h 606580"/>
                  <a:gd name="connsiteX68" fmla="*/ 430612 w 608615"/>
                  <a:gd name="connsiteY68" fmla="*/ 576510 h 606580"/>
                  <a:gd name="connsiteX69" fmla="*/ 388692 w 608615"/>
                  <a:gd name="connsiteY69" fmla="*/ 574644 h 606580"/>
                  <a:gd name="connsiteX70" fmla="*/ 364483 w 608615"/>
                  <a:gd name="connsiteY70" fmla="*/ 540071 h 606580"/>
                  <a:gd name="connsiteX71" fmla="*/ 339029 w 608615"/>
                  <a:gd name="connsiteY71" fmla="*/ 521229 h 606580"/>
                  <a:gd name="connsiteX72" fmla="*/ 295952 w 608615"/>
                  <a:gd name="connsiteY72" fmla="*/ 521229 h 606580"/>
                  <a:gd name="connsiteX73" fmla="*/ 270497 w 608615"/>
                  <a:gd name="connsiteY73" fmla="*/ 540071 h 606580"/>
                  <a:gd name="connsiteX74" fmla="*/ 250917 w 608615"/>
                  <a:gd name="connsiteY74" fmla="*/ 571711 h 606580"/>
                  <a:gd name="connsiteX75" fmla="*/ 223504 w 608615"/>
                  <a:gd name="connsiteY75" fmla="*/ 580421 h 606580"/>
                  <a:gd name="connsiteX76" fmla="*/ 215138 w 608615"/>
                  <a:gd name="connsiteY76" fmla="*/ 579710 h 606580"/>
                  <a:gd name="connsiteX77" fmla="*/ 204903 w 608615"/>
                  <a:gd name="connsiteY77" fmla="*/ 565045 h 606580"/>
                  <a:gd name="connsiteX78" fmla="*/ 219499 w 608615"/>
                  <a:gd name="connsiteY78" fmla="*/ 554825 h 606580"/>
                  <a:gd name="connsiteX79" fmla="*/ 236232 w 608615"/>
                  <a:gd name="connsiteY79" fmla="*/ 551003 h 606580"/>
                  <a:gd name="connsiteX80" fmla="*/ 245488 w 608615"/>
                  <a:gd name="connsiteY80" fmla="*/ 535983 h 606580"/>
                  <a:gd name="connsiteX81" fmla="*/ 298533 w 608615"/>
                  <a:gd name="connsiteY81" fmla="*/ 496077 h 606580"/>
                  <a:gd name="connsiteX82" fmla="*/ 336359 w 608615"/>
                  <a:gd name="connsiteY82" fmla="*/ 496077 h 606580"/>
                  <a:gd name="connsiteX83" fmla="*/ 389404 w 608615"/>
                  <a:gd name="connsiteY83" fmla="*/ 535983 h 606580"/>
                  <a:gd name="connsiteX84" fmla="*/ 400885 w 608615"/>
                  <a:gd name="connsiteY84" fmla="*/ 552425 h 606580"/>
                  <a:gd name="connsiteX85" fmla="*/ 420465 w 608615"/>
                  <a:gd name="connsiteY85" fmla="*/ 553225 h 606580"/>
                  <a:gd name="connsiteX86" fmla="*/ 477782 w 608615"/>
                  <a:gd name="connsiteY86" fmla="*/ 519363 h 606580"/>
                  <a:gd name="connsiteX87" fmla="*/ 487039 w 608615"/>
                  <a:gd name="connsiteY87" fmla="*/ 500877 h 606580"/>
                  <a:gd name="connsiteX88" fmla="*/ 478850 w 608615"/>
                  <a:gd name="connsiteY88" fmla="*/ 482568 h 606580"/>
                  <a:gd name="connsiteX89" fmla="*/ 471285 w 608615"/>
                  <a:gd name="connsiteY89" fmla="*/ 416356 h 606580"/>
                  <a:gd name="connsiteX90" fmla="*/ 490421 w 608615"/>
                  <a:gd name="connsiteY90" fmla="*/ 382227 h 606580"/>
                  <a:gd name="connsiteX91" fmla="*/ 550942 w 608615"/>
                  <a:gd name="connsiteY91" fmla="*/ 355654 h 606580"/>
                  <a:gd name="connsiteX92" fmla="*/ 569899 w 608615"/>
                  <a:gd name="connsiteY92" fmla="*/ 354143 h 606580"/>
                  <a:gd name="connsiteX93" fmla="*/ 581113 w 608615"/>
                  <a:gd name="connsiteY93" fmla="*/ 336545 h 606580"/>
                  <a:gd name="connsiteX94" fmla="*/ 583250 w 608615"/>
                  <a:gd name="connsiteY94" fmla="*/ 302328 h 606580"/>
                  <a:gd name="connsiteX95" fmla="*/ 581113 w 608615"/>
                  <a:gd name="connsiteY95" fmla="*/ 268200 h 606580"/>
                  <a:gd name="connsiteX96" fmla="*/ 569899 w 608615"/>
                  <a:gd name="connsiteY96" fmla="*/ 250602 h 606580"/>
                  <a:gd name="connsiteX97" fmla="*/ 551209 w 608615"/>
                  <a:gd name="connsiteY97" fmla="*/ 249003 h 606580"/>
                  <a:gd name="connsiteX98" fmla="*/ 490421 w 608615"/>
                  <a:gd name="connsiteY98" fmla="*/ 222429 h 606580"/>
                  <a:gd name="connsiteX99" fmla="*/ 471374 w 608615"/>
                  <a:gd name="connsiteY99" fmla="*/ 188389 h 606580"/>
                  <a:gd name="connsiteX100" fmla="*/ 478939 w 608615"/>
                  <a:gd name="connsiteY100" fmla="*/ 122177 h 606580"/>
                  <a:gd name="connsiteX101" fmla="*/ 487039 w 608615"/>
                  <a:gd name="connsiteY101" fmla="*/ 103868 h 606580"/>
                  <a:gd name="connsiteX102" fmla="*/ 477782 w 608615"/>
                  <a:gd name="connsiteY102" fmla="*/ 85293 h 606580"/>
                  <a:gd name="connsiteX103" fmla="*/ 420554 w 608615"/>
                  <a:gd name="connsiteY103" fmla="*/ 51431 h 606580"/>
                  <a:gd name="connsiteX104" fmla="*/ 400885 w 608615"/>
                  <a:gd name="connsiteY104" fmla="*/ 52320 h 606580"/>
                  <a:gd name="connsiteX105" fmla="*/ 389404 w 608615"/>
                  <a:gd name="connsiteY105" fmla="*/ 68762 h 606580"/>
                  <a:gd name="connsiteX106" fmla="*/ 336359 w 608615"/>
                  <a:gd name="connsiteY106" fmla="*/ 108667 h 606580"/>
                  <a:gd name="connsiteX107" fmla="*/ 298622 w 608615"/>
                  <a:gd name="connsiteY107" fmla="*/ 108667 h 606580"/>
                  <a:gd name="connsiteX108" fmla="*/ 245488 w 608615"/>
                  <a:gd name="connsiteY108" fmla="*/ 68762 h 606580"/>
                  <a:gd name="connsiteX109" fmla="*/ 234986 w 608615"/>
                  <a:gd name="connsiteY109" fmla="*/ 52942 h 606580"/>
                  <a:gd name="connsiteX110" fmla="*/ 216117 w 608615"/>
                  <a:gd name="connsiteY110" fmla="*/ 50987 h 606580"/>
                  <a:gd name="connsiteX111" fmla="*/ 200008 w 608615"/>
                  <a:gd name="connsiteY111" fmla="*/ 43166 h 606580"/>
                  <a:gd name="connsiteX112" fmla="*/ 207929 w 608615"/>
                  <a:gd name="connsiteY112" fmla="*/ 27079 h 606580"/>
                  <a:gd name="connsiteX113" fmla="*/ 247980 w 608615"/>
                  <a:gd name="connsiteY113" fmla="*/ 31257 h 606580"/>
                  <a:gd name="connsiteX114" fmla="*/ 270497 w 608615"/>
                  <a:gd name="connsiteY114" fmla="*/ 64674 h 606580"/>
                  <a:gd name="connsiteX115" fmla="*/ 295863 w 608615"/>
                  <a:gd name="connsiteY115" fmla="*/ 83516 h 606580"/>
                  <a:gd name="connsiteX116" fmla="*/ 339029 w 608615"/>
                  <a:gd name="connsiteY116" fmla="*/ 83516 h 606580"/>
                  <a:gd name="connsiteX117" fmla="*/ 364483 w 608615"/>
                  <a:gd name="connsiteY117" fmla="*/ 64674 h 606580"/>
                  <a:gd name="connsiteX118" fmla="*/ 388692 w 608615"/>
                  <a:gd name="connsiteY118" fmla="*/ 30101 h 606580"/>
                  <a:gd name="connsiteX119" fmla="*/ 409385 w 608615"/>
                  <a:gd name="connsiteY119" fmla="*/ 24335 h 606580"/>
                  <a:gd name="connsiteX120" fmla="*/ 113916 w 608615"/>
                  <a:gd name="connsiteY120" fmla="*/ 0 h 606580"/>
                  <a:gd name="connsiteX121" fmla="*/ 177178 w 608615"/>
                  <a:gd name="connsiteY121" fmla="*/ 63191 h 606580"/>
                  <a:gd name="connsiteX122" fmla="*/ 113916 w 608615"/>
                  <a:gd name="connsiteY122" fmla="*/ 126383 h 606580"/>
                  <a:gd name="connsiteX123" fmla="*/ 50654 w 608615"/>
                  <a:gd name="connsiteY123" fmla="*/ 63191 h 606580"/>
                  <a:gd name="connsiteX124" fmla="*/ 113916 w 608615"/>
                  <a:gd name="connsiteY124" fmla="*/ 0 h 60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08615" h="606580">
                    <a:moveTo>
                      <a:pt x="81603" y="176901"/>
                    </a:moveTo>
                    <a:cubicBezTo>
                      <a:pt x="61669" y="176901"/>
                      <a:pt x="44761" y="193609"/>
                      <a:pt x="42180" y="215826"/>
                    </a:cubicBezTo>
                    <a:lnTo>
                      <a:pt x="25449" y="362636"/>
                    </a:lnTo>
                    <a:cubicBezTo>
                      <a:pt x="24827" y="367791"/>
                      <a:pt x="26339" y="372767"/>
                      <a:pt x="29543" y="376411"/>
                    </a:cubicBezTo>
                    <a:cubicBezTo>
                      <a:pt x="30967" y="378011"/>
                      <a:pt x="34171" y="380765"/>
                      <a:pt x="38798" y="380765"/>
                    </a:cubicBezTo>
                    <a:lnTo>
                      <a:pt x="48409" y="380765"/>
                    </a:lnTo>
                    <a:cubicBezTo>
                      <a:pt x="55084" y="380765"/>
                      <a:pt x="60512" y="385920"/>
                      <a:pt x="61046" y="392496"/>
                    </a:cubicBezTo>
                    <a:lnTo>
                      <a:pt x="75018" y="581341"/>
                    </a:lnTo>
                    <a:lnTo>
                      <a:pt x="152796" y="581341"/>
                    </a:lnTo>
                    <a:lnTo>
                      <a:pt x="166768" y="392496"/>
                    </a:lnTo>
                    <a:cubicBezTo>
                      <a:pt x="167213" y="385920"/>
                      <a:pt x="172730" y="380765"/>
                      <a:pt x="179405" y="380765"/>
                    </a:cubicBezTo>
                    <a:lnTo>
                      <a:pt x="189016" y="380765"/>
                    </a:lnTo>
                    <a:cubicBezTo>
                      <a:pt x="193643" y="380765"/>
                      <a:pt x="196847" y="378011"/>
                      <a:pt x="198271" y="376411"/>
                    </a:cubicBezTo>
                    <a:cubicBezTo>
                      <a:pt x="201475" y="372767"/>
                      <a:pt x="202987" y="367791"/>
                      <a:pt x="202365" y="362636"/>
                    </a:cubicBezTo>
                    <a:lnTo>
                      <a:pt x="185634" y="215826"/>
                    </a:lnTo>
                    <a:cubicBezTo>
                      <a:pt x="183053" y="193609"/>
                      <a:pt x="166145" y="176901"/>
                      <a:pt x="146211" y="176901"/>
                    </a:cubicBezTo>
                    <a:close/>
                    <a:moveTo>
                      <a:pt x="329132" y="176837"/>
                    </a:moveTo>
                    <a:cubicBezTo>
                      <a:pt x="398913" y="176837"/>
                      <a:pt x="455700" y="233536"/>
                      <a:pt x="455700" y="303299"/>
                    </a:cubicBezTo>
                    <a:cubicBezTo>
                      <a:pt x="455700" y="372974"/>
                      <a:pt x="398913" y="429673"/>
                      <a:pt x="329132" y="429673"/>
                    </a:cubicBezTo>
                    <a:cubicBezTo>
                      <a:pt x="301539" y="429673"/>
                      <a:pt x="275104" y="420608"/>
                      <a:pt x="252585" y="403456"/>
                    </a:cubicBezTo>
                    <a:cubicBezTo>
                      <a:pt x="247067" y="399190"/>
                      <a:pt x="245999" y="391281"/>
                      <a:pt x="250182" y="385682"/>
                    </a:cubicBezTo>
                    <a:cubicBezTo>
                      <a:pt x="254455" y="380172"/>
                      <a:pt x="262465" y="379106"/>
                      <a:pt x="267984" y="383372"/>
                    </a:cubicBezTo>
                    <a:cubicBezTo>
                      <a:pt x="286052" y="397146"/>
                      <a:pt x="307147" y="404434"/>
                      <a:pt x="329132" y="404434"/>
                    </a:cubicBezTo>
                    <a:cubicBezTo>
                      <a:pt x="384939" y="404434"/>
                      <a:pt x="430422" y="359021"/>
                      <a:pt x="430422" y="303299"/>
                    </a:cubicBezTo>
                    <a:cubicBezTo>
                      <a:pt x="430422" y="247489"/>
                      <a:pt x="384939" y="202165"/>
                      <a:pt x="329132" y="202165"/>
                    </a:cubicBezTo>
                    <a:cubicBezTo>
                      <a:pt x="302874" y="202165"/>
                      <a:pt x="277863" y="212296"/>
                      <a:pt x="258816" y="230781"/>
                    </a:cubicBezTo>
                    <a:cubicBezTo>
                      <a:pt x="253831" y="235580"/>
                      <a:pt x="245821" y="235491"/>
                      <a:pt x="240925" y="230426"/>
                    </a:cubicBezTo>
                    <a:cubicBezTo>
                      <a:pt x="236030" y="225449"/>
                      <a:pt x="236208" y="217451"/>
                      <a:pt x="241192" y="212563"/>
                    </a:cubicBezTo>
                    <a:cubicBezTo>
                      <a:pt x="265046" y="189545"/>
                      <a:pt x="296288" y="176837"/>
                      <a:pt x="329132" y="176837"/>
                    </a:cubicBezTo>
                    <a:close/>
                    <a:moveTo>
                      <a:pt x="81603" y="151574"/>
                    </a:moveTo>
                    <a:lnTo>
                      <a:pt x="146211" y="151574"/>
                    </a:lnTo>
                    <a:cubicBezTo>
                      <a:pt x="179049" y="151574"/>
                      <a:pt x="206814" y="177968"/>
                      <a:pt x="210819" y="212982"/>
                    </a:cubicBezTo>
                    <a:lnTo>
                      <a:pt x="227549" y="359793"/>
                    </a:lnTo>
                    <a:cubicBezTo>
                      <a:pt x="228973" y="372056"/>
                      <a:pt x="225146" y="384320"/>
                      <a:pt x="217137" y="393296"/>
                    </a:cubicBezTo>
                    <a:cubicBezTo>
                      <a:pt x="210285" y="401027"/>
                      <a:pt x="201119" y="405471"/>
                      <a:pt x="191152" y="406004"/>
                    </a:cubicBezTo>
                    <a:lnTo>
                      <a:pt x="177180" y="594938"/>
                    </a:lnTo>
                    <a:cubicBezTo>
                      <a:pt x="176646" y="601515"/>
                      <a:pt x="171129" y="606580"/>
                      <a:pt x="164543" y="606580"/>
                    </a:cubicBezTo>
                    <a:lnTo>
                      <a:pt x="63271" y="606580"/>
                    </a:lnTo>
                    <a:cubicBezTo>
                      <a:pt x="56685" y="606580"/>
                      <a:pt x="51168" y="601515"/>
                      <a:pt x="50634" y="594938"/>
                    </a:cubicBezTo>
                    <a:lnTo>
                      <a:pt x="36662" y="406004"/>
                    </a:lnTo>
                    <a:cubicBezTo>
                      <a:pt x="26695" y="405471"/>
                      <a:pt x="17529" y="400939"/>
                      <a:pt x="10677" y="393296"/>
                    </a:cubicBezTo>
                    <a:cubicBezTo>
                      <a:pt x="2668" y="384320"/>
                      <a:pt x="-1070" y="372056"/>
                      <a:pt x="265" y="359793"/>
                    </a:cubicBezTo>
                    <a:lnTo>
                      <a:pt x="17084" y="212982"/>
                    </a:lnTo>
                    <a:cubicBezTo>
                      <a:pt x="21000" y="177968"/>
                      <a:pt x="48765" y="151574"/>
                      <a:pt x="81603" y="151574"/>
                    </a:cubicBezTo>
                    <a:close/>
                    <a:moveTo>
                      <a:pt x="113916" y="25241"/>
                    </a:moveTo>
                    <a:cubicBezTo>
                      <a:pt x="93007" y="25241"/>
                      <a:pt x="75923" y="42217"/>
                      <a:pt x="75923" y="63191"/>
                    </a:cubicBezTo>
                    <a:cubicBezTo>
                      <a:pt x="75923" y="84078"/>
                      <a:pt x="93007" y="101053"/>
                      <a:pt x="113916" y="101053"/>
                    </a:cubicBezTo>
                    <a:cubicBezTo>
                      <a:pt x="134825" y="101053"/>
                      <a:pt x="151909" y="84078"/>
                      <a:pt x="151909" y="63191"/>
                    </a:cubicBezTo>
                    <a:cubicBezTo>
                      <a:pt x="151909" y="42217"/>
                      <a:pt x="134825" y="25241"/>
                      <a:pt x="113916" y="25241"/>
                    </a:cubicBezTo>
                    <a:close/>
                    <a:moveTo>
                      <a:pt x="409385" y="24335"/>
                    </a:moveTo>
                    <a:cubicBezTo>
                      <a:pt x="416527" y="24013"/>
                      <a:pt x="423758" y="25302"/>
                      <a:pt x="430612" y="28235"/>
                    </a:cubicBezTo>
                    <a:cubicBezTo>
                      <a:pt x="452862" y="37833"/>
                      <a:pt x="473955" y="50365"/>
                      <a:pt x="493358" y="65385"/>
                    </a:cubicBezTo>
                    <a:cubicBezTo>
                      <a:pt x="505106" y="74539"/>
                      <a:pt x="512048" y="88404"/>
                      <a:pt x="512404" y="103335"/>
                    </a:cubicBezTo>
                    <a:cubicBezTo>
                      <a:pt x="512671" y="118177"/>
                      <a:pt x="506441" y="132042"/>
                      <a:pt x="495227" y="141463"/>
                    </a:cubicBezTo>
                    <a:cubicBezTo>
                      <a:pt x="485971" y="149284"/>
                      <a:pt x="484547" y="163237"/>
                      <a:pt x="492023" y="173902"/>
                    </a:cubicBezTo>
                    <a:cubicBezTo>
                      <a:pt x="500478" y="185901"/>
                      <a:pt x="507687" y="198788"/>
                      <a:pt x="513650" y="212297"/>
                    </a:cubicBezTo>
                    <a:cubicBezTo>
                      <a:pt x="518634" y="223851"/>
                      <a:pt x="531094" y="229716"/>
                      <a:pt x="541864" y="225539"/>
                    </a:cubicBezTo>
                    <a:cubicBezTo>
                      <a:pt x="555570" y="220207"/>
                      <a:pt x="570433" y="221540"/>
                      <a:pt x="582894" y="228917"/>
                    </a:cubicBezTo>
                    <a:cubicBezTo>
                      <a:pt x="595799" y="236649"/>
                      <a:pt x="604343" y="249891"/>
                      <a:pt x="606212" y="265089"/>
                    </a:cubicBezTo>
                    <a:cubicBezTo>
                      <a:pt x="607814" y="277354"/>
                      <a:pt x="608615" y="289885"/>
                      <a:pt x="608615" y="302417"/>
                    </a:cubicBezTo>
                    <a:cubicBezTo>
                      <a:pt x="608615" y="314860"/>
                      <a:pt x="607814" y="327391"/>
                      <a:pt x="606212" y="339656"/>
                    </a:cubicBezTo>
                    <a:cubicBezTo>
                      <a:pt x="604343" y="354943"/>
                      <a:pt x="595799" y="368096"/>
                      <a:pt x="582894" y="375828"/>
                    </a:cubicBezTo>
                    <a:cubicBezTo>
                      <a:pt x="570433" y="383205"/>
                      <a:pt x="555659" y="384538"/>
                      <a:pt x="542131" y="379383"/>
                    </a:cubicBezTo>
                    <a:cubicBezTo>
                      <a:pt x="531094" y="375117"/>
                      <a:pt x="518634" y="380894"/>
                      <a:pt x="513650" y="392448"/>
                    </a:cubicBezTo>
                    <a:cubicBezTo>
                      <a:pt x="507776" y="405957"/>
                      <a:pt x="500478" y="418844"/>
                      <a:pt x="492023" y="430843"/>
                    </a:cubicBezTo>
                    <a:cubicBezTo>
                      <a:pt x="484547" y="441508"/>
                      <a:pt x="485971" y="455461"/>
                      <a:pt x="495227" y="463282"/>
                    </a:cubicBezTo>
                    <a:cubicBezTo>
                      <a:pt x="506441" y="472703"/>
                      <a:pt x="512671" y="486657"/>
                      <a:pt x="512404" y="501410"/>
                    </a:cubicBezTo>
                    <a:cubicBezTo>
                      <a:pt x="512048" y="516430"/>
                      <a:pt x="505106" y="530295"/>
                      <a:pt x="493358" y="539449"/>
                    </a:cubicBezTo>
                    <a:cubicBezTo>
                      <a:pt x="473955" y="554469"/>
                      <a:pt x="452862" y="566912"/>
                      <a:pt x="430612" y="576510"/>
                    </a:cubicBezTo>
                    <a:cubicBezTo>
                      <a:pt x="416905" y="582376"/>
                      <a:pt x="401686" y="581754"/>
                      <a:pt x="388692" y="574644"/>
                    </a:cubicBezTo>
                    <a:cubicBezTo>
                      <a:pt x="375697" y="567534"/>
                      <a:pt x="366886" y="554913"/>
                      <a:pt x="364483" y="540071"/>
                    </a:cubicBezTo>
                    <a:cubicBezTo>
                      <a:pt x="362436" y="527984"/>
                      <a:pt x="351667" y="519807"/>
                      <a:pt x="339029" y="521229"/>
                    </a:cubicBezTo>
                    <a:cubicBezTo>
                      <a:pt x="324788" y="522740"/>
                      <a:pt x="310103" y="522740"/>
                      <a:pt x="295952" y="521229"/>
                    </a:cubicBezTo>
                    <a:cubicBezTo>
                      <a:pt x="283225" y="519807"/>
                      <a:pt x="272455" y="527984"/>
                      <a:pt x="270497" y="540071"/>
                    </a:cubicBezTo>
                    <a:cubicBezTo>
                      <a:pt x="268361" y="553047"/>
                      <a:pt x="261508" y="564245"/>
                      <a:pt x="250917" y="571711"/>
                    </a:cubicBezTo>
                    <a:cubicBezTo>
                      <a:pt x="242729" y="577399"/>
                      <a:pt x="233206" y="580421"/>
                      <a:pt x="223504" y="580421"/>
                    </a:cubicBezTo>
                    <a:cubicBezTo>
                      <a:pt x="220745" y="580421"/>
                      <a:pt x="217897" y="580154"/>
                      <a:pt x="215138" y="579710"/>
                    </a:cubicBezTo>
                    <a:cubicBezTo>
                      <a:pt x="208285" y="578465"/>
                      <a:pt x="203657" y="571889"/>
                      <a:pt x="204903" y="565045"/>
                    </a:cubicBezTo>
                    <a:cubicBezTo>
                      <a:pt x="206060" y="558113"/>
                      <a:pt x="212824" y="553491"/>
                      <a:pt x="219499" y="554825"/>
                    </a:cubicBezTo>
                    <a:cubicBezTo>
                      <a:pt x="225374" y="555802"/>
                      <a:pt x="231337" y="554469"/>
                      <a:pt x="236232" y="551003"/>
                    </a:cubicBezTo>
                    <a:cubicBezTo>
                      <a:pt x="241216" y="547537"/>
                      <a:pt x="244509" y="542204"/>
                      <a:pt x="245488" y="535983"/>
                    </a:cubicBezTo>
                    <a:cubicBezTo>
                      <a:pt x="249671" y="510387"/>
                      <a:pt x="272277" y="493233"/>
                      <a:pt x="298533" y="496077"/>
                    </a:cubicBezTo>
                    <a:cubicBezTo>
                      <a:pt x="310993" y="497411"/>
                      <a:pt x="323987" y="497411"/>
                      <a:pt x="336359" y="496077"/>
                    </a:cubicBezTo>
                    <a:cubicBezTo>
                      <a:pt x="361902" y="493145"/>
                      <a:pt x="385310" y="510831"/>
                      <a:pt x="389404" y="535983"/>
                    </a:cubicBezTo>
                    <a:cubicBezTo>
                      <a:pt x="390561" y="543093"/>
                      <a:pt x="394744" y="549048"/>
                      <a:pt x="400885" y="552425"/>
                    </a:cubicBezTo>
                    <a:cubicBezTo>
                      <a:pt x="406848" y="555713"/>
                      <a:pt x="414057" y="555980"/>
                      <a:pt x="420465" y="553225"/>
                    </a:cubicBezTo>
                    <a:cubicBezTo>
                      <a:pt x="440847" y="544515"/>
                      <a:pt x="460071" y="533139"/>
                      <a:pt x="477782" y="519363"/>
                    </a:cubicBezTo>
                    <a:cubicBezTo>
                      <a:pt x="483568" y="514919"/>
                      <a:pt x="486861" y="508165"/>
                      <a:pt x="487039" y="500877"/>
                    </a:cubicBezTo>
                    <a:cubicBezTo>
                      <a:pt x="487217" y="493767"/>
                      <a:pt x="484191" y="487101"/>
                      <a:pt x="478850" y="482568"/>
                    </a:cubicBezTo>
                    <a:cubicBezTo>
                      <a:pt x="459448" y="466215"/>
                      <a:pt x="456244" y="437775"/>
                      <a:pt x="471285" y="416356"/>
                    </a:cubicBezTo>
                    <a:cubicBezTo>
                      <a:pt x="478761" y="405691"/>
                      <a:pt x="485170" y="394226"/>
                      <a:pt x="490421" y="382227"/>
                    </a:cubicBezTo>
                    <a:cubicBezTo>
                      <a:pt x="500923" y="358320"/>
                      <a:pt x="527445" y="346588"/>
                      <a:pt x="550942" y="355654"/>
                    </a:cubicBezTo>
                    <a:cubicBezTo>
                      <a:pt x="557439" y="358142"/>
                      <a:pt x="564114" y="357520"/>
                      <a:pt x="569899" y="354143"/>
                    </a:cubicBezTo>
                    <a:cubicBezTo>
                      <a:pt x="576040" y="350410"/>
                      <a:pt x="580134" y="344011"/>
                      <a:pt x="581113" y="336545"/>
                    </a:cubicBezTo>
                    <a:cubicBezTo>
                      <a:pt x="582538" y="325258"/>
                      <a:pt x="583250" y="313793"/>
                      <a:pt x="583250" y="302328"/>
                    </a:cubicBezTo>
                    <a:cubicBezTo>
                      <a:pt x="583250" y="290952"/>
                      <a:pt x="582538" y="279487"/>
                      <a:pt x="581113" y="268200"/>
                    </a:cubicBezTo>
                    <a:cubicBezTo>
                      <a:pt x="580134" y="260734"/>
                      <a:pt x="576040" y="254335"/>
                      <a:pt x="569899" y="250602"/>
                    </a:cubicBezTo>
                    <a:cubicBezTo>
                      <a:pt x="564114" y="247136"/>
                      <a:pt x="557528" y="246603"/>
                      <a:pt x="551209" y="249003"/>
                    </a:cubicBezTo>
                    <a:cubicBezTo>
                      <a:pt x="527445" y="258068"/>
                      <a:pt x="500923" y="246425"/>
                      <a:pt x="490421" y="222429"/>
                    </a:cubicBezTo>
                    <a:cubicBezTo>
                      <a:pt x="485170" y="210430"/>
                      <a:pt x="478761" y="199054"/>
                      <a:pt x="471374" y="188389"/>
                    </a:cubicBezTo>
                    <a:cubicBezTo>
                      <a:pt x="456244" y="166970"/>
                      <a:pt x="459537" y="138530"/>
                      <a:pt x="478939" y="122177"/>
                    </a:cubicBezTo>
                    <a:cubicBezTo>
                      <a:pt x="484280" y="117644"/>
                      <a:pt x="487217" y="110978"/>
                      <a:pt x="487039" y="103868"/>
                    </a:cubicBezTo>
                    <a:cubicBezTo>
                      <a:pt x="486861" y="96491"/>
                      <a:pt x="483568" y="89737"/>
                      <a:pt x="477782" y="85293"/>
                    </a:cubicBezTo>
                    <a:cubicBezTo>
                      <a:pt x="460160" y="71606"/>
                      <a:pt x="440847" y="60230"/>
                      <a:pt x="420554" y="51431"/>
                    </a:cubicBezTo>
                    <a:cubicBezTo>
                      <a:pt x="414057" y="48676"/>
                      <a:pt x="406937" y="49032"/>
                      <a:pt x="400885" y="52320"/>
                    </a:cubicBezTo>
                    <a:cubicBezTo>
                      <a:pt x="394744" y="55697"/>
                      <a:pt x="390561" y="61652"/>
                      <a:pt x="389404" y="68762"/>
                    </a:cubicBezTo>
                    <a:cubicBezTo>
                      <a:pt x="385399" y="93914"/>
                      <a:pt x="362436" y="111600"/>
                      <a:pt x="336359" y="108667"/>
                    </a:cubicBezTo>
                    <a:cubicBezTo>
                      <a:pt x="323987" y="107334"/>
                      <a:pt x="310993" y="107334"/>
                      <a:pt x="298622" y="108667"/>
                    </a:cubicBezTo>
                    <a:cubicBezTo>
                      <a:pt x="272366" y="111512"/>
                      <a:pt x="249671" y="94270"/>
                      <a:pt x="245488" y="68762"/>
                    </a:cubicBezTo>
                    <a:cubicBezTo>
                      <a:pt x="244420" y="61919"/>
                      <a:pt x="240682" y="56320"/>
                      <a:pt x="234986" y="52942"/>
                    </a:cubicBezTo>
                    <a:cubicBezTo>
                      <a:pt x="229290" y="49565"/>
                      <a:pt x="222436" y="48854"/>
                      <a:pt x="216117" y="50987"/>
                    </a:cubicBezTo>
                    <a:cubicBezTo>
                      <a:pt x="209442" y="53209"/>
                      <a:pt x="202233" y="49743"/>
                      <a:pt x="200008" y="43166"/>
                    </a:cubicBezTo>
                    <a:cubicBezTo>
                      <a:pt x="197783" y="36589"/>
                      <a:pt x="201254" y="29390"/>
                      <a:pt x="207929" y="27079"/>
                    </a:cubicBezTo>
                    <a:cubicBezTo>
                      <a:pt x="221279" y="22547"/>
                      <a:pt x="235876" y="24058"/>
                      <a:pt x="247980" y="31257"/>
                    </a:cubicBezTo>
                    <a:cubicBezTo>
                      <a:pt x="259995" y="38456"/>
                      <a:pt x="268183" y="50632"/>
                      <a:pt x="270497" y="64674"/>
                    </a:cubicBezTo>
                    <a:cubicBezTo>
                      <a:pt x="272455" y="76761"/>
                      <a:pt x="283314" y="84849"/>
                      <a:pt x="295863" y="83516"/>
                    </a:cubicBezTo>
                    <a:cubicBezTo>
                      <a:pt x="310103" y="82005"/>
                      <a:pt x="324877" y="82005"/>
                      <a:pt x="339029" y="83516"/>
                    </a:cubicBezTo>
                    <a:cubicBezTo>
                      <a:pt x="351578" y="84938"/>
                      <a:pt x="362436" y="76761"/>
                      <a:pt x="364483" y="64674"/>
                    </a:cubicBezTo>
                    <a:cubicBezTo>
                      <a:pt x="366886" y="49832"/>
                      <a:pt x="375697" y="37300"/>
                      <a:pt x="388692" y="30101"/>
                    </a:cubicBezTo>
                    <a:cubicBezTo>
                      <a:pt x="395189" y="26591"/>
                      <a:pt x="402242" y="24658"/>
                      <a:pt x="409385" y="24335"/>
                    </a:cubicBezTo>
                    <a:close/>
                    <a:moveTo>
                      <a:pt x="113916" y="0"/>
                    </a:moveTo>
                    <a:cubicBezTo>
                      <a:pt x="148795" y="0"/>
                      <a:pt x="177178" y="28352"/>
                      <a:pt x="177178" y="63191"/>
                    </a:cubicBezTo>
                    <a:cubicBezTo>
                      <a:pt x="177178" y="98031"/>
                      <a:pt x="148795" y="126383"/>
                      <a:pt x="113916" y="126383"/>
                    </a:cubicBezTo>
                    <a:cubicBezTo>
                      <a:pt x="79037" y="126383"/>
                      <a:pt x="50654" y="98031"/>
                      <a:pt x="50654" y="63191"/>
                    </a:cubicBezTo>
                    <a:cubicBezTo>
                      <a:pt x="50654" y="28352"/>
                      <a:pt x="79037" y="0"/>
                      <a:pt x="1139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055006" y="2537021"/>
            <a:ext cx="3460041" cy="1751131"/>
            <a:chOff x="1365678" y="4881042"/>
            <a:chExt cx="3460041" cy="1751131"/>
          </a:xfrm>
        </p:grpSpPr>
        <p:grpSp>
          <p:nvGrpSpPr>
            <p:cNvPr id="24" name="组合 23"/>
            <p:cNvGrpSpPr/>
            <p:nvPr/>
          </p:nvGrpSpPr>
          <p:grpSpPr>
            <a:xfrm>
              <a:off x="1365678" y="4881042"/>
              <a:ext cx="3460041" cy="1751131"/>
              <a:chOff x="1365678" y="4881042"/>
              <a:chExt cx="3460041" cy="175113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1365678" y="4881042"/>
                <a:ext cx="208788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400" spc="600" dirty="0">
                    <a:cs typeface="+mn-ea"/>
                    <a:sym typeface="+mn-lt"/>
                  </a:rPr>
                  <a:t>工作形象照</a:t>
                </a:r>
                <a:endParaRPr lang="zh-CN" altLang="en-US" sz="2400" spc="600" dirty="0"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400602" y="5463773"/>
                <a:ext cx="3425117" cy="1168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前身为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PHP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的项目，因没人维护，需要重构为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Java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版本，涉及前端管理、企业微信授权、工作形象照审核及并向其他小组提供接口。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1507316" y="5373187"/>
              <a:ext cx="389255" cy="0"/>
            </a:xfrm>
            <a:prstGeom prst="line">
              <a:avLst/>
            </a:prstGeom>
            <a:ln w="19050" cap="rnd">
              <a:solidFill>
                <a:srgbClr val="FAC84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8055006" y="4265808"/>
            <a:ext cx="3460041" cy="1481891"/>
            <a:chOff x="1365678" y="4881042"/>
            <a:chExt cx="3460041" cy="1481891"/>
          </a:xfrm>
        </p:grpSpPr>
        <p:grpSp>
          <p:nvGrpSpPr>
            <p:cNvPr id="29" name="组合 28"/>
            <p:cNvGrpSpPr/>
            <p:nvPr/>
          </p:nvGrpSpPr>
          <p:grpSpPr>
            <a:xfrm>
              <a:off x="1365678" y="4881042"/>
              <a:ext cx="3460041" cy="1481891"/>
              <a:chOff x="1365678" y="4881042"/>
              <a:chExt cx="3460041" cy="1481891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1365678" y="4881042"/>
                <a:ext cx="94488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400" spc="600" dirty="0">
                    <a:cs typeface="+mn-ea"/>
                    <a:sym typeface="+mn-lt"/>
                  </a:rPr>
                  <a:t>其他</a:t>
                </a:r>
                <a:endParaRPr lang="zh-CN" altLang="en-US" sz="2400" spc="600" dirty="0"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400602" y="5463773"/>
                <a:ext cx="3425117" cy="899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A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、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QQ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互联需求开发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B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、支付宝小程序的后台接口开发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C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、日常项目的优化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及维护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>
              <a:off x="1507316" y="5373187"/>
              <a:ext cx="389255" cy="0"/>
            </a:xfrm>
            <a:prstGeom prst="line">
              <a:avLst/>
            </a:prstGeom>
            <a:ln w="19050" cap="rnd">
              <a:solidFill>
                <a:srgbClr val="FAC84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 flipH="1">
            <a:off x="561593" y="2569406"/>
            <a:ext cx="3488690" cy="1718310"/>
            <a:chOff x="1400474" y="4913427"/>
            <a:chExt cx="3488690" cy="1718310"/>
          </a:xfrm>
        </p:grpSpPr>
        <p:grpSp>
          <p:nvGrpSpPr>
            <p:cNvPr id="34" name="组合 33"/>
            <p:cNvGrpSpPr/>
            <p:nvPr/>
          </p:nvGrpSpPr>
          <p:grpSpPr>
            <a:xfrm>
              <a:off x="1400474" y="4913427"/>
              <a:ext cx="3488690" cy="1718310"/>
              <a:chOff x="1400474" y="4913427"/>
              <a:chExt cx="3488690" cy="1718310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1441114" y="4913427"/>
                <a:ext cx="170688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sz="2400" spc="600" dirty="0">
                    <a:cs typeface="+mn-ea"/>
                    <a:sym typeface="+mn-lt"/>
                  </a:rPr>
                  <a:t>版本</a:t>
                </a:r>
                <a:r>
                  <a:rPr lang="zh-CN" altLang="en-US" sz="2400" spc="600" dirty="0">
                    <a:cs typeface="+mn-ea"/>
                    <a:sym typeface="+mn-lt"/>
                  </a:rPr>
                  <a:t>升级</a:t>
                </a:r>
                <a:endParaRPr lang="zh-CN" altLang="en-US" sz="2400" spc="600" dirty="0">
                  <a:cs typeface="+mn-ea"/>
                  <a:sym typeface="+mn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400474" y="5463337"/>
                <a:ext cx="3488690" cy="1168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针对统一平台、微灵平台的项目结构及相关技术版本，搭建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springcloud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的版本，并运用到统一平台、微灵平台、微灵后台、企业微信后台。现已部署上线。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35" name="直接连接符 34"/>
            <p:cNvCxnSpPr/>
            <p:nvPr/>
          </p:nvCxnSpPr>
          <p:spPr>
            <a:xfrm>
              <a:off x="1507316" y="5373187"/>
              <a:ext cx="389255" cy="0"/>
            </a:xfrm>
            <a:prstGeom prst="line">
              <a:avLst/>
            </a:prstGeom>
            <a:ln w="19050" cap="rnd">
              <a:solidFill>
                <a:srgbClr val="FAC84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 flipH="1">
            <a:off x="625038" y="4265808"/>
            <a:ext cx="3535735" cy="2558851"/>
            <a:chOff x="1289984" y="4881042"/>
            <a:chExt cx="3535735" cy="2558851"/>
          </a:xfrm>
        </p:grpSpPr>
        <p:grpSp>
          <p:nvGrpSpPr>
            <p:cNvPr id="39" name="组合 38"/>
            <p:cNvGrpSpPr/>
            <p:nvPr/>
          </p:nvGrpSpPr>
          <p:grpSpPr>
            <a:xfrm>
              <a:off x="1289984" y="4881042"/>
              <a:ext cx="3535735" cy="2558851"/>
              <a:chOff x="1289984" y="4881042"/>
              <a:chExt cx="3535735" cy="2558851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1289984" y="4881042"/>
                <a:ext cx="170688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sz="2400" spc="600" dirty="0">
                    <a:cs typeface="+mn-ea"/>
                    <a:sym typeface="+mn-lt"/>
                  </a:rPr>
                  <a:t>企业微信</a:t>
                </a:r>
                <a:endParaRPr lang="zh-CN" altLang="en-US" sz="2400" spc="600" dirty="0">
                  <a:cs typeface="+mn-ea"/>
                  <a:sym typeface="+mn-lt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400602" y="5463773"/>
                <a:ext cx="3425117" cy="1976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A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、对接财务小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6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、用印签文案、电商中心等需求；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B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、统计企业微信接口调用情况并生成相关报表；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C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、通讯录管理的前后端需求改造；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D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、中秋项目的顾问需求开发与数据处理；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  <a:p>
                <a:pPr algn="l">
                  <a:lnSpc>
                    <a:spcPct val="125000"/>
                  </a:lnSpc>
                </a:pP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1507316" y="5373187"/>
              <a:ext cx="389255" cy="0"/>
            </a:xfrm>
            <a:prstGeom prst="line">
              <a:avLst/>
            </a:prstGeom>
            <a:ln w="19050" cap="rnd">
              <a:solidFill>
                <a:srgbClr val="FAC84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872314" y="411373"/>
            <a:ext cx="5087620" cy="922020"/>
            <a:chOff x="4244207" y="2017788"/>
            <a:chExt cx="5087620" cy="922020"/>
          </a:xfrm>
        </p:grpSpPr>
        <p:sp>
          <p:nvSpPr>
            <p:cNvPr id="96" name="文本框 95"/>
            <p:cNvSpPr txBox="1"/>
            <p:nvPr/>
          </p:nvSpPr>
          <p:spPr>
            <a:xfrm>
              <a:off x="4244207" y="2017788"/>
              <a:ext cx="3313430" cy="9220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r">
                <a:defRPr sz="8800" b="1" spc="300">
                  <a:solidFill>
                    <a:srgbClr val="FAC842">
                      <a:alpha val="41000"/>
                    </a:srgb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sz="5400" dirty="0">
                  <a:latin typeface="+mn-lt"/>
                  <a:cs typeface="+mn-ea"/>
                  <a:sym typeface="+mn-lt"/>
                </a:rPr>
                <a:t>PART 01</a:t>
              </a:r>
              <a:endParaRPr lang="zh-CN" altLang="en-US" sz="5400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7421747" y="2217833"/>
              <a:ext cx="1910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2800" spc="600" dirty="0">
                  <a:cs typeface="+mn-ea"/>
                  <a:sym typeface="+mn-lt"/>
                </a:rPr>
                <a:t>工作概述</a:t>
              </a:r>
              <a:endParaRPr lang="zh-CN" altLang="en-US" sz="2800" spc="600" dirty="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943465" y="612140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3/10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2314" y="411373"/>
            <a:ext cx="5125720" cy="923330"/>
            <a:chOff x="4244207" y="2017788"/>
            <a:chExt cx="5125720" cy="923330"/>
          </a:xfrm>
        </p:grpSpPr>
        <p:sp>
          <p:nvSpPr>
            <p:cNvPr id="3" name="文本框 2"/>
            <p:cNvSpPr txBox="1"/>
            <p:nvPr/>
          </p:nvSpPr>
          <p:spPr>
            <a:xfrm>
              <a:off x="4244207" y="2017788"/>
              <a:ext cx="33458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r">
                <a:defRPr sz="8800" b="1" spc="300">
                  <a:solidFill>
                    <a:srgbClr val="FAC842">
                      <a:alpha val="41000"/>
                    </a:srgb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sz="5400" dirty="0">
                  <a:latin typeface="+mn-lt"/>
                  <a:cs typeface="+mn-ea"/>
                  <a:sym typeface="+mn-lt"/>
                </a:rPr>
                <a:t>PART 01</a:t>
              </a:r>
              <a:endParaRPr lang="zh-CN" altLang="en-US" sz="5400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459847" y="2218468"/>
              <a:ext cx="1910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spc="600" dirty="0">
                  <a:cs typeface="+mn-ea"/>
                  <a:sym typeface="+mn-lt"/>
                </a:rPr>
                <a:t>工作</a:t>
              </a:r>
              <a:r>
                <a:rPr lang="zh-CN" altLang="en-US" sz="2800" spc="600" dirty="0">
                  <a:cs typeface="+mn-ea"/>
                  <a:sym typeface="+mn-lt"/>
                </a:rPr>
                <a:t>成果</a:t>
              </a:r>
              <a:endParaRPr lang="zh-CN" altLang="en-US" sz="2800" spc="6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1568716" y="-899559"/>
            <a:ext cx="3092716" cy="2241259"/>
            <a:chOff x="6006193" y="4875389"/>
            <a:chExt cx="5754688" cy="4170363"/>
          </a:xfrm>
        </p:grpSpPr>
        <p:sp>
          <p:nvSpPr>
            <p:cNvPr id="6" name="Freeform 49"/>
            <p:cNvSpPr/>
            <p:nvPr/>
          </p:nvSpPr>
          <p:spPr bwMode="auto">
            <a:xfrm>
              <a:off x="6006193" y="4875389"/>
              <a:ext cx="5754688" cy="4170363"/>
            </a:xfrm>
            <a:custGeom>
              <a:avLst/>
              <a:gdLst>
                <a:gd name="T0" fmla="*/ 1242 w 1357"/>
                <a:gd name="T1" fmla="*/ 0 h 982"/>
                <a:gd name="T2" fmla="*/ 1160 w 1357"/>
                <a:gd name="T3" fmla="*/ 34 h 982"/>
                <a:gd name="T4" fmla="*/ 979 w 1357"/>
                <a:gd name="T5" fmla="*/ 215 h 982"/>
                <a:gd name="T6" fmla="*/ 955 w 1357"/>
                <a:gd name="T7" fmla="*/ 227 h 982"/>
                <a:gd name="T8" fmla="*/ 940 w 1357"/>
                <a:gd name="T9" fmla="*/ 191 h 982"/>
                <a:gd name="T10" fmla="*/ 941 w 1357"/>
                <a:gd name="T11" fmla="*/ 188 h 982"/>
                <a:gd name="T12" fmla="*/ 913 w 1357"/>
                <a:gd name="T13" fmla="*/ 70 h 982"/>
                <a:gd name="T14" fmla="*/ 832 w 1357"/>
                <a:gd name="T15" fmla="*/ 36 h 982"/>
                <a:gd name="T16" fmla="*/ 750 w 1357"/>
                <a:gd name="T17" fmla="*/ 70 h 982"/>
                <a:gd name="T18" fmla="*/ 34 w 1357"/>
                <a:gd name="T19" fmla="*/ 785 h 982"/>
                <a:gd name="T20" fmla="*/ 0 w 1357"/>
                <a:gd name="T21" fmla="*/ 866 h 982"/>
                <a:gd name="T22" fmla="*/ 0 w 1357"/>
                <a:gd name="T23" fmla="*/ 868 h 982"/>
                <a:gd name="T24" fmla="*/ 34 w 1357"/>
                <a:gd name="T25" fmla="*/ 949 h 982"/>
                <a:gd name="T26" fmla="*/ 115 w 1357"/>
                <a:gd name="T27" fmla="*/ 982 h 982"/>
                <a:gd name="T28" fmla="*/ 117 w 1357"/>
                <a:gd name="T29" fmla="*/ 982 h 982"/>
                <a:gd name="T30" fmla="*/ 197 w 1357"/>
                <a:gd name="T31" fmla="*/ 949 h 982"/>
                <a:gd name="T32" fmla="*/ 382 w 1357"/>
                <a:gd name="T33" fmla="*/ 764 h 982"/>
                <a:gd name="T34" fmla="*/ 384 w 1357"/>
                <a:gd name="T35" fmla="*/ 762 h 982"/>
                <a:gd name="T36" fmla="*/ 409 w 1357"/>
                <a:gd name="T37" fmla="*/ 749 h 982"/>
                <a:gd name="T38" fmla="*/ 421 w 1357"/>
                <a:gd name="T39" fmla="*/ 784 h 982"/>
                <a:gd name="T40" fmla="*/ 420 w 1357"/>
                <a:gd name="T41" fmla="*/ 786 h 982"/>
                <a:gd name="T42" fmla="*/ 444 w 1357"/>
                <a:gd name="T43" fmla="*/ 913 h 982"/>
                <a:gd name="T44" fmla="*/ 526 w 1357"/>
                <a:gd name="T45" fmla="*/ 947 h 982"/>
                <a:gd name="T46" fmla="*/ 607 w 1357"/>
                <a:gd name="T47" fmla="*/ 913 h 982"/>
                <a:gd name="T48" fmla="*/ 1323 w 1357"/>
                <a:gd name="T49" fmla="*/ 197 h 982"/>
                <a:gd name="T50" fmla="*/ 1357 w 1357"/>
                <a:gd name="T51" fmla="*/ 116 h 982"/>
                <a:gd name="T52" fmla="*/ 1357 w 1357"/>
                <a:gd name="T53" fmla="*/ 115 h 982"/>
                <a:gd name="T54" fmla="*/ 1323 w 1357"/>
                <a:gd name="T55" fmla="*/ 34 h 982"/>
                <a:gd name="T56" fmla="*/ 1242 w 1357"/>
                <a:gd name="T57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57" h="982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45"/>
            <p:cNvSpPr/>
            <p:nvPr/>
          </p:nvSpPr>
          <p:spPr bwMode="auto">
            <a:xfrm>
              <a:off x="8841170" y="5907233"/>
              <a:ext cx="2708274" cy="2705100"/>
            </a:xfrm>
            <a:custGeom>
              <a:avLst/>
              <a:gdLst>
                <a:gd name="T0" fmla="*/ 101 w 637"/>
                <a:gd name="T1" fmla="*/ 614 h 636"/>
                <a:gd name="T2" fmla="*/ 22 w 637"/>
                <a:gd name="T3" fmla="*/ 614 h 636"/>
                <a:gd name="T4" fmla="*/ 22 w 637"/>
                <a:gd name="T5" fmla="*/ 535 h 636"/>
                <a:gd name="T6" fmla="*/ 536 w 637"/>
                <a:gd name="T7" fmla="*/ 21 h 636"/>
                <a:gd name="T8" fmla="*/ 615 w 637"/>
                <a:gd name="T9" fmla="*/ 21 h 636"/>
                <a:gd name="T10" fmla="*/ 615 w 637"/>
                <a:gd name="T11" fmla="*/ 100 h 636"/>
                <a:gd name="T12" fmla="*/ 101 w 637"/>
                <a:gd name="T13" fmla="*/ 614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636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/>
          </p:nvSpPr>
          <p:spPr bwMode="auto">
            <a:xfrm>
              <a:off x="8449646" y="5907233"/>
              <a:ext cx="2544763" cy="1858963"/>
            </a:xfrm>
            <a:custGeom>
              <a:avLst/>
              <a:gdLst>
                <a:gd name="T0" fmla="*/ 579 w 598"/>
                <a:gd name="T1" fmla="*/ 20 h 436"/>
                <a:gd name="T2" fmla="*/ 508 w 598"/>
                <a:gd name="T3" fmla="*/ 20 h 436"/>
                <a:gd name="T4" fmla="*/ 429 w 598"/>
                <a:gd name="T5" fmla="*/ 98 h 436"/>
                <a:gd name="T6" fmla="*/ 413 w 598"/>
                <a:gd name="T7" fmla="*/ 87 h 436"/>
                <a:gd name="T8" fmla="*/ 413 w 598"/>
                <a:gd name="T9" fmla="*/ 86 h 436"/>
                <a:gd name="T10" fmla="*/ 401 w 598"/>
                <a:gd name="T11" fmla="*/ 35 h 436"/>
                <a:gd name="T12" fmla="*/ 330 w 598"/>
                <a:gd name="T13" fmla="*/ 35 h 436"/>
                <a:gd name="T14" fmla="*/ 20 w 598"/>
                <a:gd name="T15" fmla="*/ 345 h 436"/>
                <a:gd name="T16" fmla="*/ 20 w 598"/>
                <a:gd name="T17" fmla="*/ 416 h 436"/>
                <a:gd name="T18" fmla="*/ 91 w 598"/>
                <a:gd name="T19" fmla="*/ 416 h 436"/>
                <a:gd name="T20" fmla="*/ 171 w 598"/>
                <a:gd name="T21" fmla="*/ 336 h 436"/>
                <a:gd name="T22" fmla="*/ 171 w 598"/>
                <a:gd name="T23" fmla="*/ 335 h 436"/>
                <a:gd name="T24" fmla="*/ 187 w 598"/>
                <a:gd name="T25" fmla="*/ 344 h 436"/>
                <a:gd name="T26" fmla="*/ 187 w 598"/>
                <a:gd name="T27" fmla="*/ 345 h 436"/>
                <a:gd name="T28" fmla="*/ 198 w 598"/>
                <a:gd name="T29" fmla="*/ 401 h 436"/>
                <a:gd name="T30" fmla="*/ 268 w 598"/>
                <a:gd name="T31" fmla="*/ 401 h 436"/>
                <a:gd name="T32" fmla="*/ 579 w 598"/>
                <a:gd name="T33" fmla="*/ 90 h 436"/>
                <a:gd name="T34" fmla="*/ 579 w 598"/>
                <a:gd name="T35" fmla="*/ 2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8" h="436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87145" y="1802130"/>
            <a:ext cx="2590165" cy="44056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58800" dist="508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85289" y="2983379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spc="600" dirty="0">
                <a:cs typeface="+mn-ea"/>
                <a:sym typeface="+mn-lt"/>
              </a:rPr>
              <a:t>技术</a:t>
            </a:r>
            <a:r>
              <a:rPr lang="zh-CN" altLang="en-US" sz="2400" spc="600" dirty="0">
                <a:cs typeface="+mn-ea"/>
                <a:sym typeface="+mn-lt"/>
              </a:rPr>
              <a:t>积累</a:t>
            </a:r>
            <a:endParaRPr lang="zh-CN" altLang="en-US" sz="2400" spc="600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23998" y="3577798"/>
            <a:ext cx="1981202" cy="1437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、文档输出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篇；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、掌握包冲突的排查方式及解决方式；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、掌握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springcloud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dubbo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升级及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运用；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191067" y="3520609"/>
            <a:ext cx="389255" cy="0"/>
          </a:xfrm>
          <a:prstGeom prst="line">
            <a:avLst/>
          </a:prstGeom>
          <a:ln w="19050" cap="rnd">
            <a:solidFill>
              <a:srgbClr val="FAC84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095220" y="2005796"/>
            <a:ext cx="900710" cy="900706"/>
          </a:xfrm>
          <a:prstGeom prst="ellipse">
            <a:avLst/>
          </a:pr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1525" y="1803400"/>
            <a:ext cx="2535555" cy="436372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58800" dist="508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79365" y="3051324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spc="600" dirty="0">
                <a:cs typeface="+mn-ea"/>
                <a:sym typeface="+mn-lt"/>
              </a:rPr>
              <a:t>交互积累</a:t>
            </a:r>
            <a:endParaRPr lang="zh-CN" altLang="en-US" sz="2400" spc="600" dirty="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42203" y="3692733"/>
            <a:ext cx="1981202" cy="2515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、掌握企业微信的网页授权及应用的授权过程；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、企业微信应用的回调配置及自定义应用开发过程；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、利用外部联系人的功能了解企业微信的营销过程；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609272" y="3541564"/>
            <a:ext cx="389255" cy="0"/>
          </a:xfrm>
          <a:prstGeom prst="line">
            <a:avLst/>
          </a:prstGeom>
          <a:ln w="19050" cap="rnd">
            <a:solidFill>
              <a:srgbClr val="FAC84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427065" y="1969601"/>
            <a:ext cx="900710" cy="900706"/>
          </a:xfrm>
          <a:prstGeom prst="ellipse">
            <a:avLst/>
          </a:prstGeom>
          <a:blipFill>
            <a:blip r:embed="rId2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30185" y="1802130"/>
            <a:ext cx="2352040" cy="43649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58800" dist="508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216265" y="2983379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spc="600" dirty="0">
                <a:cs typeface="+mn-ea"/>
                <a:sym typeface="+mn-lt"/>
              </a:rPr>
              <a:t>优化</a:t>
            </a:r>
            <a:r>
              <a:rPr lang="zh-CN" altLang="en-US" sz="2400" spc="600" dirty="0">
                <a:cs typeface="+mn-ea"/>
                <a:sym typeface="+mn-lt"/>
              </a:rPr>
              <a:t>积累</a:t>
            </a:r>
            <a:endParaRPr lang="zh-CN" altLang="en-US" sz="2400" spc="600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96883" y="3541603"/>
            <a:ext cx="1981202" cy="24377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Tkmybatis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技术的统一；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、项目输出日志的优化；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、接口性能优化，如中秋项目；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、数据库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SQL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优化；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25000"/>
              </a:lnSpc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893492" y="3443774"/>
            <a:ext cx="389255" cy="0"/>
          </a:xfrm>
          <a:prstGeom prst="line">
            <a:avLst/>
          </a:prstGeom>
          <a:ln w="19050" cap="rnd">
            <a:solidFill>
              <a:srgbClr val="FAC84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8555710" y="2005796"/>
            <a:ext cx="900710" cy="900706"/>
          </a:xfrm>
          <a:prstGeom prst="ellipse">
            <a:avLst/>
          </a:prstGeom>
          <a:blipFill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23145" y="6269990"/>
            <a:ext cx="86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4/10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/>
      <p:bldP spid="14" grpId="0"/>
      <p:bldP spid="15" grpId="0" bldLvl="0" animBg="1"/>
      <p:bldP spid="18" grpId="0" bldLvl="0" animBg="1"/>
      <p:bldP spid="23" grpId="0"/>
      <p:bldP spid="24" grpId="0"/>
      <p:bldP spid="20" grpId="0" bldLvl="0" animBg="1"/>
      <p:bldP spid="26" grpId="0" bldLvl="0" animBg="1"/>
      <p:bldP spid="31" grpId="0"/>
      <p:bldP spid="32" grpId="0"/>
      <p:bldP spid="2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568716" y="-899559"/>
            <a:ext cx="3092716" cy="2241259"/>
            <a:chOff x="6006193" y="4875389"/>
            <a:chExt cx="5754688" cy="4170363"/>
          </a:xfrm>
        </p:grpSpPr>
        <p:sp>
          <p:nvSpPr>
            <p:cNvPr id="6" name="Freeform 49"/>
            <p:cNvSpPr/>
            <p:nvPr/>
          </p:nvSpPr>
          <p:spPr bwMode="auto">
            <a:xfrm>
              <a:off x="6006193" y="4875389"/>
              <a:ext cx="5754688" cy="4170363"/>
            </a:xfrm>
            <a:custGeom>
              <a:avLst/>
              <a:gdLst>
                <a:gd name="T0" fmla="*/ 1242 w 1357"/>
                <a:gd name="T1" fmla="*/ 0 h 982"/>
                <a:gd name="T2" fmla="*/ 1160 w 1357"/>
                <a:gd name="T3" fmla="*/ 34 h 982"/>
                <a:gd name="T4" fmla="*/ 979 w 1357"/>
                <a:gd name="T5" fmla="*/ 215 h 982"/>
                <a:gd name="T6" fmla="*/ 955 w 1357"/>
                <a:gd name="T7" fmla="*/ 227 h 982"/>
                <a:gd name="T8" fmla="*/ 940 w 1357"/>
                <a:gd name="T9" fmla="*/ 191 h 982"/>
                <a:gd name="T10" fmla="*/ 941 w 1357"/>
                <a:gd name="T11" fmla="*/ 188 h 982"/>
                <a:gd name="T12" fmla="*/ 913 w 1357"/>
                <a:gd name="T13" fmla="*/ 70 h 982"/>
                <a:gd name="T14" fmla="*/ 832 w 1357"/>
                <a:gd name="T15" fmla="*/ 36 h 982"/>
                <a:gd name="T16" fmla="*/ 750 w 1357"/>
                <a:gd name="T17" fmla="*/ 70 h 982"/>
                <a:gd name="T18" fmla="*/ 34 w 1357"/>
                <a:gd name="T19" fmla="*/ 785 h 982"/>
                <a:gd name="T20" fmla="*/ 0 w 1357"/>
                <a:gd name="T21" fmla="*/ 866 h 982"/>
                <a:gd name="T22" fmla="*/ 0 w 1357"/>
                <a:gd name="T23" fmla="*/ 868 h 982"/>
                <a:gd name="T24" fmla="*/ 34 w 1357"/>
                <a:gd name="T25" fmla="*/ 949 h 982"/>
                <a:gd name="T26" fmla="*/ 115 w 1357"/>
                <a:gd name="T27" fmla="*/ 982 h 982"/>
                <a:gd name="T28" fmla="*/ 117 w 1357"/>
                <a:gd name="T29" fmla="*/ 982 h 982"/>
                <a:gd name="T30" fmla="*/ 197 w 1357"/>
                <a:gd name="T31" fmla="*/ 949 h 982"/>
                <a:gd name="T32" fmla="*/ 382 w 1357"/>
                <a:gd name="T33" fmla="*/ 764 h 982"/>
                <a:gd name="T34" fmla="*/ 384 w 1357"/>
                <a:gd name="T35" fmla="*/ 762 h 982"/>
                <a:gd name="T36" fmla="*/ 409 w 1357"/>
                <a:gd name="T37" fmla="*/ 749 h 982"/>
                <a:gd name="T38" fmla="*/ 421 w 1357"/>
                <a:gd name="T39" fmla="*/ 784 h 982"/>
                <a:gd name="T40" fmla="*/ 420 w 1357"/>
                <a:gd name="T41" fmla="*/ 786 h 982"/>
                <a:gd name="T42" fmla="*/ 444 w 1357"/>
                <a:gd name="T43" fmla="*/ 913 h 982"/>
                <a:gd name="T44" fmla="*/ 526 w 1357"/>
                <a:gd name="T45" fmla="*/ 947 h 982"/>
                <a:gd name="T46" fmla="*/ 607 w 1357"/>
                <a:gd name="T47" fmla="*/ 913 h 982"/>
                <a:gd name="T48" fmla="*/ 1323 w 1357"/>
                <a:gd name="T49" fmla="*/ 197 h 982"/>
                <a:gd name="T50" fmla="*/ 1357 w 1357"/>
                <a:gd name="T51" fmla="*/ 116 h 982"/>
                <a:gd name="T52" fmla="*/ 1357 w 1357"/>
                <a:gd name="T53" fmla="*/ 115 h 982"/>
                <a:gd name="T54" fmla="*/ 1323 w 1357"/>
                <a:gd name="T55" fmla="*/ 34 h 982"/>
                <a:gd name="T56" fmla="*/ 1242 w 1357"/>
                <a:gd name="T57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57" h="982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45"/>
            <p:cNvSpPr/>
            <p:nvPr/>
          </p:nvSpPr>
          <p:spPr bwMode="auto">
            <a:xfrm>
              <a:off x="8841170" y="5907233"/>
              <a:ext cx="2708274" cy="2705100"/>
            </a:xfrm>
            <a:custGeom>
              <a:avLst/>
              <a:gdLst>
                <a:gd name="T0" fmla="*/ 101 w 637"/>
                <a:gd name="T1" fmla="*/ 614 h 636"/>
                <a:gd name="T2" fmla="*/ 22 w 637"/>
                <a:gd name="T3" fmla="*/ 614 h 636"/>
                <a:gd name="T4" fmla="*/ 22 w 637"/>
                <a:gd name="T5" fmla="*/ 535 h 636"/>
                <a:gd name="T6" fmla="*/ 536 w 637"/>
                <a:gd name="T7" fmla="*/ 21 h 636"/>
                <a:gd name="T8" fmla="*/ 615 w 637"/>
                <a:gd name="T9" fmla="*/ 21 h 636"/>
                <a:gd name="T10" fmla="*/ 615 w 637"/>
                <a:gd name="T11" fmla="*/ 100 h 636"/>
                <a:gd name="T12" fmla="*/ 101 w 637"/>
                <a:gd name="T13" fmla="*/ 614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636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/>
          </p:nvSpPr>
          <p:spPr bwMode="auto">
            <a:xfrm>
              <a:off x="8449646" y="5907233"/>
              <a:ext cx="2544763" cy="1858963"/>
            </a:xfrm>
            <a:custGeom>
              <a:avLst/>
              <a:gdLst>
                <a:gd name="T0" fmla="*/ 579 w 598"/>
                <a:gd name="T1" fmla="*/ 20 h 436"/>
                <a:gd name="T2" fmla="*/ 508 w 598"/>
                <a:gd name="T3" fmla="*/ 20 h 436"/>
                <a:gd name="T4" fmla="*/ 429 w 598"/>
                <a:gd name="T5" fmla="*/ 98 h 436"/>
                <a:gd name="T6" fmla="*/ 413 w 598"/>
                <a:gd name="T7" fmla="*/ 87 h 436"/>
                <a:gd name="T8" fmla="*/ 413 w 598"/>
                <a:gd name="T9" fmla="*/ 86 h 436"/>
                <a:gd name="T10" fmla="*/ 401 w 598"/>
                <a:gd name="T11" fmla="*/ 35 h 436"/>
                <a:gd name="T12" fmla="*/ 330 w 598"/>
                <a:gd name="T13" fmla="*/ 35 h 436"/>
                <a:gd name="T14" fmla="*/ 20 w 598"/>
                <a:gd name="T15" fmla="*/ 345 h 436"/>
                <a:gd name="T16" fmla="*/ 20 w 598"/>
                <a:gd name="T17" fmla="*/ 416 h 436"/>
                <a:gd name="T18" fmla="*/ 91 w 598"/>
                <a:gd name="T19" fmla="*/ 416 h 436"/>
                <a:gd name="T20" fmla="*/ 171 w 598"/>
                <a:gd name="T21" fmla="*/ 336 h 436"/>
                <a:gd name="T22" fmla="*/ 171 w 598"/>
                <a:gd name="T23" fmla="*/ 335 h 436"/>
                <a:gd name="T24" fmla="*/ 187 w 598"/>
                <a:gd name="T25" fmla="*/ 344 h 436"/>
                <a:gd name="T26" fmla="*/ 187 w 598"/>
                <a:gd name="T27" fmla="*/ 345 h 436"/>
                <a:gd name="T28" fmla="*/ 198 w 598"/>
                <a:gd name="T29" fmla="*/ 401 h 436"/>
                <a:gd name="T30" fmla="*/ 268 w 598"/>
                <a:gd name="T31" fmla="*/ 401 h 436"/>
                <a:gd name="T32" fmla="*/ 579 w 598"/>
                <a:gd name="T33" fmla="*/ 90 h 436"/>
                <a:gd name="T34" fmla="*/ 579 w 598"/>
                <a:gd name="T35" fmla="*/ 2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8" h="436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1142546" y="1447878"/>
            <a:ext cx="1831284" cy="1831282"/>
            <a:chOff x="1115226" y="3842149"/>
            <a:chExt cx="933999" cy="933998"/>
          </a:xfrm>
        </p:grpSpPr>
        <p:sp>
          <p:nvSpPr>
            <p:cNvPr id="166" name="椭圆 165"/>
            <p:cNvSpPr/>
            <p:nvPr/>
          </p:nvSpPr>
          <p:spPr>
            <a:xfrm>
              <a:off x="1115227" y="3842149"/>
              <a:ext cx="933998" cy="93399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弧形 166"/>
            <p:cNvSpPr/>
            <p:nvPr/>
          </p:nvSpPr>
          <p:spPr>
            <a:xfrm>
              <a:off x="1115226" y="3842149"/>
              <a:ext cx="933998" cy="933998"/>
            </a:xfrm>
            <a:prstGeom prst="arc">
              <a:avLst>
                <a:gd name="adj1" fmla="val 16200000"/>
                <a:gd name="adj2" fmla="val 3516055"/>
              </a:avLst>
            </a:prstGeom>
            <a:ln w="190500" cap="rnd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Oval 11"/>
            <p:cNvSpPr/>
            <p:nvPr/>
          </p:nvSpPr>
          <p:spPr>
            <a:xfrm>
              <a:off x="1407234" y="4128436"/>
              <a:ext cx="349983" cy="361424"/>
            </a:xfrm>
            <a:custGeom>
              <a:avLst/>
              <a:gdLst>
                <a:gd name="connsiteX0" fmla="*/ 291443 w 582734"/>
                <a:gd name="connsiteY0" fmla="*/ 254983 h 601782"/>
                <a:gd name="connsiteX1" fmla="*/ 245350 w 582734"/>
                <a:gd name="connsiteY1" fmla="*/ 300966 h 601782"/>
                <a:gd name="connsiteX2" fmla="*/ 291443 w 582734"/>
                <a:gd name="connsiteY2" fmla="*/ 346800 h 601782"/>
                <a:gd name="connsiteX3" fmla="*/ 337385 w 582734"/>
                <a:gd name="connsiteY3" fmla="*/ 300966 h 601782"/>
                <a:gd name="connsiteX4" fmla="*/ 291443 w 582734"/>
                <a:gd name="connsiteY4" fmla="*/ 254983 h 601782"/>
                <a:gd name="connsiteX5" fmla="*/ 291443 w 582734"/>
                <a:gd name="connsiteY5" fmla="*/ 226374 h 601782"/>
                <a:gd name="connsiteX6" fmla="*/ 366061 w 582734"/>
                <a:gd name="connsiteY6" fmla="*/ 300966 h 601782"/>
                <a:gd name="connsiteX7" fmla="*/ 291443 w 582734"/>
                <a:gd name="connsiteY7" fmla="*/ 375408 h 601782"/>
                <a:gd name="connsiteX8" fmla="*/ 216674 w 582734"/>
                <a:gd name="connsiteY8" fmla="*/ 300966 h 601782"/>
                <a:gd name="connsiteX9" fmla="*/ 291443 w 582734"/>
                <a:gd name="connsiteY9" fmla="*/ 226374 h 601782"/>
                <a:gd name="connsiteX10" fmla="*/ 248975 w 582734"/>
                <a:gd name="connsiteY10" fmla="*/ 28613 h 601782"/>
                <a:gd name="connsiteX11" fmla="*/ 248975 w 582734"/>
                <a:gd name="connsiteY11" fmla="*/ 78050 h 601782"/>
                <a:gd name="connsiteX12" fmla="*/ 238170 w 582734"/>
                <a:gd name="connsiteY12" fmla="*/ 91982 h 601782"/>
                <a:gd name="connsiteX13" fmla="*/ 136728 w 582734"/>
                <a:gd name="connsiteY13" fmla="*/ 150408 h 601782"/>
                <a:gd name="connsiteX14" fmla="*/ 119321 w 582734"/>
                <a:gd name="connsiteY14" fmla="*/ 152805 h 601782"/>
                <a:gd name="connsiteX15" fmla="*/ 76403 w 582734"/>
                <a:gd name="connsiteY15" fmla="*/ 128086 h 601782"/>
                <a:gd name="connsiteX16" fmla="*/ 33936 w 582734"/>
                <a:gd name="connsiteY16" fmla="*/ 201493 h 601782"/>
                <a:gd name="connsiteX17" fmla="*/ 76854 w 582734"/>
                <a:gd name="connsiteY17" fmla="*/ 226211 h 601782"/>
                <a:gd name="connsiteX18" fmla="*/ 83456 w 582734"/>
                <a:gd name="connsiteY18" fmla="*/ 242541 h 601782"/>
                <a:gd name="connsiteX19" fmla="*/ 75503 w 582734"/>
                <a:gd name="connsiteY19" fmla="*/ 300966 h 601782"/>
                <a:gd name="connsiteX20" fmla="*/ 83456 w 582734"/>
                <a:gd name="connsiteY20" fmla="*/ 359392 h 601782"/>
                <a:gd name="connsiteX21" fmla="*/ 76854 w 582734"/>
                <a:gd name="connsiteY21" fmla="*/ 375571 h 601782"/>
                <a:gd name="connsiteX22" fmla="*/ 33936 w 582734"/>
                <a:gd name="connsiteY22" fmla="*/ 400289 h 601782"/>
                <a:gd name="connsiteX23" fmla="*/ 76403 w 582734"/>
                <a:gd name="connsiteY23" fmla="*/ 473696 h 601782"/>
                <a:gd name="connsiteX24" fmla="*/ 116770 w 582734"/>
                <a:gd name="connsiteY24" fmla="*/ 450475 h 601782"/>
                <a:gd name="connsiteX25" fmla="*/ 186699 w 582734"/>
                <a:gd name="connsiteY25" fmla="*/ 380814 h 601782"/>
                <a:gd name="connsiteX26" fmla="*/ 206957 w 582734"/>
                <a:gd name="connsiteY26" fmla="*/ 380814 h 601782"/>
                <a:gd name="connsiteX27" fmla="*/ 206957 w 582734"/>
                <a:gd name="connsiteY27" fmla="*/ 401038 h 601782"/>
                <a:gd name="connsiteX28" fmla="*/ 146782 w 582734"/>
                <a:gd name="connsiteY28" fmla="*/ 460962 h 601782"/>
                <a:gd name="connsiteX29" fmla="*/ 231717 w 582734"/>
                <a:gd name="connsiteY29" fmla="*/ 508152 h 601782"/>
                <a:gd name="connsiteX30" fmla="*/ 296544 w 582734"/>
                <a:gd name="connsiteY30" fmla="*/ 443434 h 601782"/>
                <a:gd name="connsiteX31" fmla="*/ 316803 w 582734"/>
                <a:gd name="connsiteY31" fmla="*/ 443434 h 601782"/>
                <a:gd name="connsiteX32" fmla="*/ 316803 w 582734"/>
                <a:gd name="connsiteY32" fmla="*/ 463659 h 601782"/>
                <a:gd name="connsiteX33" fmla="*/ 248975 w 582734"/>
                <a:gd name="connsiteY33" fmla="*/ 531372 h 601782"/>
                <a:gd name="connsiteX34" fmla="*/ 248975 w 582734"/>
                <a:gd name="connsiteY34" fmla="*/ 573169 h 601782"/>
                <a:gd name="connsiteX35" fmla="*/ 333910 w 582734"/>
                <a:gd name="connsiteY35" fmla="*/ 573169 h 601782"/>
                <a:gd name="connsiteX36" fmla="*/ 333910 w 582734"/>
                <a:gd name="connsiteY36" fmla="*/ 523732 h 601782"/>
                <a:gd name="connsiteX37" fmla="*/ 344714 w 582734"/>
                <a:gd name="connsiteY37" fmla="*/ 509800 h 601782"/>
                <a:gd name="connsiteX38" fmla="*/ 446006 w 582734"/>
                <a:gd name="connsiteY38" fmla="*/ 451374 h 601782"/>
                <a:gd name="connsiteX39" fmla="*/ 463413 w 582734"/>
                <a:gd name="connsiteY39" fmla="*/ 448977 h 601782"/>
                <a:gd name="connsiteX40" fmla="*/ 506331 w 582734"/>
                <a:gd name="connsiteY40" fmla="*/ 473696 h 601782"/>
                <a:gd name="connsiteX41" fmla="*/ 548798 w 582734"/>
                <a:gd name="connsiteY41" fmla="*/ 400289 h 601782"/>
                <a:gd name="connsiteX42" fmla="*/ 505880 w 582734"/>
                <a:gd name="connsiteY42" fmla="*/ 375571 h 601782"/>
                <a:gd name="connsiteX43" fmla="*/ 499278 w 582734"/>
                <a:gd name="connsiteY43" fmla="*/ 359392 h 601782"/>
                <a:gd name="connsiteX44" fmla="*/ 507381 w 582734"/>
                <a:gd name="connsiteY44" fmla="*/ 300966 h 601782"/>
                <a:gd name="connsiteX45" fmla="*/ 499278 w 582734"/>
                <a:gd name="connsiteY45" fmla="*/ 242391 h 601782"/>
                <a:gd name="connsiteX46" fmla="*/ 505880 w 582734"/>
                <a:gd name="connsiteY46" fmla="*/ 226211 h 601782"/>
                <a:gd name="connsiteX47" fmla="*/ 548798 w 582734"/>
                <a:gd name="connsiteY47" fmla="*/ 201493 h 601782"/>
                <a:gd name="connsiteX48" fmla="*/ 506331 w 582734"/>
                <a:gd name="connsiteY48" fmla="*/ 128086 h 601782"/>
                <a:gd name="connsiteX49" fmla="*/ 463413 w 582734"/>
                <a:gd name="connsiteY49" fmla="*/ 152805 h 601782"/>
                <a:gd name="connsiteX50" fmla="*/ 446006 w 582734"/>
                <a:gd name="connsiteY50" fmla="*/ 150408 h 601782"/>
                <a:gd name="connsiteX51" fmla="*/ 344714 w 582734"/>
                <a:gd name="connsiteY51" fmla="*/ 91982 h 601782"/>
                <a:gd name="connsiteX52" fmla="*/ 333910 w 582734"/>
                <a:gd name="connsiteY52" fmla="*/ 78050 h 601782"/>
                <a:gd name="connsiteX53" fmla="*/ 333910 w 582734"/>
                <a:gd name="connsiteY53" fmla="*/ 28613 h 601782"/>
                <a:gd name="connsiteX54" fmla="*/ 234569 w 582734"/>
                <a:gd name="connsiteY54" fmla="*/ 0 h 601782"/>
                <a:gd name="connsiteX55" fmla="*/ 348165 w 582734"/>
                <a:gd name="connsiteY55" fmla="*/ 0 h 601782"/>
                <a:gd name="connsiteX56" fmla="*/ 362571 w 582734"/>
                <a:gd name="connsiteY56" fmla="*/ 14381 h 601782"/>
                <a:gd name="connsiteX57" fmla="*/ 362571 w 582734"/>
                <a:gd name="connsiteY57" fmla="*/ 67264 h 601782"/>
                <a:gd name="connsiteX58" fmla="*/ 458461 w 582734"/>
                <a:gd name="connsiteY58" fmla="*/ 122543 h 601782"/>
                <a:gd name="connsiteX59" fmla="*/ 504380 w 582734"/>
                <a:gd name="connsiteY59" fmla="*/ 96177 h 601782"/>
                <a:gd name="connsiteX60" fmla="*/ 515334 w 582734"/>
                <a:gd name="connsiteY60" fmla="*/ 94679 h 601782"/>
                <a:gd name="connsiteX61" fmla="*/ 524038 w 582734"/>
                <a:gd name="connsiteY61" fmla="*/ 101420 h 601782"/>
                <a:gd name="connsiteX62" fmla="*/ 580761 w 582734"/>
                <a:gd name="connsiteY62" fmla="*/ 199545 h 601782"/>
                <a:gd name="connsiteX63" fmla="*/ 575509 w 582734"/>
                <a:gd name="connsiteY63" fmla="*/ 219170 h 601782"/>
                <a:gd name="connsiteX64" fmla="*/ 529740 w 582734"/>
                <a:gd name="connsiteY64" fmla="*/ 245537 h 601782"/>
                <a:gd name="connsiteX65" fmla="*/ 536043 w 582734"/>
                <a:gd name="connsiteY65" fmla="*/ 300966 h 601782"/>
                <a:gd name="connsiteX66" fmla="*/ 529740 w 582734"/>
                <a:gd name="connsiteY66" fmla="*/ 356246 h 601782"/>
                <a:gd name="connsiteX67" fmla="*/ 575509 w 582734"/>
                <a:gd name="connsiteY67" fmla="*/ 382762 h 601782"/>
                <a:gd name="connsiteX68" fmla="*/ 580761 w 582734"/>
                <a:gd name="connsiteY68" fmla="*/ 402237 h 601782"/>
                <a:gd name="connsiteX69" fmla="*/ 524038 w 582734"/>
                <a:gd name="connsiteY69" fmla="*/ 500511 h 601782"/>
                <a:gd name="connsiteX70" fmla="*/ 515334 w 582734"/>
                <a:gd name="connsiteY70" fmla="*/ 507103 h 601782"/>
                <a:gd name="connsiteX71" fmla="*/ 504380 w 582734"/>
                <a:gd name="connsiteY71" fmla="*/ 505755 h 601782"/>
                <a:gd name="connsiteX72" fmla="*/ 458461 w 582734"/>
                <a:gd name="connsiteY72" fmla="*/ 479239 h 601782"/>
                <a:gd name="connsiteX73" fmla="*/ 362571 w 582734"/>
                <a:gd name="connsiteY73" fmla="*/ 534668 h 601782"/>
                <a:gd name="connsiteX74" fmla="*/ 362571 w 582734"/>
                <a:gd name="connsiteY74" fmla="*/ 587550 h 601782"/>
                <a:gd name="connsiteX75" fmla="*/ 348165 w 582734"/>
                <a:gd name="connsiteY75" fmla="*/ 601782 h 601782"/>
                <a:gd name="connsiteX76" fmla="*/ 234569 w 582734"/>
                <a:gd name="connsiteY76" fmla="*/ 601782 h 601782"/>
                <a:gd name="connsiteX77" fmla="*/ 220313 w 582734"/>
                <a:gd name="connsiteY77" fmla="*/ 587550 h 601782"/>
                <a:gd name="connsiteX78" fmla="*/ 220313 w 582734"/>
                <a:gd name="connsiteY78" fmla="*/ 534668 h 601782"/>
                <a:gd name="connsiteX79" fmla="*/ 124273 w 582734"/>
                <a:gd name="connsiteY79" fmla="*/ 479239 h 601782"/>
                <a:gd name="connsiteX80" fmla="*/ 78354 w 582734"/>
                <a:gd name="connsiteY80" fmla="*/ 505755 h 601782"/>
                <a:gd name="connsiteX81" fmla="*/ 67400 w 582734"/>
                <a:gd name="connsiteY81" fmla="*/ 507103 h 601782"/>
                <a:gd name="connsiteX82" fmla="*/ 58696 w 582734"/>
                <a:gd name="connsiteY82" fmla="*/ 500511 h 601782"/>
                <a:gd name="connsiteX83" fmla="*/ 1973 w 582734"/>
                <a:gd name="connsiteY83" fmla="*/ 402237 h 601782"/>
                <a:gd name="connsiteX84" fmla="*/ 7225 w 582734"/>
                <a:gd name="connsiteY84" fmla="*/ 382762 h 601782"/>
                <a:gd name="connsiteX85" fmla="*/ 53144 w 582734"/>
                <a:gd name="connsiteY85" fmla="*/ 356246 h 601782"/>
                <a:gd name="connsiteX86" fmla="*/ 46691 w 582734"/>
                <a:gd name="connsiteY86" fmla="*/ 300966 h 601782"/>
                <a:gd name="connsiteX87" fmla="*/ 53144 w 582734"/>
                <a:gd name="connsiteY87" fmla="*/ 245537 h 601782"/>
                <a:gd name="connsiteX88" fmla="*/ 7225 w 582734"/>
                <a:gd name="connsiteY88" fmla="*/ 219170 h 601782"/>
                <a:gd name="connsiteX89" fmla="*/ 1973 w 582734"/>
                <a:gd name="connsiteY89" fmla="*/ 199545 h 601782"/>
                <a:gd name="connsiteX90" fmla="*/ 58696 w 582734"/>
                <a:gd name="connsiteY90" fmla="*/ 101420 h 601782"/>
                <a:gd name="connsiteX91" fmla="*/ 67400 w 582734"/>
                <a:gd name="connsiteY91" fmla="*/ 94679 h 601782"/>
                <a:gd name="connsiteX92" fmla="*/ 78354 w 582734"/>
                <a:gd name="connsiteY92" fmla="*/ 96177 h 601782"/>
                <a:gd name="connsiteX93" fmla="*/ 124273 w 582734"/>
                <a:gd name="connsiteY93" fmla="*/ 122543 h 601782"/>
                <a:gd name="connsiteX94" fmla="*/ 220313 w 582734"/>
                <a:gd name="connsiteY94" fmla="*/ 67264 h 601782"/>
                <a:gd name="connsiteX95" fmla="*/ 220313 w 582734"/>
                <a:gd name="connsiteY95" fmla="*/ 14381 h 601782"/>
                <a:gd name="connsiteX96" fmla="*/ 234569 w 582734"/>
                <a:gd name="connsiteY96" fmla="*/ 0 h 60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582734" h="601782">
                  <a:moveTo>
                    <a:pt x="291443" y="254983"/>
                  </a:moveTo>
                  <a:cubicBezTo>
                    <a:pt x="266069" y="254983"/>
                    <a:pt x="245350" y="275653"/>
                    <a:pt x="245350" y="300966"/>
                  </a:cubicBezTo>
                  <a:cubicBezTo>
                    <a:pt x="245350" y="326279"/>
                    <a:pt x="266069" y="346800"/>
                    <a:pt x="291443" y="346800"/>
                  </a:cubicBezTo>
                  <a:cubicBezTo>
                    <a:pt x="316816" y="346800"/>
                    <a:pt x="337385" y="326279"/>
                    <a:pt x="337385" y="300966"/>
                  </a:cubicBezTo>
                  <a:cubicBezTo>
                    <a:pt x="337385" y="275653"/>
                    <a:pt x="316816" y="254983"/>
                    <a:pt x="291443" y="254983"/>
                  </a:cubicBezTo>
                  <a:close/>
                  <a:moveTo>
                    <a:pt x="291443" y="226374"/>
                  </a:moveTo>
                  <a:cubicBezTo>
                    <a:pt x="332580" y="226374"/>
                    <a:pt x="366061" y="259776"/>
                    <a:pt x="366061" y="300966"/>
                  </a:cubicBezTo>
                  <a:cubicBezTo>
                    <a:pt x="366061" y="342007"/>
                    <a:pt x="332580" y="375408"/>
                    <a:pt x="291443" y="375408"/>
                  </a:cubicBezTo>
                  <a:cubicBezTo>
                    <a:pt x="250155" y="375408"/>
                    <a:pt x="216674" y="342007"/>
                    <a:pt x="216674" y="300966"/>
                  </a:cubicBezTo>
                  <a:cubicBezTo>
                    <a:pt x="216674" y="259776"/>
                    <a:pt x="250155" y="226374"/>
                    <a:pt x="291443" y="226374"/>
                  </a:cubicBezTo>
                  <a:close/>
                  <a:moveTo>
                    <a:pt x="248975" y="28613"/>
                  </a:moveTo>
                  <a:lnTo>
                    <a:pt x="248975" y="78050"/>
                  </a:lnTo>
                  <a:cubicBezTo>
                    <a:pt x="248975" y="84642"/>
                    <a:pt x="244473" y="90334"/>
                    <a:pt x="238170" y="91982"/>
                  </a:cubicBezTo>
                  <a:cubicBezTo>
                    <a:pt x="199754" y="101720"/>
                    <a:pt x="164640" y="121944"/>
                    <a:pt x="136728" y="150408"/>
                  </a:cubicBezTo>
                  <a:cubicBezTo>
                    <a:pt x="132226" y="155052"/>
                    <a:pt x="125023" y="156101"/>
                    <a:pt x="119321" y="152805"/>
                  </a:cubicBezTo>
                  <a:lnTo>
                    <a:pt x="76403" y="128086"/>
                  </a:lnTo>
                  <a:lnTo>
                    <a:pt x="33936" y="201493"/>
                  </a:lnTo>
                  <a:lnTo>
                    <a:pt x="76854" y="226211"/>
                  </a:lnTo>
                  <a:cubicBezTo>
                    <a:pt x="82556" y="229507"/>
                    <a:pt x="85257" y="236099"/>
                    <a:pt x="83456" y="242541"/>
                  </a:cubicBezTo>
                  <a:cubicBezTo>
                    <a:pt x="78204" y="261417"/>
                    <a:pt x="75503" y="281042"/>
                    <a:pt x="75503" y="300966"/>
                  </a:cubicBezTo>
                  <a:cubicBezTo>
                    <a:pt x="75503" y="320741"/>
                    <a:pt x="78204" y="340366"/>
                    <a:pt x="83456" y="359392"/>
                  </a:cubicBezTo>
                  <a:cubicBezTo>
                    <a:pt x="85257" y="365684"/>
                    <a:pt x="82556" y="372425"/>
                    <a:pt x="76854" y="375571"/>
                  </a:cubicBezTo>
                  <a:lnTo>
                    <a:pt x="33936" y="400289"/>
                  </a:lnTo>
                  <a:lnTo>
                    <a:pt x="76403" y="473696"/>
                  </a:lnTo>
                  <a:lnTo>
                    <a:pt x="116770" y="450475"/>
                  </a:lnTo>
                  <a:lnTo>
                    <a:pt x="186699" y="380814"/>
                  </a:lnTo>
                  <a:cubicBezTo>
                    <a:pt x="192251" y="375122"/>
                    <a:pt x="201405" y="375122"/>
                    <a:pt x="206957" y="380814"/>
                  </a:cubicBezTo>
                  <a:cubicBezTo>
                    <a:pt x="212509" y="386357"/>
                    <a:pt x="212509" y="395346"/>
                    <a:pt x="206957" y="401038"/>
                  </a:cubicBezTo>
                  <a:lnTo>
                    <a:pt x="146782" y="460962"/>
                  </a:lnTo>
                  <a:cubicBezTo>
                    <a:pt x="171242" y="482984"/>
                    <a:pt x="200204" y="499163"/>
                    <a:pt x="231717" y="508152"/>
                  </a:cubicBezTo>
                  <a:lnTo>
                    <a:pt x="296544" y="443434"/>
                  </a:lnTo>
                  <a:cubicBezTo>
                    <a:pt x="302096" y="437891"/>
                    <a:pt x="311250" y="437891"/>
                    <a:pt x="316803" y="443434"/>
                  </a:cubicBezTo>
                  <a:cubicBezTo>
                    <a:pt x="322355" y="448977"/>
                    <a:pt x="322355" y="458116"/>
                    <a:pt x="316803" y="463659"/>
                  </a:cubicBezTo>
                  <a:lnTo>
                    <a:pt x="248975" y="531372"/>
                  </a:lnTo>
                  <a:lnTo>
                    <a:pt x="248975" y="573169"/>
                  </a:lnTo>
                  <a:lnTo>
                    <a:pt x="333910" y="573169"/>
                  </a:lnTo>
                  <a:lnTo>
                    <a:pt x="333910" y="523732"/>
                  </a:lnTo>
                  <a:cubicBezTo>
                    <a:pt x="333910" y="517140"/>
                    <a:pt x="338261" y="511448"/>
                    <a:pt x="344714" y="509800"/>
                  </a:cubicBezTo>
                  <a:cubicBezTo>
                    <a:pt x="383130" y="500212"/>
                    <a:pt x="418094" y="479988"/>
                    <a:pt x="446006" y="451374"/>
                  </a:cubicBezTo>
                  <a:cubicBezTo>
                    <a:pt x="450508" y="446730"/>
                    <a:pt x="457711" y="445681"/>
                    <a:pt x="463413" y="448977"/>
                  </a:cubicBezTo>
                  <a:lnTo>
                    <a:pt x="506331" y="473696"/>
                  </a:lnTo>
                  <a:lnTo>
                    <a:pt x="548798" y="400289"/>
                  </a:lnTo>
                  <a:lnTo>
                    <a:pt x="505880" y="375571"/>
                  </a:lnTo>
                  <a:cubicBezTo>
                    <a:pt x="500178" y="372425"/>
                    <a:pt x="497477" y="365684"/>
                    <a:pt x="499278" y="359392"/>
                  </a:cubicBezTo>
                  <a:cubicBezTo>
                    <a:pt x="504680" y="340366"/>
                    <a:pt x="507381" y="320741"/>
                    <a:pt x="507381" y="300966"/>
                  </a:cubicBezTo>
                  <a:cubicBezTo>
                    <a:pt x="507381" y="281042"/>
                    <a:pt x="504680" y="261417"/>
                    <a:pt x="499278" y="242391"/>
                  </a:cubicBezTo>
                  <a:cubicBezTo>
                    <a:pt x="497477" y="236099"/>
                    <a:pt x="500178" y="229507"/>
                    <a:pt x="505880" y="226211"/>
                  </a:cubicBezTo>
                  <a:lnTo>
                    <a:pt x="548798" y="201493"/>
                  </a:lnTo>
                  <a:lnTo>
                    <a:pt x="506331" y="128086"/>
                  </a:lnTo>
                  <a:lnTo>
                    <a:pt x="463413" y="152805"/>
                  </a:lnTo>
                  <a:cubicBezTo>
                    <a:pt x="457711" y="156101"/>
                    <a:pt x="450508" y="155052"/>
                    <a:pt x="446006" y="150408"/>
                  </a:cubicBezTo>
                  <a:cubicBezTo>
                    <a:pt x="418094" y="121944"/>
                    <a:pt x="383130" y="101720"/>
                    <a:pt x="344714" y="91982"/>
                  </a:cubicBezTo>
                  <a:cubicBezTo>
                    <a:pt x="338261" y="90334"/>
                    <a:pt x="333910" y="84642"/>
                    <a:pt x="333910" y="78050"/>
                  </a:cubicBezTo>
                  <a:lnTo>
                    <a:pt x="333910" y="28613"/>
                  </a:lnTo>
                  <a:close/>
                  <a:moveTo>
                    <a:pt x="234569" y="0"/>
                  </a:moveTo>
                  <a:lnTo>
                    <a:pt x="348165" y="0"/>
                  </a:lnTo>
                  <a:cubicBezTo>
                    <a:pt x="356119" y="0"/>
                    <a:pt x="362571" y="6442"/>
                    <a:pt x="362571" y="14381"/>
                  </a:cubicBezTo>
                  <a:lnTo>
                    <a:pt x="362571" y="67264"/>
                  </a:lnTo>
                  <a:cubicBezTo>
                    <a:pt x="398286" y="78050"/>
                    <a:pt x="431150" y="96926"/>
                    <a:pt x="458461" y="122543"/>
                  </a:cubicBezTo>
                  <a:lnTo>
                    <a:pt x="504380" y="96177"/>
                  </a:lnTo>
                  <a:cubicBezTo>
                    <a:pt x="507681" y="94229"/>
                    <a:pt x="511583" y="93630"/>
                    <a:pt x="515334" y="94679"/>
                  </a:cubicBezTo>
                  <a:cubicBezTo>
                    <a:pt x="518936" y="95728"/>
                    <a:pt x="522087" y="98125"/>
                    <a:pt x="524038" y="101420"/>
                  </a:cubicBezTo>
                  <a:lnTo>
                    <a:pt x="580761" y="199545"/>
                  </a:lnTo>
                  <a:cubicBezTo>
                    <a:pt x="584813" y="206436"/>
                    <a:pt x="582412" y="215125"/>
                    <a:pt x="575509" y="219170"/>
                  </a:cubicBezTo>
                  <a:lnTo>
                    <a:pt x="529740" y="245537"/>
                  </a:lnTo>
                  <a:cubicBezTo>
                    <a:pt x="533942" y="263664"/>
                    <a:pt x="536043" y="282240"/>
                    <a:pt x="536043" y="300966"/>
                  </a:cubicBezTo>
                  <a:cubicBezTo>
                    <a:pt x="536043" y="319542"/>
                    <a:pt x="533942" y="338119"/>
                    <a:pt x="529740" y="356246"/>
                  </a:cubicBezTo>
                  <a:lnTo>
                    <a:pt x="575509" y="382762"/>
                  </a:lnTo>
                  <a:cubicBezTo>
                    <a:pt x="582412" y="386657"/>
                    <a:pt x="584813" y="395346"/>
                    <a:pt x="580761" y="402237"/>
                  </a:cubicBezTo>
                  <a:lnTo>
                    <a:pt x="524038" y="500511"/>
                  </a:lnTo>
                  <a:cubicBezTo>
                    <a:pt x="522087" y="503807"/>
                    <a:pt x="518936" y="506204"/>
                    <a:pt x="515334" y="507103"/>
                  </a:cubicBezTo>
                  <a:cubicBezTo>
                    <a:pt x="511583" y="508152"/>
                    <a:pt x="507681" y="507552"/>
                    <a:pt x="504380" y="505755"/>
                  </a:cubicBezTo>
                  <a:lnTo>
                    <a:pt x="458461" y="479239"/>
                  </a:lnTo>
                  <a:cubicBezTo>
                    <a:pt x="431150" y="504856"/>
                    <a:pt x="398286" y="523732"/>
                    <a:pt x="362571" y="534668"/>
                  </a:cubicBezTo>
                  <a:lnTo>
                    <a:pt x="362571" y="587550"/>
                  </a:lnTo>
                  <a:cubicBezTo>
                    <a:pt x="362571" y="595340"/>
                    <a:pt x="356119" y="601782"/>
                    <a:pt x="348165" y="601782"/>
                  </a:cubicBezTo>
                  <a:lnTo>
                    <a:pt x="234569" y="601782"/>
                  </a:lnTo>
                  <a:cubicBezTo>
                    <a:pt x="226615" y="601782"/>
                    <a:pt x="220313" y="595340"/>
                    <a:pt x="220313" y="587550"/>
                  </a:cubicBezTo>
                  <a:lnTo>
                    <a:pt x="220313" y="534668"/>
                  </a:lnTo>
                  <a:cubicBezTo>
                    <a:pt x="184448" y="523732"/>
                    <a:pt x="151734" y="504856"/>
                    <a:pt x="124273" y="479239"/>
                  </a:cubicBezTo>
                  <a:lnTo>
                    <a:pt x="78354" y="505755"/>
                  </a:lnTo>
                  <a:cubicBezTo>
                    <a:pt x="75053" y="507552"/>
                    <a:pt x="71151" y="508152"/>
                    <a:pt x="67400" y="507103"/>
                  </a:cubicBezTo>
                  <a:cubicBezTo>
                    <a:pt x="63798" y="506204"/>
                    <a:pt x="60647" y="503807"/>
                    <a:pt x="58696" y="500511"/>
                  </a:cubicBezTo>
                  <a:lnTo>
                    <a:pt x="1973" y="402237"/>
                  </a:lnTo>
                  <a:cubicBezTo>
                    <a:pt x="-2079" y="395346"/>
                    <a:pt x="322" y="386657"/>
                    <a:pt x="7225" y="382762"/>
                  </a:cubicBezTo>
                  <a:lnTo>
                    <a:pt x="53144" y="356246"/>
                  </a:lnTo>
                  <a:cubicBezTo>
                    <a:pt x="48942" y="338119"/>
                    <a:pt x="46691" y="319542"/>
                    <a:pt x="46691" y="300966"/>
                  </a:cubicBezTo>
                  <a:cubicBezTo>
                    <a:pt x="46691" y="282240"/>
                    <a:pt x="48942" y="263664"/>
                    <a:pt x="53144" y="245537"/>
                  </a:cubicBezTo>
                  <a:lnTo>
                    <a:pt x="7225" y="219170"/>
                  </a:lnTo>
                  <a:cubicBezTo>
                    <a:pt x="322" y="215125"/>
                    <a:pt x="-2079" y="206436"/>
                    <a:pt x="1973" y="199545"/>
                  </a:cubicBezTo>
                  <a:lnTo>
                    <a:pt x="58696" y="101420"/>
                  </a:lnTo>
                  <a:cubicBezTo>
                    <a:pt x="60647" y="98125"/>
                    <a:pt x="63798" y="95728"/>
                    <a:pt x="67400" y="94679"/>
                  </a:cubicBezTo>
                  <a:cubicBezTo>
                    <a:pt x="71151" y="93630"/>
                    <a:pt x="75053" y="94229"/>
                    <a:pt x="78354" y="96177"/>
                  </a:cubicBezTo>
                  <a:lnTo>
                    <a:pt x="124273" y="122543"/>
                  </a:lnTo>
                  <a:cubicBezTo>
                    <a:pt x="151734" y="96926"/>
                    <a:pt x="184448" y="78050"/>
                    <a:pt x="220313" y="67264"/>
                  </a:cubicBezTo>
                  <a:lnTo>
                    <a:pt x="220313" y="14381"/>
                  </a:lnTo>
                  <a:cubicBezTo>
                    <a:pt x="220313" y="6442"/>
                    <a:pt x="226615" y="0"/>
                    <a:pt x="2345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3809444" y="1372948"/>
            <a:ext cx="1831284" cy="1831282"/>
            <a:chOff x="1115226" y="3842149"/>
            <a:chExt cx="933999" cy="933998"/>
          </a:xfrm>
        </p:grpSpPr>
        <p:sp>
          <p:nvSpPr>
            <p:cNvPr id="161" name="椭圆 160"/>
            <p:cNvSpPr/>
            <p:nvPr/>
          </p:nvSpPr>
          <p:spPr>
            <a:xfrm>
              <a:off x="1115227" y="3842149"/>
              <a:ext cx="933998" cy="933998"/>
            </a:xfrm>
            <a:prstGeom prst="ellipse">
              <a:avLst/>
            </a:prstGeom>
            <a:solidFill>
              <a:srgbClr val="FAC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弧形 161"/>
            <p:cNvSpPr/>
            <p:nvPr/>
          </p:nvSpPr>
          <p:spPr>
            <a:xfrm>
              <a:off x="1115226" y="3842149"/>
              <a:ext cx="933998" cy="933998"/>
            </a:xfrm>
            <a:prstGeom prst="arc">
              <a:avLst>
                <a:gd name="adj1" fmla="val 16200000"/>
                <a:gd name="adj2" fmla="val 10668132"/>
              </a:avLst>
            </a:prstGeom>
            <a:ln w="190500" cap="rnd">
              <a:solidFill>
                <a:srgbClr val="FAF39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Oval 87"/>
            <p:cNvSpPr/>
            <p:nvPr/>
          </p:nvSpPr>
          <p:spPr>
            <a:xfrm>
              <a:off x="1401514" y="4128713"/>
              <a:ext cx="361424" cy="360869"/>
            </a:xfrm>
            <a:custGeom>
              <a:avLst/>
              <a:gdLst>
                <a:gd name="connsiteX0" fmla="*/ 426920 w 591547"/>
                <a:gd name="connsiteY0" fmla="*/ 426341 h 590640"/>
                <a:gd name="connsiteX1" fmla="*/ 464040 w 591547"/>
                <a:gd name="connsiteY1" fmla="*/ 525427 h 590640"/>
                <a:gd name="connsiteX2" fmla="*/ 484213 w 591547"/>
                <a:gd name="connsiteY2" fmla="*/ 483537 h 590640"/>
                <a:gd name="connsiteX3" fmla="*/ 526174 w 591547"/>
                <a:gd name="connsiteY3" fmla="*/ 463397 h 590640"/>
                <a:gd name="connsiteX4" fmla="*/ 390608 w 591547"/>
                <a:gd name="connsiteY4" fmla="*/ 390089 h 590640"/>
                <a:gd name="connsiteX5" fmla="*/ 580240 w 591547"/>
                <a:gd name="connsiteY5" fmla="*/ 460175 h 590640"/>
                <a:gd name="connsiteX6" fmla="*/ 510843 w 591547"/>
                <a:gd name="connsiteY6" fmla="*/ 494815 h 590640"/>
                <a:gd name="connsiteX7" fmla="*/ 584274 w 591547"/>
                <a:gd name="connsiteY7" fmla="*/ 568123 h 590640"/>
                <a:gd name="connsiteX8" fmla="*/ 584274 w 591547"/>
                <a:gd name="connsiteY8" fmla="*/ 583429 h 590640"/>
                <a:gd name="connsiteX9" fmla="*/ 576205 w 591547"/>
                <a:gd name="connsiteY9" fmla="*/ 585846 h 590640"/>
                <a:gd name="connsiteX10" fmla="*/ 568942 w 591547"/>
                <a:gd name="connsiteY10" fmla="*/ 583429 h 590640"/>
                <a:gd name="connsiteX11" fmla="*/ 495511 w 591547"/>
                <a:gd name="connsiteY11" fmla="*/ 510121 h 590640"/>
                <a:gd name="connsiteX12" fmla="*/ 460812 w 591547"/>
                <a:gd name="connsiteY12" fmla="*/ 579402 h 590640"/>
                <a:gd name="connsiteX13" fmla="*/ 296177 w 591547"/>
                <a:gd name="connsiteY13" fmla="*/ 0 h 590640"/>
                <a:gd name="connsiteX14" fmla="*/ 591547 w 591547"/>
                <a:gd name="connsiteY14" fmla="*/ 295723 h 590640"/>
                <a:gd name="connsiteX15" fmla="*/ 581056 w 591547"/>
                <a:gd name="connsiteY15" fmla="*/ 306198 h 590640"/>
                <a:gd name="connsiteX16" fmla="*/ 570564 w 591547"/>
                <a:gd name="connsiteY16" fmla="*/ 295723 h 590640"/>
                <a:gd name="connsiteX17" fmla="*/ 296177 w 591547"/>
                <a:gd name="connsiteY17" fmla="*/ 21756 h 590640"/>
                <a:gd name="connsiteX18" fmla="*/ 21790 w 591547"/>
                <a:gd name="connsiteY18" fmla="*/ 295723 h 590640"/>
                <a:gd name="connsiteX19" fmla="*/ 112983 w 591547"/>
                <a:gd name="connsiteY19" fmla="*/ 499587 h 590640"/>
                <a:gd name="connsiteX20" fmla="*/ 121053 w 591547"/>
                <a:gd name="connsiteY20" fmla="*/ 493946 h 590640"/>
                <a:gd name="connsiteX21" fmla="*/ 205791 w 591547"/>
                <a:gd name="connsiteY21" fmla="*/ 448016 h 590640"/>
                <a:gd name="connsiteX22" fmla="*/ 218703 w 591547"/>
                <a:gd name="connsiteY22" fmla="*/ 427066 h 590640"/>
                <a:gd name="connsiteX23" fmla="*/ 218703 w 591547"/>
                <a:gd name="connsiteY23" fmla="*/ 395640 h 590640"/>
                <a:gd name="connsiteX24" fmla="*/ 184808 w 591547"/>
                <a:gd name="connsiteY24" fmla="*/ 327149 h 590640"/>
                <a:gd name="connsiteX25" fmla="*/ 171089 w 591547"/>
                <a:gd name="connsiteY25" fmla="*/ 296529 h 590640"/>
                <a:gd name="connsiteX26" fmla="*/ 171089 w 591547"/>
                <a:gd name="connsiteY26" fmla="*/ 258657 h 590640"/>
                <a:gd name="connsiteX27" fmla="*/ 179966 w 591547"/>
                <a:gd name="connsiteY27" fmla="*/ 232872 h 590640"/>
                <a:gd name="connsiteX28" fmla="*/ 179966 w 591547"/>
                <a:gd name="connsiteY28" fmla="*/ 182913 h 590640"/>
                <a:gd name="connsiteX29" fmla="*/ 200141 w 591547"/>
                <a:gd name="connsiteY29" fmla="*/ 120062 h 590640"/>
                <a:gd name="connsiteX30" fmla="*/ 296177 w 591547"/>
                <a:gd name="connsiteY30" fmla="*/ 86219 h 590640"/>
                <a:gd name="connsiteX31" fmla="*/ 391406 w 591547"/>
                <a:gd name="connsiteY31" fmla="*/ 120062 h 590640"/>
                <a:gd name="connsiteX32" fmla="*/ 411581 w 591547"/>
                <a:gd name="connsiteY32" fmla="*/ 182913 h 590640"/>
                <a:gd name="connsiteX33" fmla="*/ 411581 w 591547"/>
                <a:gd name="connsiteY33" fmla="*/ 232872 h 590640"/>
                <a:gd name="connsiteX34" fmla="*/ 421265 w 591547"/>
                <a:gd name="connsiteY34" fmla="*/ 258657 h 590640"/>
                <a:gd name="connsiteX35" fmla="*/ 421265 w 591547"/>
                <a:gd name="connsiteY35" fmla="*/ 296529 h 590640"/>
                <a:gd name="connsiteX36" fmla="*/ 393020 w 591547"/>
                <a:gd name="connsiteY36" fmla="*/ 334401 h 590640"/>
                <a:gd name="connsiteX37" fmla="*/ 380107 w 591547"/>
                <a:gd name="connsiteY37" fmla="*/ 327149 h 590640"/>
                <a:gd name="connsiteX38" fmla="*/ 386563 w 591547"/>
                <a:gd name="connsiteY38" fmla="*/ 313450 h 590640"/>
                <a:gd name="connsiteX39" fmla="*/ 399476 w 591547"/>
                <a:gd name="connsiteY39" fmla="*/ 296529 h 590640"/>
                <a:gd name="connsiteX40" fmla="*/ 399476 w 591547"/>
                <a:gd name="connsiteY40" fmla="*/ 258657 h 590640"/>
                <a:gd name="connsiteX41" fmla="*/ 393827 w 591547"/>
                <a:gd name="connsiteY41" fmla="*/ 245764 h 590640"/>
                <a:gd name="connsiteX42" fmla="*/ 389792 w 591547"/>
                <a:gd name="connsiteY42" fmla="*/ 242541 h 590640"/>
                <a:gd name="connsiteX43" fmla="*/ 389792 w 591547"/>
                <a:gd name="connsiteY43" fmla="*/ 181302 h 590640"/>
                <a:gd name="connsiteX44" fmla="*/ 375265 w 591547"/>
                <a:gd name="connsiteY44" fmla="*/ 133760 h 590640"/>
                <a:gd name="connsiteX45" fmla="*/ 296177 w 591547"/>
                <a:gd name="connsiteY45" fmla="*/ 107170 h 590640"/>
                <a:gd name="connsiteX46" fmla="*/ 216282 w 591547"/>
                <a:gd name="connsiteY46" fmla="*/ 133760 h 590640"/>
                <a:gd name="connsiteX47" fmla="*/ 201755 w 591547"/>
                <a:gd name="connsiteY47" fmla="*/ 181302 h 590640"/>
                <a:gd name="connsiteX48" fmla="*/ 201755 w 591547"/>
                <a:gd name="connsiteY48" fmla="*/ 182108 h 590640"/>
                <a:gd name="connsiteX49" fmla="*/ 201755 w 591547"/>
                <a:gd name="connsiteY49" fmla="*/ 242541 h 590640"/>
                <a:gd name="connsiteX50" fmla="*/ 198527 w 591547"/>
                <a:gd name="connsiteY50" fmla="*/ 245764 h 590640"/>
                <a:gd name="connsiteX51" fmla="*/ 192071 w 591547"/>
                <a:gd name="connsiteY51" fmla="*/ 258657 h 590640"/>
                <a:gd name="connsiteX52" fmla="*/ 192071 w 591547"/>
                <a:gd name="connsiteY52" fmla="*/ 296529 h 590640"/>
                <a:gd name="connsiteX53" fmla="*/ 200141 w 591547"/>
                <a:gd name="connsiteY53" fmla="*/ 311839 h 590640"/>
                <a:gd name="connsiteX54" fmla="*/ 204177 w 591547"/>
                <a:gd name="connsiteY54" fmla="*/ 314256 h 590640"/>
                <a:gd name="connsiteX55" fmla="*/ 204984 w 591547"/>
                <a:gd name="connsiteY55" fmla="*/ 318285 h 590640"/>
                <a:gd name="connsiteX56" fmla="*/ 237264 w 591547"/>
                <a:gd name="connsiteY56" fmla="*/ 385165 h 590640"/>
                <a:gd name="connsiteX57" fmla="*/ 239686 w 591547"/>
                <a:gd name="connsiteY57" fmla="*/ 388388 h 590640"/>
                <a:gd name="connsiteX58" fmla="*/ 239686 w 591547"/>
                <a:gd name="connsiteY58" fmla="*/ 427066 h 590640"/>
                <a:gd name="connsiteX59" fmla="*/ 216282 w 591547"/>
                <a:gd name="connsiteY59" fmla="*/ 466549 h 590640"/>
                <a:gd name="connsiteX60" fmla="*/ 130738 w 591547"/>
                <a:gd name="connsiteY60" fmla="*/ 513285 h 590640"/>
                <a:gd name="connsiteX61" fmla="*/ 129931 w 591547"/>
                <a:gd name="connsiteY61" fmla="*/ 513285 h 590640"/>
                <a:gd name="connsiteX62" fmla="*/ 131545 w 591547"/>
                <a:gd name="connsiteY62" fmla="*/ 514896 h 590640"/>
                <a:gd name="connsiteX63" fmla="*/ 146071 w 591547"/>
                <a:gd name="connsiteY63" fmla="*/ 524566 h 590640"/>
                <a:gd name="connsiteX64" fmla="*/ 150913 w 591547"/>
                <a:gd name="connsiteY64" fmla="*/ 527789 h 590640"/>
                <a:gd name="connsiteX65" fmla="*/ 167054 w 591547"/>
                <a:gd name="connsiteY65" fmla="*/ 537458 h 590640"/>
                <a:gd name="connsiteX66" fmla="*/ 169475 w 591547"/>
                <a:gd name="connsiteY66" fmla="*/ 538264 h 590640"/>
                <a:gd name="connsiteX67" fmla="*/ 187229 w 591547"/>
                <a:gd name="connsiteY67" fmla="*/ 547128 h 590640"/>
                <a:gd name="connsiteX68" fmla="*/ 207405 w 591547"/>
                <a:gd name="connsiteY68" fmla="*/ 555186 h 590640"/>
                <a:gd name="connsiteX69" fmla="*/ 209019 w 591547"/>
                <a:gd name="connsiteY69" fmla="*/ 555186 h 590640"/>
                <a:gd name="connsiteX70" fmla="*/ 250984 w 591547"/>
                <a:gd name="connsiteY70" fmla="*/ 565661 h 590640"/>
                <a:gd name="connsiteX71" fmla="*/ 251791 w 591547"/>
                <a:gd name="connsiteY71" fmla="*/ 565661 h 590640"/>
                <a:gd name="connsiteX72" fmla="*/ 271966 w 591547"/>
                <a:gd name="connsiteY72" fmla="*/ 568078 h 590640"/>
                <a:gd name="connsiteX73" fmla="*/ 275194 w 591547"/>
                <a:gd name="connsiteY73" fmla="*/ 568884 h 590640"/>
                <a:gd name="connsiteX74" fmla="*/ 296177 w 591547"/>
                <a:gd name="connsiteY74" fmla="*/ 569690 h 590640"/>
                <a:gd name="connsiteX75" fmla="*/ 306668 w 591547"/>
                <a:gd name="connsiteY75" fmla="*/ 580165 h 590640"/>
                <a:gd name="connsiteX76" fmla="*/ 296177 w 591547"/>
                <a:gd name="connsiteY76" fmla="*/ 590640 h 590640"/>
                <a:gd name="connsiteX77" fmla="*/ 271966 w 591547"/>
                <a:gd name="connsiteY77" fmla="*/ 589834 h 590640"/>
                <a:gd name="connsiteX78" fmla="*/ 268738 w 591547"/>
                <a:gd name="connsiteY78" fmla="*/ 589834 h 590640"/>
                <a:gd name="connsiteX79" fmla="*/ 245335 w 591547"/>
                <a:gd name="connsiteY79" fmla="*/ 586611 h 590640"/>
                <a:gd name="connsiteX80" fmla="*/ 242914 w 591547"/>
                <a:gd name="connsiteY80" fmla="*/ 585806 h 590640"/>
                <a:gd name="connsiteX81" fmla="*/ 171896 w 591547"/>
                <a:gd name="connsiteY81" fmla="*/ 563244 h 590640"/>
                <a:gd name="connsiteX82" fmla="*/ 170282 w 591547"/>
                <a:gd name="connsiteY82" fmla="*/ 562438 h 590640"/>
                <a:gd name="connsiteX83" fmla="*/ 150106 w 591547"/>
                <a:gd name="connsiteY83" fmla="*/ 551963 h 590640"/>
                <a:gd name="connsiteX84" fmla="*/ 146071 w 591547"/>
                <a:gd name="connsiteY84" fmla="*/ 550351 h 590640"/>
                <a:gd name="connsiteX85" fmla="*/ 128316 w 591547"/>
                <a:gd name="connsiteY85" fmla="*/ 539070 h 590640"/>
                <a:gd name="connsiteX86" fmla="*/ 122667 w 591547"/>
                <a:gd name="connsiteY86" fmla="*/ 535041 h 590640"/>
                <a:gd name="connsiteX87" fmla="*/ 107334 w 591547"/>
                <a:gd name="connsiteY87" fmla="*/ 522954 h 590640"/>
                <a:gd name="connsiteX88" fmla="*/ 105720 w 591547"/>
                <a:gd name="connsiteY88" fmla="*/ 521343 h 590640"/>
                <a:gd name="connsiteX89" fmla="*/ 96036 w 591547"/>
                <a:gd name="connsiteY89" fmla="*/ 513285 h 590640"/>
                <a:gd name="connsiteX90" fmla="*/ 0 w 591547"/>
                <a:gd name="connsiteY90" fmla="*/ 295723 h 590640"/>
                <a:gd name="connsiteX91" fmla="*/ 296177 w 591547"/>
                <a:gd name="connsiteY91" fmla="*/ 0 h 5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91547" h="590640">
                  <a:moveTo>
                    <a:pt x="426920" y="426341"/>
                  </a:moveTo>
                  <a:lnTo>
                    <a:pt x="464040" y="525427"/>
                  </a:lnTo>
                  <a:lnTo>
                    <a:pt x="484213" y="483537"/>
                  </a:lnTo>
                  <a:lnTo>
                    <a:pt x="526174" y="463397"/>
                  </a:lnTo>
                  <a:close/>
                  <a:moveTo>
                    <a:pt x="390608" y="390089"/>
                  </a:moveTo>
                  <a:lnTo>
                    <a:pt x="580240" y="460175"/>
                  </a:lnTo>
                  <a:lnTo>
                    <a:pt x="510843" y="494815"/>
                  </a:lnTo>
                  <a:lnTo>
                    <a:pt x="584274" y="568123"/>
                  </a:lnTo>
                  <a:cubicBezTo>
                    <a:pt x="588309" y="572151"/>
                    <a:pt x="588309" y="578596"/>
                    <a:pt x="584274" y="583429"/>
                  </a:cubicBezTo>
                  <a:cubicBezTo>
                    <a:pt x="581853" y="585041"/>
                    <a:pt x="578626" y="585846"/>
                    <a:pt x="576205" y="585846"/>
                  </a:cubicBezTo>
                  <a:cubicBezTo>
                    <a:pt x="573784" y="585846"/>
                    <a:pt x="570556" y="585041"/>
                    <a:pt x="568942" y="583429"/>
                  </a:cubicBezTo>
                  <a:lnTo>
                    <a:pt x="495511" y="510121"/>
                  </a:lnTo>
                  <a:lnTo>
                    <a:pt x="460812" y="579402"/>
                  </a:lnTo>
                  <a:close/>
                  <a:moveTo>
                    <a:pt x="296177" y="0"/>
                  </a:moveTo>
                  <a:cubicBezTo>
                    <a:pt x="459195" y="0"/>
                    <a:pt x="591547" y="132149"/>
                    <a:pt x="591547" y="295723"/>
                  </a:cubicBezTo>
                  <a:cubicBezTo>
                    <a:pt x="591547" y="301364"/>
                    <a:pt x="586705" y="306198"/>
                    <a:pt x="581056" y="306198"/>
                  </a:cubicBezTo>
                  <a:cubicBezTo>
                    <a:pt x="575407" y="306198"/>
                    <a:pt x="570564" y="301364"/>
                    <a:pt x="570564" y="295723"/>
                  </a:cubicBezTo>
                  <a:cubicBezTo>
                    <a:pt x="570564" y="144236"/>
                    <a:pt x="447090" y="21756"/>
                    <a:pt x="296177" y="21756"/>
                  </a:cubicBezTo>
                  <a:cubicBezTo>
                    <a:pt x="144457" y="21756"/>
                    <a:pt x="21790" y="144236"/>
                    <a:pt x="21790" y="295723"/>
                  </a:cubicBezTo>
                  <a:cubicBezTo>
                    <a:pt x="21790" y="376302"/>
                    <a:pt x="56492" y="448822"/>
                    <a:pt x="112983" y="499587"/>
                  </a:cubicBezTo>
                  <a:cubicBezTo>
                    <a:pt x="115404" y="497169"/>
                    <a:pt x="117825" y="495558"/>
                    <a:pt x="121053" y="493946"/>
                  </a:cubicBezTo>
                  <a:lnTo>
                    <a:pt x="205791" y="448016"/>
                  </a:lnTo>
                  <a:cubicBezTo>
                    <a:pt x="213861" y="443182"/>
                    <a:pt x="218703" y="435124"/>
                    <a:pt x="218703" y="427066"/>
                  </a:cubicBezTo>
                  <a:lnTo>
                    <a:pt x="218703" y="395640"/>
                  </a:lnTo>
                  <a:cubicBezTo>
                    <a:pt x="211440" y="386777"/>
                    <a:pt x="193685" y="360992"/>
                    <a:pt x="184808" y="327149"/>
                  </a:cubicBezTo>
                  <a:cubicBezTo>
                    <a:pt x="175931" y="319897"/>
                    <a:pt x="171089" y="308616"/>
                    <a:pt x="171089" y="296529"/>
                  </a:cubicBezTo>
                  <a:lnTo>
                    <a:pt x="171089" y="258657"/>
                  </a:lnTo>
                  <a:cubicBezTo>
                    <a:pt x="171089" y="248988"/>
                    <a:pt x="174317" y="240124"/>
                    <a:pt x="179966" y="232872"/>
                  </a:cubicBezTo>
                  <a:lnTo>
                    <a:pt x="179966" y="182913"/>
                  </a:lnTo>
                  <a:cubicBezTo>
                    <a:pt x="179966" y="177273"/>
                    <a:pt x="177545" y="145847"/>
                    <a:pt x="200141" y="120062"/>
                  </a:cubicBezTo>
                  <a:cubicBezTo>
                    <a:pt x="220317" y="97500"/>
                    <a:pt x="252598" y="86219"/>
                    <a:pt x="296177" y="86219"/>
                  </a:cubicBezTo>
                  <a:cubicBezTo>
                    <a:pt x="339756" y="86219"/>
                    <a:pt x="371230" y="97500"/>
                    <a:pt x="391406" y="120062"/>
                  </a:cubicBezTo>
                  <a:cubicBezTo>
                    <a:pt x="414002" y="145847"/>
                    <a:pt x="412388" y="177273"/>
                    <a:pt x="411581" y="182913"/>
                  </a:cubicBezTo>
                  <a:lnTo>
                    <a:pt x="411581" y="232872"/>
                  </a:lnTo>
                  <a:cubicBezTo>
                    <a:pt x="418037" y="240124"/>
                    <a:pt x="421265" y="248988"/>
                    <a:pt x="421265" y="258657"/>
                  </a:cubicBezTo>
                  <a:lnTo>
                    <a:pt x="421265" y="296529"/>
                  </a:lnTo>
                  <a:cubicBezTo>
                    <a:pt x="421265" y="314256"/>
                    <a:pt x="409967" y="328760"/>
                    <a:pt x="393020" y="334401"/>
                  </a:cubicBezTo>
                  <a:cubicBezTo>
                    <a:pt x="387370" y="336012"/>
                    <a:pt x="381721" y="332789"/>
                    <a:pt x="380107" y="327149"/>
                  </a:cubicBezTo>
                  <a:cubicBezTo>
                    <a:pt x="377686" y="321508"/>
                    <a:pt x="380914" y="315062"/>
                    <a:pt x="386563" y="313450"/>
                  </a:cubicBezTo>
                  <a:cubicBezTo>
                    <a:pt x="394634" y="311033"/>
                    <a:pt x="399476" y="304587"/>
                    <a:pt x="399476" y="296529"/>
                  </a:cubicBezTo>
                  <a:lnTo>
                    <a:pt x="399476" y="258657"/>
                  </a:lnTo>
                  <a:cubicBezTo>
                    <a:pt x="399476" y="253822"/>
                    <a:pt x="397862" y="248988"/>
                    <a:pt x="393827" y="245764"/>
                  </a:cubicBezTo>
                  <a:lnTo>
                    <a:pt x="389792" y="242541"/>
                  </a:lnTo>
                  <a:lnTo>
                    <a:pt x="389792" y="181302"/>
                  </a:lnTo>
                  <a:cubicBezTo>
                    <a:pt x="389792" y="180496"/>
                    <a:pt x="393020" y="154711"/>
                    <a:pt x="375265" y="133760"/>
                  </a:cubicBezTo>
                  <a:cubicBezTo>
                    <a:pt x="359125" y="116033"/>
                    <a:pt x="332493" y="107170"/>
                    <a:pt x="296177" y="107170"/>
                  </a:cubicBezTo>
                  <a:cubicBezTo>
                    <a:pt x="259054" y="107170"/>
                    <a:pt x="232422" y="116033"/>
                    <a:pt x="216282" y="133760"/>
                  </a:cubicBezTo>
                  <a:cubicBezTo>
                    <a:pt x="198527" y="154711"/>
                    <a:pt x="201755" y="180496"/>
                    <a:pt x="201755" y="181302"/>
                  </a:cubicBezTo>
                  <a:lnTo>
                    <a:pt x="201755" y="182108"/>
                  </a:lnTo>
                  <a:lnTo>
                    <a:pt x="201755" y="242541"/>
                  </a:lnTo>
                  <a:lnTo>
                    <a:pt x="198527" y="245764"/>
                  </a:lnTo>
                  <a:cubicBezTo>
                    <a:pt x="194492" y="248988"/>
                    <a:pt x="192071" y="253822"/>
                    <a:pt x="192071" y="258657"/>
                  </a:cubicBezTo>
                  <a:lnTo>
                    <a:pt x="192071" y="296529"/>
                  </a:lnTo>
                  <a:cubicBezTo>
                    <a:pt x="192071" y="302975"/>
                    <a:pt x="195299" y="308616"/>
                    <a:pt x="200141" y="311839"/>
                  </a:cubicBezTo>
                  <a:lnTo>
                    <a:pt x="204177" y="314256"/>
                  </a:lnTo>
                  <a:lnTo>
                    <a:pt x="204984" y="318285"/>
                  </a:lnTo>
                  <a:cubicBezTo>
                    <a:pt x="213861" y="356157"/>
                    <a:pt x="237264" y="384359"/>
                    <a:pt x="237264" y="385165"/>
                  </a:cubicBezTo>
                  <a:lnTo>
                    <a:pt x="239686" y="388388"/>
                  </a:lnTo>
                  <a:lnTo>
                    <a:pt x="239686" y="427066"/>
                  </a:lnTo>
                  <a:cubicBezTo>
                    <a:pt x="239686" y="443182"/>
                    <a:pt x="230808" y="458492"/>
                    <a:pt x="216282" y="466549"/>
                  </a:cubicBezTo>
                  <a:lnTo>
                    <a:pt x="130738" y="513285"/>
                  </a:lnTo>
                  <a:lnTo>
                    <a:pt x="129931" y="513285"/>
                  </a:lnTo>
                  <a:cubicBezTo>
                    <a:pt x="130738" y="514091"/>
                    <a:pt x="130738" y="514091"/>
                    <a:pt x="131545" y="514896"/>
                  </a:cubicBezTo>
                  <a:cubicBezTo>
                    <a:pt x="136387" y="518120"/>
                    <a:pt x="141229" y="521343"/>
                    <a:pt x="146071" y="524566"/>
                  </a:cubicBezTo>
                  <a:cubicBezTo>
                    <a:pt x="147685" y="525372"/>
                    <a:pt x="149299" y="526983"/>
                    <a:pt x="150913" y="527789"/>
                  </a:cubicBezTo>
                  <a:cubicBezTo>
                    <a:pt x="155755" y="531012"/>
                    <a:pt x="161404" y="534235"/>
                    <a:pt x="167054" y="537458"/>
                  </a:cubicBezTo>
                  <a:cubicBezTo>
                    <a:pt x="167861" y="537458"/>
                    <a:pt x="168668" y="538264"/>
                    <a:pt x="169475" y="538264"/>
                  </a:cubicBezTo>
                  <a:cubicBezTo>
                    <a:pt x="175124" y="541487"/>
                    <a:pt x="181580" y="544711"/>
                    <a:pt x="187229" y="547128"/>
                  </a:cubicBezTo>
                  <a:cubicBezTo>
                    <a:pt x="194492" y="550351"/>
                    <a:pt x="200948" y="552768"/>
                    <a:pt x="207405" y="555186"/>
                  </a:cubicBezTo>
                  <a:cubicBezTo>
                    <a:pt x="208212" y="555186"/>
                    <a:pt x="208212" y="555186"/>
                    <a:pt x="209019" y="555186"/>
                  </a:cubicBezTo>
                  <a:cubicBezTo>
                    <a:pt x="222738" y="560020"/>
                    <a:pt x="236457" y="563244"/>
                    <a:pt x="250984" y="565661"/>
                  </a:cubicBezTo>
                  <a:lnTo>
                    <a:pt x="251791" y="565661"/>
                  </a:lnTo>
                  <a:cubicBezTo>
                    <a:pt x="258247" y="567272"/>
                    <a:pt x="265510" y="568078"/>
                    <a:pt x="271966" y="568078"/>
                  </a:cubicBezTo>
                  <a:cubicBezTo>
                    <a:pt x="272773" y="568078"/>
                    <a:pt x="274387" y="568884"/>
                    <a:pt x="275194" y="568884"/>
                  </a:cubicBezTo>
                  <a:cubicBezTo>
                    <a:pt x="282458" y="568884"/>
                    <a:pt x="288914" y="569690"/>
                    <a:pt x="296177" y="569690"/>
                  </a:cubicBezTo>
                  <a:cubicBezTo>
                    <a:pt x="301826" y="569690"/>
                    <a:pt x="306668" y="574525"/>
                    <a:pt x="306668" y="580165"/>
                  </a:cubicBezTo>
                  <a:cubicBezTo>
                    <a:pt x="306668" y="585806"/>
                    <a:pt x="301826" y="590640"/>
                    <a:pt x="296177" y="590640"/>
                  </a:cubicBezTo>
                  <a:cubicBezTo>
                    <a:pt x="288107" y="590640"/>
                    <a:pt x="280037" y="590640"/>
                    <a:pt x="271966" y="589834"/>
                  </a:cubicBezTo>
                  <a:cubicBezTo>
                    <a:pt x="271159" y="589834"/>
                    <a:pt x="269545" y="589834"/>
                    <a:pt x="268738" y="589834"/>
                  </a:cubicBezTo>
                  <a:cubicBezTo>
                    <a:pt x="260668" y="589029"/>
                    <a:pt x="253405" y="587417"/>
                    <a:pt x="245335" y="586611"/>
                  </a:cubicBezTo>
                  <a:cubicBezTo>
                    <a:pt x="244528" y="586611"/>
                    <a:pt x="243721" y="586611"/>
                    <a:pt x="242914" y="585806"/>
                  </a:cubicBezTo>
                  <a:cubicBezTo>
                    <a:pt x="217896" y="581777"/>
                    <a:pt x="194492" y="573719"/>
                    <a:pt x="171896" y="563244"/>
                  </a:cubicBezTo>
                  <a:cubicBezTo>
                    <a:pt x="171089" y="563244"/>
                    <a:pt x="170282" y="563244"/>
                    <a:pt x="170282" y="562438"/>
                  </a:cubicBezTo>
                  <a:cubicBezTo>
                    <a:pt x="163018" y="559215"/>
                    <a:pt x="156562" y="555991"/>
                    <a:pt x="150106" y="551963"/>
                  </a:cubicBezTo>
                  <a:cubicBezTo>
                    <a:pt x="148492" y="551157"/>
                    <a:pt x="147685" y="551157"/>
                    <a:pt x="146071" y="550351"/>
                  </a:cubicBezTo>
                  <a:cubicBezTo>
                    <a:pt x="139615" y="546322"/>
                    <a:pt x="133966" y="543099"/>
                    <a:pt x="128316" y="539070"/>
                  </a:cubicBezTo>
                  <a:cubicBezTo>
                    <a:pt x="126702" y="537458"/>
                    <a:pt x="125088" y="536653"/>
                    <a:pt x="122667" y="535041"/>
                  </a:cubicBezTo>
                  <a:cubicBezTo>
                    <a:pt x="117825" y="531012"/>
                    <a:pt x="112176" y="526983"/>
                    <a:pt x="107334" y="522954"/>
                  </a:cubicBezTo>
                  <a:cubicBezTo>
                    <a:pt x="106527" y="522149"/>
                    <a:pt x="105720" y="522149"/>
                    <a:pt x="105720" y="521343"/>
                  </a:cubicBezTo>
                  <a:lnTo>
                    <a:pt x="96036" y="513285"/>
                  </a:lnTo>
                  <a:cubicBezTo>
                    <a:pt x="37123" y="459297"/>
                    <a:pt x="0" y="381136"/>
                    <a:pt x="0" y="295723"/>
                  </a:cubicBezTo>
                  <a:cubicBezTo>
                    <a:pt x="0" y="132149"/>
                    <a:pt x="132352" y="0"/>
                    <a:pt x="2961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6385537" y="1447878"/>
            <a:ext cx="1831284" cy="1831282"/>
            <a:chOff x="1115226" y="3842149"/>
            <a:chExt cx="933999" cy="933998"/>
          </a:xfrm>
        </p:grpSpPr>
        <p:sp>
          <p:nvSpPr>
            <p:cNvPr id="156" name="椭圆 155"/>
            <p:cNvSpPr/>
            <p:nvPr/>
          </p:nvSpPr>
          <p:spPr>
            <a:xfrm>
              <a:off x="1115227" y="3842149"/>
              <a:ext cx="933998" cy="93399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弧形 156"/>
            <p:cNvSpPr/>
            <p:nvPr/>
          </p:nvSpPr>
          <p:spPr>
            <a:xfrm>
              <a:off x="1115226" y="3842149"/>
              <a:ext cx="933998" cy="933998"/>
            </a:xfrm>
            <a:prstGeom prst="arc">
              <a:avLst>
                <a:gd name="adj1" fmla="val 16200000"/>
                <a:gd name="adj2" fmla="val 1117898"/>
              </a:avLst>
            </a:prstGeom>
            <a:ln w="19050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Oval 107"/>
            <p:cNvSpPr/>
            <p:nvPr/>
          </p:nvSpPr>
          <p:spPr>
            <a:xfrm>
              <a:off x="1401514" y="4131760"/>
              <a:ext cx="361424" cy="354775"/>
            </a:xfrm>
            <a:custGeom>
              <a:avLst/>
              <a:gdLst>
                <a:gd name="connsiteX0" fmla="*/ 244277 w 606086"/>
                <a:gd name="connsiteY0" fmla="*/ 198378 h 594937"/>
                <a:gd name="connsiteX1" fmla="*/ 198685 w 606086"/>
                <a:gd name="connsiteY1" fmla="*/ 243894 h 594937"/>
                <a:gd name="connsiteX2" fmla="*/ 198685 w 606086"/>
                <a:gd name="connsiteY2" fmla="*/ 340675 h 594937"/>
                <a:gd name="connsiteX3" fmla="*/ 228863 w 606086"/>
                <a:gd name="connsiteY3" fmla="*/ 383317 h 594937"/>
                <a:gd name="connsiteX4" fmla="*/ 238798 w 606086"/>
                <a:gd name="connsiteY4" fmla="*/ 397501 h 594937"/>
                <a:gd name="connsiteX5" fmla="*/ 238798 w 606086"/>
                <a:gd name="connsiteY5" fmla="*/ 534235 h 594937"/>
                <a:gd name="connsiteX6" fmla="*/ 268884 w 606086"/>
                <a:gd name="connsiteY6" fmla="*/ 564271 h 594937"/>
                <a:gd name="connsiteX7" fmla="*/ 337690 w 606086"/>
                <a:gd name="connsiteY7" fmla="*/ 564271 h 594937"/>
                <a:gd name="connsiteX8" fmla="*/ 367775 w 606086"/>
                <a:gd name="connsiteY8" fmla="*/ 534235 h 594937"/>
                <a:gd name="connsiteX9" fmla="*/ 367775 w 606086"/>
                <a:gd name="connsiteY9" fmla="*/ 397501 h 594937"/>
                <a:gd name="connsiteX10" fmla="*/ 377710 w 606086"/>
                <a:gd name="connsiteY10" fmla="*/ 383317 h 594937"/>
                <a:gd name="connsiteX11" fmla="*/ 407517 w 606086"/>
                <a:gd name="connsiteY11" fmla="*/ 340675 h 594937"/>
                <a:gd name="connsiteX12" fmla="*/ 407517 w 606086"/>
                <a:gd name="connsiteY12" fmla="*/ 243894 h 594937"/>
                <a:gd name="connsiteX13" fmla="*/ 362018 w 606086"/>
                <a:gd name="connsiteY13" fmla="*/ 198378 h 594937"/>
                <a:gd name="connsiteX14" fmla="*/ 465039 w 606086"/>
                <a:gd name="connsiteY14" fmla="*/ 168299 h 594937"/>
                <a:gd name="connsiteX15" fmla="*/ 530224 w 606086"/>
                <a:gd name="connsiteY15" fmla="*/ 168299 h 594937"/>
                <a:gd name="connsiteX16" fmla="*/ 606086 w 606086"/>
                <a:gd name="connsiteY16" fmla="*/ 243932 h 594937"/>
                <a:gd name="connsiteX17" fmla="*/ 606086 w 606086"/>
                <a:gd name="connsiteY17" fmla="*/ 340697 h 594937"/>
                <a:gd name="connsiteX18" fmla="*/ 566251 w 606086"/>
                <a:gd name="connsiteY18" fmla="*/ 407339 h 594937"/>
                <a:gd name="connsiteX19" fmla="*/ 566251 w 606086"/>
                <a:gd name="connsiteY19" fmla="*/ 534598 h 594937"/>
                <a:gd name="connsiteX20" fmla="*/ 505803 w 606086"/>
                <a:gd name="connsiteY20" fmla="*/ 594937 h 594937"/>
                <a:gd name="connsiteX21" fmla="*/ 436997 w 606086"/>
                <a:gd name="connsiteY21" fmla="*/ 594937 h 594937"/>
                <a:gd name="connsiteX22" fmla="*/ 421769 w 606086"/>
                <a:gd name="connsiteY22" fmla="*/ 579736 h 594937"/>
                <a:gd name="connsiteX23" fmla="*/ 436997 w 606086"/>
                <a:gd name="connsiteY23" fmla="*/ 564536 h 594937"/>
                <a:gd name="connsiteX24" fmla="*/ 505803 w 606086"/>
                <a:gd name="connsiteY24" fmla="*/ 564536 h 594937"/>
                <a:gd name="connsiteX25" fmla="*/ 535888 w 606086"/>
                <a:gd name="connsiteY25" fmla="*/ 534505 h 594937"/>
                <a:gd name="connsiteX26" fmla="*/ 535888 w 606086"/>
                <a:gd name="connsiteY26" fmla="*/ 397792 h 594937"/>
                <a:gd name="connsiteX27" fmla="*/ 545823 w 606086"/>
                <a:gd name="connsiteY27" fmla="*/ 383611 h 594937"/>
                <a:gd name="connsiteX28" fmla="*/ 575722 w 606086"/>
                <a:gd name="connsiteY28" fmla="*/ 340975 h 594937"/>
                <a:gd name="connsiteX29" fmla="*/ 575722 w 606086"/>
                <a:gd name="connsiteY29" fmla="*/ 244210 h 594937"/>
                <a:gd name="connsiteX30" fmla="*/ 530224 w 606086"/>
                <a:gd name="connsiteY30" fmla="*/ 198700 h 594937"/>
                <a:gd name="connsiteX31" fmla="*/ 465039 w 606086"/>
                <a:gd name="connsiteY31" fmla="*/ 198700 h 594937"/>
                <a:gd name="connsiteX32" fmla="*/ 449811 w 606086"/>
                <a:gd name="connsiteY32" fmla="*/ 183500 h 594937"/>
                <a:gd name="connsiteX33" fmla="*/ 465039 w 606086"/>
                <a:gd name="connsiteY33" fmla="*/ 168299 h 594937"/>
                <a:gd name="connsiteX34" fmla="*/ 244091 w 606086"/>
                <a:gd name="connsiteY34" fmla="*/ 168157 h 594937"/>
                <a:gd name="connsiteX35" fmla="*/ 361832 w 606086"/>
                <a:gd name="connsiteY35" fmla="*/ 168157 h 594937"/>
                <a:gd name="connsiteX36" fmla="*/ 437788 w 606086"/>
                <a:gd name="connsiteY36" fmla="*/ 243894 h 594937"/>
                <a:gd name="connsiteX37" fmla="*/ 437788 w 606086"/>
                <a:gd name="connsiteY37" fmla="*/ 340675 h 594937"/>
                <a:gd name="connsiteX38" fmla="*/ 397860 w 606086"/>
                <a:gd name="connsiteY38" fmla="*/ 407327 h 594937"/>
                <a:gd name="connsiteX39" fmla="*/ 397860 w 606086"/>
                <a:gd name="connsiteY39" fmla="*/ 534235 h 594937"/>
                <a:gd name="connsiteX40" fmla="*/ 337504 w 606086"/>
                <a:gd name="connsiteY40" fmla="*/ 594584 h 594937"/>
                <a:gd name="connsiteX41" fmla="*/ 268605 w 606086"/>
                <a:gd name="connsiteY41" fmla="*/ 594584 h 594937"/>
                <a:gd name="connsiteX42" fmla="*/ 208063 w 606086"/>
                <a:gd name="connsiteY42" fmla="*/ 534235 h 594937"/>
                <a:gd name="connsiteX43" fmla="*/ 208063 w 606086"/>
                <a:gd name="connsiteY43" fmla="*/ 407327 h 594937"/>
                <a:gd name="connsiteX44" fmla="*/ 168228 w 606086"/>
                <a:gd name="connsiteY44" fmla="*/ 340675 h 594937"/>
                <a:gd name="connsiteX45" fmla="*/ 168228 w 606086"/>
                <a:gd name="connsiteY45" fmla="*/ 243894 h 594937"/>
                <a:gd name="connsiteX46" fmla="*/ 244091 w 606086"/>
                <a:gd name="connsiteY46" fmla="*/ 168157 h 594937"/>
                <a:gd name="connsiteX47" fmla="*/ 75862 w 606086"/>
                <a:gd name="connsiteY47" fmla="*/ 168016 h 594937"/>
                <a:gd name="connsiteX48" fmla="*/ 140861 w 606086"/>
                <a:gd name="connsiteY48" fmla="*/ 168016 h 594937"/>
                <a:gd name="connsiteX49" fmla="*/ 156089 w 606086"/>
                <a:gd name="connsiteY49" fmla="*/ 183217 h 594937"/>
                <a:gd name="connsiteX50" fmla="*/ 140861 w 606086"/>
                <a:gd name="connsiteY50" fmla="*/ 198419 h 594937"/>
                <a:gd name="connsiteX51" fmla="*/ 76048 w 606086"/>
                <a:gd name="connsiteY51" fmla="*/ 198419 h 594937"/>
                <a:gd name="connsiteX52" fmla="*/ 30456 w 606086"/>
                <a:gd name="connsiteY52" fmla="*/ 243931 h 594937"/>
                <a:gd name="connsiteX53" fmla="*/ 30456 w 606086"/>
                <a:gd name="connsiteY53" fmla="*/ 340701 h 594937"/>
                <a:gd name="connsiteX54" fmla="*/ 60263 w 606086"/>
                <a:gd name="connsiteY54" fmla="*/ 383339 h 594937"/>
                <a:gd name="connsiteX55" fmla="*/ 70198 w 606086"/>
                <a:gd name="connsiteY55" fmla="*/ 397521 h 594937"/>
                <a:gd name="connsiteX56" fmla="*/ 70198 w 606086"/>
                <a:gd name="connsiteY56" fmla="*/ 534149 h 594937"/>
                <a:gd name="connsiteX57" fmla="*/ 100283 w 606086"/>
                <a:gd name="connsiteY57" fmla="*/ 564181 h 594937"/>
                <a:gd name="connsiteX58" fmla="*/ 169089 w 606086"/>
                <a:gd name="connsiteY58" fmla="*/ 564181 h 594937"/>
                <a:gd name="connsiteX59" fmla="*/ 184317 w 606086"/>
                <a:gd name="connsiteY59" fmla="*/ 579383 h 594937"/>
                <a:gd name="connsiteX60" fmla="*/ 169089 w 606086"/>
                <a:gd name="connsiteY60" fmla="*/ 594584 h 594937"/>
                <a:gd name="connsiteX61" fmla="*/ 100283 w 606086"/>
                <a:gd name="connsiteY61" fmla="*/ 594584 h 594937"/>
                <a:gd name="connsiteX62" fmla="*/ 39835 w 606086"/>
                <a:gd name="connsiteY62" fmla="*/ 534149 h 594937"/>
                <a:gd name="connsiteX63" fmla="*/ 39835 w 606086"/>
                <a:gd name="connsiteY63" fmla="*/ 407161 h 594937"/>
                <a:gd name="connsiteX64" fmla="*/ 0 w 606086"/>
                <a:gd name="connsiteY64" fmla="*/ 340608 h 594937"/>
                <a:gd name="connsiteX65" fmla="*/ 0 w 606086"/>
                <a:gd name="connsiteY65" fmla="*/ 243838 h 594937"/>
                <a:gd name="connsiteX66" fmla="*/ 75862 w 606086"/>
                <a:gd name="connsiteY66" fmla="*/ 168016 h 594937"/>
                <a:gd name="connsiteX67" fmla="*/ 478786 w 606086"/>
                <a:gd name="connsiteY67" fmla="*/ 30314 h 594937"/>
                <a:gd name="connsiteX68" fmla="*/ 432649 w 606086"/>
                <a:gd name="connsiteY68" fmla="*/ 76387 h 594937"/>
                <a:gd name="connsiteX69" fmla="*/ 478786 w 606086"/>
                <a:gd name="connsiteY69" fmla="*/ 122553 h 594937"/>
                <a:gd name="connsiteX70" fmla="*/ 525016 w 606086"/>
                <a:gd name="connsiteY70" fmla="*/ 76387 h 594937"/>
                <a:gd name="connsiteX71" fmla="*/ 478786 w 606086"/>
                <a:gd name="connsiteY71" fmla="*/ 30314 h 594937"/>
                <a:gd name="connsiteX72" fmla="*/ 303043 w 606086"/>
                <a:gd name="connsiteY72" fmla="*/ 30314 h 594937"/>
                <a:gd name="connsiteX73" fmla="*/ 256885 w 606086"/>
                <a:gd name="connsiteY73" fmla="*/ 76387 h 594937"/>
                <a:gd name="connsiteX74" fmla="*/ 303043 w 606086"/>
                <a:gd name="connsiteY74" fmla="*/ 122553 h 594937"/>
                <a:gd name="connsiteX75" fmla="*/ 349201 w 606086"/>
                <a:gd name="connsiteY75" fmla="*/ 76387 h 594937"/>
                <a:gd name="connsiteX76" fmla="*/ 303043 w 606086"/>
                <a:gd name="connsiteY76" fmla="*/ 30314 h 594937"/>
                <a:gd name="connsiteX77" fmla="*/ 127300 w 606086"/>
                <a:gd name="connsiteY77" fmla="*/ 30314 h 594937"/>
                <a:gd name="connsiteX78" fmla="*/ 81070 w 606086"/>
                <a:gd name="connsiteY78" fmla="*/ 76387 h 594937"/>
                <a:gd name="connsiteX79" fmla="*/ 127300 w 606086"/>
                <a:gd name="connsiteY79" fmla="*/ 122553 h 594937"/>
                <a:gd name="connsiteX80" fmla="*/ 173437 w 606086"/>
                <a:gd name="connsiteY80" fmla="*/ 76387 h 594937"/>
                <a:gd name="connsiteX81" fmla="*/ 127300 w 606086"/>
                <a:gd name="connsiteY81" fmla="*/ 30314 h 594937"/>
                <a:gd name="connsiteX82" fmla="*/ 478786 w 606086"/>
                <a:gd name="connsiteY82" fmla="*/ 0 h 594937"/>
                <a:gd name="connsiteX83" fmla="*/ 555279 w 606086"/>
                <a:gd name="connsiteY83" fmla="*/ 76387 h 594937"/>
                <a:gd name="connsiteX84" fmla="*/ 478786 w 606086"/>
                <a:gd name="connsiteY84" fmla="*/ 152774 h 594937"/>
                <a:gd name="connsiteX85" fmla="*/ 402293 w 606086"/>
                <a:gd name="connsiteY85" fmla="*/ 76387 h 594937"/>
                <a:gd name="connsiteX86" fmla="*/ 478786 w 606086"/>
                <a:gd name="connsiteY86" fmla="*/ 0 h 594937"/>
                <a:gd name="connsiteX87" fmla="*/ 303043 w 606086"/>
                <a:gd name="connsiteY87" fmla="*/ 0 h 594937"/>
                <a:gd name="connsiteX88" fmla="*/ 379571 w 606086"/>
                <a:gd name="connsiteY88" fmla="*/ 76387 h 594937"/>
                <a:gd name="connsiteX89" fmla="*/ 303043 w 606086"/>
                <a:gd name="connsiteY89" fmla="*/ 152774 h 594937"/>
                <a:gd name="connsiteX90" fmla="*/ 226515 w 606086"/>
                <a:gd name="connsiteY90" fmla="*/ 76387 h 594937"/>
                <a:gd name="connsiteX91" fmla="*/ 303043 w 606086"/>
                <a:gd name="connsiteY91" fmla="*/ 0 h 594937"/>
                <a:gd name="connsiteX92" fmla="*/ 127300 w 606086"/>
                <a:gd name="connsiteY92" fmla="*/ 0 h 594937"/>
                <a:gd name="connsiteX93" fmla="*/ 203793 w 606086"/>
                <a:gd name="connsiteY93" fmla="*/ 76387 h 594937"/>
                <a:gd name="connsiteX94" fmla="*/ 127300 w 606086"/>
                <a:gd name="connsiteY94" fmla="*/ 152774 h 594937"/>
                <a:gd name="connsiteX95" fmla="*/ 50807 w 606086"/>
                <a:gd name="connsiteY95" fmla="*/ 76387 h 594937"/>
                <a:gd name="connsiteX96" fmla="*/ 127300 w 606086"/>
                <a:gd name="connsiteY96" fmla="*/ 0 h 59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606086" h="594937">
                  <a:moveTo>
                    <a:pt x="244277" y="198378"/>
                  </a:moveTo>
                  <a:cubicBezTo>
                    <a:pt x="219113" y="198378"/>
                    <a:pt x="198685" y="218772"/>
                    <a:pt x="198685" y="243894"/>
                  </a:cubicBezTo>
                  <a:lnTo>
                    <a:pt x="198685" y="340675"/>
                  </a:lnTo>
                  <a:cubicBezTo>
                    <a:pt x="198685" y="359586"/>
                    <a:pt x="210663" y="376735"/>
                    <a:pt x="228863" y="383317"/>
                  </a:cubicBezTo>
                  <a:cubicBezTo>
                    <a:pt x="234806" y="385542"/>
                    <a:pt x="238798" y="391197"/>
                    <a:pt x="238798" y="397501"/>
                  </a:cubicBezTo>
                  <a:lnTo>
                    <a:pt x="238798" y="534235"/>
                  </a:lnTo>
                  <a:cubicBezTo>
                    <a:pt x="238798" y="550829"/>
                    <a:pt x="252262" y="564271"/>
                    <a:pt x="268884" y="564271"/>
                  </a:cubicBezTo>
                  <a:lnTo>
                    <a:pt x="337690" y="564271"/>
                  </a:lnTo>
                  <a:cubicBezTo>
                    <a:pt x="354311" y="564271"/>
                    <a:pt x="367775" y="550829"/>
                    <a:pt x="367775" y="534235"/>
                  </a:cubicBezTo>
                  <a:lnTo>
                    <a:pt x="367775" y="397501"/>
                  </a:lnTo>
                  <a:cubicBezTo>
                    <a:pt x="367775" y="391197"/>
                    <a:pt x="371768" y="385542"/>
                    <a:pt x="377710" y="383317"/>
                  </a:cubicBezTo>
                  <a:cubicBezTo>
                    <a:pt x="395539" y="376735"/>
                    <a:pt x="407517" y="359586"/>
                    <a:pt x="407517" y="340675"/>
                  </a:cubicBezTo>
                  <a:lnTo>
                    <a:pt x="407517" y="243894"/>
                  </a:lnTo>
                  <a:cubicBezTo>
                    <a:pt x="407517" y="218772"/>
                    <a:pt x="387089" y="198378"/>
                    <a:pt x="362018" y="198378"/>
                  </a:cubicBezTo>
                  <a:close/>
                  <a:moveTo>
                    <a:pt x="465039" y="168299"/>
                  </a:moveTo>
                  <a:lnTo>
                    <a:pt x="530224" y="168299"/>
                  </a:lnTo>
                  <a:cubicBezTo>
                    <a:pt x="572008" y="168299"/>
                    <a:pt x="606086" y="202130"/>
                    <a:pt x="606086" y="243932"/>
                  </a:cubicBezTo>
                  <a:lnTo>
                    <a:pt x="606086" y="340697"/>
                  </a:lnTo>
                  <a:cubicBezTo>
                    <a:pt x="606086" y="368595"/>
                    <a:pt x="590486" y="394177"/>
                    <a:pt x="566251" y="407339"/>
                  </a:cubicBezTo>
                  <a:lnTo>
                    <a:pt x="566251" y="534598"/>
                  </a:lnTo>
                  <a:cubicBezTo>
                    <a:pt x="566251" y="567872"/>
                    <a:pt x="539138" y="594937"/>
                    <a:pt x="505803" y="594937"/>
                  </a:cubicBezTo>
                  <a:lnTo>
                    <a:pt x="436997" y="594937"/>
                  </a:lnTo>
                  <a:cubicBezTo>
                    <a:pt x="428547" y="594937"/>
                    <a:pt x="421769" y="588078"/>
                    <a:pt x="421769" y="579736"/>
                  </a:cubicBezTo>
                  <a:cubicBezTo>
                    <a:pt x="421769" y="571302"/>
                    <a:pt x="428547" y="564536"/>
                    <a:pt x="436997" y="564536"/>
                  </a:cubicBezTo>
                  <a:lnTo>
                    <a:pt x="505803" y="564536"/>
                  </a:lnTo>
                  <a:cubicBezTo>
                    <a:pt x="522424" y="564536"/>
                    <a:pt x="535888" y="551003"/>
                    <a:pt x="535888" y="534505"/>
                  </a:cubicBezTo>
                  <a:lnTo>
                    <a:pt x="535888" y="397792"/>
                  </a:lnTo>
                  <a:cubicBezTo>
                    <a:pt x="535888" y="391489"/>
                    <a:pt x="539880" y="385835"/>
                    <a:pt x="545823" y="383611"/>
                  </a:cubicBezTo>
                  <a:cubicBezTo>
                    <a:pt x="563744" y="377030"/>
                    <a:pt x="575722" y="359883"/>
                    <a:pt x="575722" y="340975"/>
                  </a:cubicBezTo>
                  <a:lnTo>
                    <a:pt x="575722" y="244210"/>
                  </a:lnTo>
                  <a:cubicBezTo>
                    <a:pt x="575722" y="219091"/>
                    <a:pt x="555294" y="198700"/>
                    <a:pt x="530224" y="198700"/>
                  </a:cubicBezTo>
                  <a:lnTo>
                    <a:pt x="465039" y="198700"/>
                  </a:lnTo>
                  <a:cubicBezTo>
                    <a:pt x="456682" y="198700"/>
                    <a:pt x="449811" y="191934"/>
                    <a:pt x="449811" y="183500"/>
                  </a:cubicBezTo>
                  <a:cubicBezTo>
                    <a:pt x="449811" y="175065"/>
                    <a:pt x="456682" y="168299"/>
                    <a:pt x="465039" y="168299"/>
                  </a:cubicBezTo>
                  <a:close/>
                  <a:moveTo>
                    <a:pt x="244091" y="168157"/>
                  </a:moveTo>
                  <a:lnTo>
                    <a:pt x="361832" y="168157"/>
                  </a:lnTo>
                  <a:cubicBezTo>
                    <a:pt x="403710" y="168157"/>
                    <a:pt x="437788" y="202086"/>
                    <a:pt x="437788" y="243894"/>
                  </a:cubicBezTo>
                  <a:lnTo>
                    <a:pt x="437788" y="340675"/>
                  </a:lnTo>
                  <a:cubicBezTo>
                    <a:pt x="437788" y="368578"/>
                    <a:pt x="422188" y="394163"/>
                    <a:pt x="397860" y="407327"/>
                  </a:cubicBezTo>
                  <a:lnTo>
                    <a:pt x="397860" y="534235"/>
                  </a:lnTo>
                  <a:cubicBezTo>
                    <a:pt x="397860" y="567515"/>
                    <a:pt x="370746" y="594584"/>
                    <a:pt x="337504" y="594584"/>
                  </a:cubicBezTo>
                  <a:lnTo>
                    <a:pt x="268605" y="594584"/>
                  </a:lnTo>
                  <a:cubicBezTo>
                    <a:pt x="235363" y="594584"/>
                    <a:pt x="208249" y="567515"/>
                    <a:pt x="208063" y="534235"/>
                  </a:cubicBezTo>
                  <a:lnTo>
                    <a:pt x="208063" y="407327"/>
                  </a:lnTo>
                  <a:cubicBezTo>
                    <a:pt x="183828" y="394163"/>
                    <a:pt x="168228" y="368578"/>
                    <a:pt x="168228" y="340675"/>
                  </a:cubicBezTo>
                  <a:lnTo>
                    <a:pt x="168228" y="243894"/>
                  </a:lnTo>
                  <a:cubicBezTo>
                    <a:pt x="168228" y="202086"/>
                    <a:pt x="202306" y="168157"/>
                    <a:pt x="244091" y="168157"/>
                  </a:cubicBezTo>
                  <a:close/>
                  <a:moveTo>
                    <a:pt x="75862" y="168016"/>
                  </a:moveTo>
                  <a:lnTo>
                    <a:pt x="140861" y="168016"/>
                  </a:lnTo>
                  <a:cubicBezTo>
                    <a:pt x="149311" y="168016"/>
                    <a:pt x="156089" y="174875"/>
                    <a:pt x="156089" y="183217"/>
                  </a:cubicBezTo>
                  <a:cubicBezTo>
                    <a:pt x="156089" y="191652"/>
                    <a:pt x="149311" y="198419"/>
                    <a:pt x="140861" y="198419"/>
                  </a:cubicBezTo>
                  <a:lnTo>
                    <a:pt x="76048" y="198419"/>
                  </a:lnTo>
                  <a:cubicBezTo>
                    <a:pt x="50884" y="198419"/>
                    <a:pt x="30456" y="218811"/>
                    <a:pt x="30456" y="243931"/>
                  </a:cubicBezTo>
                  <a:lnTo>
                    <a:pt x="30456" y="340701"/>
                  </a:lnTo>
                  <a:cubicBezTo>
                    <a:pt x="30456" y="359703"/>
                    <a:pt x="42435" y="376758"/>
                    <a:pt x="60263" y="383339"/>
                  </a:cubicBezTo>
                  <a:cubicBezTo>
                    <a:pt x="66206" y="385564"/>
                    <a:pt x="70198" y="391218"/>
                    <a:pt x="70198" y="397521"/>
                  </a:cubicBezTo>
                  <a:lnTo>
                    <a:pt x="70198" y="534149"/>
                  </a:lnTo>
                  <a:cubicBezTo>
                    <a:pt x="70198" y="550648"/>
                    <a:pt x="83662" y="564181"/>
                    <a:pt x="100283" y="564181"/>
                  </a:cubicBezTo>
                  <a:lnTo>
                    <a:pt x="169089" y="564181"/>
                  </a:lnTo>
                  <a:cubicBezTo>
                    <a:pt x="177539" y="564181"/>
                    <a:pt x="184317" y="570948"/>
                    <a:pt x="184317" y="579383"/>
                  </a:cubicBezTo>
                  <a:cubicBezTo>
                    <a:pt x="184317" y="587725"/>
                    <a:pt x="177539" y="594584"/>
                    <a:pt x="169089" y="594584"/>
                  </a:cubicBezTo>
                  <a:lnTo>
                    <a:pt x="100283" y="594584"/>
                  </a:lnTo>
                  <a:cubicBezTo>
                    <a:pt x="66948" y="594584"/>
                    <a:pt x="39835" y="567518"/>
                    <a:pt x="39835" y="534149"/>
                  </a:cubicBezTo>
                  <a:lnTo>
                    <a:pt x="39835" y="407161"/>
                  </a:lnTo>
                  <a:cubicBezTo>
                    <a:pt x="15600" y="394091"/>
                    <a:pt x="0" y="368509"/>
                    <a:pt x="0" y="340608"/>
                  </a:cubicBezTo>
                  <a:lnTo>
                    <a:pt x="0" y="243838"/>
                  </a:lnTo>
                  <a:cubicBezTo>
                    <a:pt x="0" y="202034"/>
                    <a:pt x="34078" y="168016"/>
                    <a:pt x="75862" y="168016"/>
                  </a:cubicBezTo>
                  <a:close/>
                  <a:moveTo>
                    <a:pt x="478786" y="30314"/>
                  </a:moveTo>
                  <a:cubicBezTo>
                    <a:pt x="453350" y="30314"/>
                    <a:pt x="432649" y="50986"/>
                    <a:pt x="432649" y="76387"/>
                  </a:cubicBezTo>
                  <a:cubicBezTo>
                    <a:pt x="432649" y="101880"/>
                    <a:pt x="453350" y="122553"/>
                    <a:pt x="478786" y="122553"/>
                  </a:cubicBezTo>
                  <a:cubicBezTo>
                    <a:pt x="504315" y="122553"/>
                    <a:pt x="525016" y="101880"/>
                    <a:pt x="525016" y="76387"/>
                  </a:cubicBezTo>
                  <a:cubicBezTo>
                    <a:pt x="525016" y="50986"/>
                    <a:pt x="504315" y="30314"/>
                    <a:pt x="478786" y="30314"/>
                  </a:cubicBezTo>
                  <a:close/>
                  <a:moveTo>
                    <a:pt x="303043" y="30314"/>
                  </a:moveTo>
                  <a:cubicBezTo>
                    <a:pt x="277503" y="30314"/>
                    <a:pt x="256885" y="51079"/>
                    <a:pt x="256885" y="76387"/>
                  </a:cubicBezTo>
                  <a:cubicBezTo>
                    <a:pt x="256885" y="101880"/>
                    <a:pt x="277503" y="122553"/>
                    <a:pt x="303043" y="122553"/>
                  </a:cubicBezTo>
                  <a:cubicBezTo>
                    <a:pt x="328583" y="122553"/>
                    <a:pt x="349201" y="101880"/>
                    <a:pt x="349201" y="76387"/>
                  </a:cubicBezTo>
                  <a:cubicBezTo>
                    <a:pt x="349201" y="50986"/>
                    <a:pt x="328583" y="30314"/>
                    <a:pt x="303043" y="30314"/>
                  </a:cubicBezTo>
                  <a:close/>
                  <a:moveTo>
                    <a:pt x="127300" y="30314"/>
                  </a:moveTo>
                  <a:cubicBezTo>
                    <a:pt x="101771" y="30314"/>
                    <a:pt x="81070" y="51079"/>
                    <a:pt x="81070" y="76387"/>
                  </a:cubicBezTo>
                  <a:cubicBezTo>
                    <a:pt x="81070" y="101880"/>
                    <a:pt x="101771" y="122553"/>
                    <a:pt x="127300" y="122553"/>
                  </a:cubicBezTo>
                  <a:cubicBezTo>
                    <a:pt x="152736" y="122553"/>
                    <a:pt x="173437" y="101880"/>
                    <a:pt x="173437" y="76387"/>
                  </a:cubicBezTo>
                  <a:cubicBezTo>
                    <a:pt x="173437" y="50986"/>
                    <a:pt x="152736" y="30314"/>
                    <a:pt x="127300" y="30314"/>
                  </a:cubicBezTo>
                  <a:close/>
                  <a:moveTo>
                    <a:pt x="478786" y="0"/>
                  </a:moveTo>
                  <a:cubicBezTo>
                    <a:pt x="521024" y="0"/>
                    <a:pt x="555279" y="34300"/>
                    <a:pt x="555279" y="76387"/>
                  </a:cubicBezTo>
                  <a:cubicBezTo>
                    <a:pt x="555279" y="118567"/>
                    <a:pt x="521024" y="152774"/>
                    <a:pt x="478786" y="152774"/>
                  </a:cubicBezTo>
                  <a:cubicBezTo>
                    <a:pt x="436641" y="152774"/>
                    <a:pt x="402293" y="118567"/>
                    <a:pt x="402293" y="76387"/>
                  </a:cubicBezTo>
                  <a:cubicBezTo>
                    <a:pt x="402293" y="34300"/>
                    <a:pt x="436641" y="0"/>
                    <a:pt x="478786" y="0"/>
                  </a:cubicBezTo>
                  <a:close/>
                  <a:moveTo>
                    <a:pt x="303043" y="0"/>
                  </a:moveTo>
                  <a:cubicBezTo>
                    <a:pt x="345301" y="0"/>
                    <a:pt x="379571" y="34300"/>
                    <a:pt x="379571" y="76387"/>
                  </a:cubicBezTo>
                  <a:cubicBezTo>
                    <a:pt x="379571" y="118567"/>
                    <a:pt x="345301" y="152774"/>
                    <a:pt x="303043" y="152774"/>
                  </a:cubicBezTo>
                  <a:cubicBezTo>
                    <a:pt x="260785" y="152774"/>
                    <a:pt x="226515" y="118567"/>
                    <a:pt x="226515" y="76387"/>
                  </a:cubicBezTo>
                  <a:cubicBezTo>
                    <a:pt x="226515" y="34300"/>
                    <a:pt x="260785" y="0"/>
                    <a:pt x="303043" y="0"/>
                  </a:cubicBezTo>
                  <a:close/>
                  <a:moveTo>
                    <a:pt x="127300" y="0"/>
                  </a:moveTo>
                  <a:cubicBezTo>
                    <a:pt x="169445" y="0"/>
                    <a:pt x="203793" y="34300"/>
                    <a:pt x="203793" y="76387"/>
                  </a:cubicBezTo>
                  <a:cubicBezTo>
                    <a:pt x="203793" y="118567"/>
                    <a:pt x="169353" y="152774"/>
                    <a:pt x="127300" y="152774"/>
                  </a:cubicBezTo>
                  <a:cubicBezTo>
                    <a:pt x="85062" y="152774"/>
                    <a:pt x="50807" y="118567"/>
                    <a:pt x="50807" y="76387"/>
                  </a:cubicBezTo>
                  <a:cubicBezTo>
                    <a:pt x="50807" y="34300"/>
                    <a:pt x="85062" y="0"/>
                    <a:pt x="1273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9070216" y="1372948"/>
            <a:ext cx="1831284" cy="1831282"/>
            <a:chOff x="1115226" y="3842149"/>
            <a:chExt cx="933999" cy="933998"/>
          </a:xfrm>
        </p:grpSpPr>
        <p:sp>
          <p:nvSpPr>
            <p:cNvPr id="151" name="椭圆 150"/>
            <p:cNvSpPr/>
            <p:nvPr/>
          </p:nvSpPr>
          <p:spPr>
            <a:xfrm>
              <a:off x="1115227" y="3842149"/>
              <a:ext cx="933998" cy="93399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弧形 151"/>
            <p:cNvSpPr/>
            <p:nvPr/>
          </p:nvSpPr>
          <p:spPr>
            <a:xfrm>
              <a:off x="1115226" y="3842149"/>
              <a:ext cx="933998" cy="933998"/>
            </a:xfrm>
            <a:prstGeom prst="arc">
              <a:avLst>
                <a:gd name="adj1" fmla="val 16200000"/>
                <a:gd name="adj2" fmla="val 8145565"/>
              </a:avLst>
            </a:prstGeom>
            <a:ln w="1905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Oval 127"/>
            <p:cNvSpPr/>
            <p:nvPr/>
          </p:nvSpPr>
          <p:spPr>
            <a:xfrm>
              <a:off x="1401514" y="4128730"/>
              <a:ext cx="361424" cy="360835"/>
            </a:xfrm>
            <a:custGeom>
              <a:avLst/>
              <a:gdLst>
                <a:gd name="connsiteX0" fmla="*/ 279086 w 606580"/>
                <a:gd name="connsiteY0" fmla="*/ 279044 h 605592"/>
                <a:gd name="connsiteX1" fmla="*/ 279086 w 606580"/>
                <a:gd name="connsiteY1" fmla="*/ 338184 h 605592"/>
                <a:gd name="connsiteX2" fmla="*/ 297654 w 606580"/>
                <a:gd name="connsiteY2" fmla="*/ 327710 h 605592"/>
                <a:gd name="connsiteX3" fmla="*/ 304802 w 606580"/>
                <a:gd name="connsiteY3" fmla="*/ 307873 h 605592"/>
                <a:gd name="connsiteX4" fmla="*/ 298768 w 606580"/>
                <a:gd name="connsiteY4" fmla="*/ 290353 h 605592"/>
                <a:gd name="connsiteX5" fmla="*/ 279086 w 606580"/>
                <a:gd name="connsiteY5" fmla="*/ 279044 h 605592"/>
                <a:gd name="connsiteX6" fmla="*/ 257084 w 606580"/>
                <a:gd name="connsiteY6" fmla="*/ 176799 h 605592"/>
                <a:gd name="connsiteX7" fmla="*/ 242880 w 606580"/>
                <a:gd name="connsiteY7" fmla="*/ 187181 h 605592"/>
                <a:gd name="connsiteX8" fmla="*/ 237495 w 606580"/>
                <a:gd name="connsiteY8" fmla="*/ 203218 h 605592"/>
                <a:gd name="connsiteX9" fmla="*/ 242323 w 606580"/>
                <a:gd name="connsiteY9" fmla="*/ 218142 h 605592"/>
                <a:gd name="connsiteX10" fmla="*/ 257084 w 606580"/>
                <a:gd name="connsiteY10" fmla="*/ 229266 h 605592"/>
                <a:gd name="connsiteX11" fmla="*/ 257084 w 606580"/>
                <a:gd name="connsiteY11" fmla="*/ 128782 h 605592"/>
                <a:gd name="connsiteX12" fmla="*/ 279086 w 606580"/>
                <a:gd name="connsiteY12" fmla="*/ 128782 h 605592"/>
                <a:gd name="connsiteX13" fmla="*/ 279086 w 606580"/>
                <a:gd name="connsiteY13" fmla="*/ 143799 h 605592"/>
                <a:gd name="connsiteX14" fmla="*/ 317521 w 606580"/>
                <a:gd name="connsiteY14" fmla="*/ 160206 h 605592"/>
                <a:gd name="connsiteX15" fmla="*/ 335810 w 606580"/>
                <a:gd name="connsiteY15" fmla="*/ 196543 h 605592"/>
                <a:gd name="connsiteX16" fmla="*/ 297375 w 606580"/>
                <a:gd name="connsiteY16" fmla="*/ 201549 h 605592"/>
                <a:gd name="connsiteX17" fmla="*/ 279086 w 606580"/>
                <a:gd name="connsiteY17" fmla="*/ 177263 h 605592"/>
                <a:gd name="connsiteX18" fmla="*/ 279086 w 606580"/>
                <a:gd name="connsiteY18" fmla="*/ 236589 h 605592"/>
                <a:gd name="connsiteX19" fmla="*/ 328754 w 606580"/>
                <a:gd name="connsiteY19" fmla="*/ 262173 h 605592"/>
                <a:gd name="connsiteX20" fmla="*/ 342030 w 606580"/>
                <a:gd name="connsiteY20" fmla="*/ 302403 h 605592"/>
                <a:gd name="connsiteX21" fmla="*/ 325412 w 606580"/>
                <a:gd name="connsiteY21" fmla="*/ 348659 h 605592"/>
                <a:gd name="connsiteX22" fmla="*/ 279086 w 606580"/>
                <a:gd name="connsiteY22" fmla="*/ 371741 h 605592"/>
                <a:gd name="connsiteX23" fmla="*/ 279086 w 606580"/>
                <a:gd name="connsiteY23" fmla="*/ 400106 h 605592"/>
                <a:gd name="connsiteX24" fmla="*/ 257084 w 606580"/>
                <a:gd name="connsiteY24" fmla="*/ 400106 h 605592"/>
                <a:gd name="connsiteX25" fmla="*/ 257084 w 606580"/>
                <a:gd name="connsiteY25" fmla="*/ 372482 h 605592"/>
                <a:gd name="connsiteX26" fmla="*/ 214471 w 606580"/>
                <a:gd name="connsiteY26" fmla="*/ 352923 h 605592"/>
                <a:gd name="connsiteX27" fmla="*/ 193490 w 606580"/>
                <a:gd name="connsiteY27" fmla="*/ 306667 h 605592"/>
                <a:gd name="connsiteX28" fmla="*/ 233132 w 606580"/>
                <a:gd name="connsiteY28" fmla="*/ 302403 h 605592"/>
                <a:gd name="connsiteX29" fmla="*/ 242230 w 606580"/>
                <a:gd name="connsiteY29" fmla="*/ 323353 h 605592"/>
                <a:gd name="connsiteX30" fmla="*/ 257084 w 606580"/>
                <a:gd name="connsiteY30" fmla="*/ 336052 h 605592"/>
                <a:gd name="connsiteX31" fmla="*/ 257084 w 606580"/>
                <a:gd name="connsiteY31" fmla="*/ 272555 h 605592"/>
                <a:gd name="connsiteX32" fmla="*/ 213450 w 606580"/>
                <a:gd name="connsiteY32" fmla="*/ 246878 h 605592"/>
                <a:gd name="connsiteX33" fmla="*/ 199525 w 606580"/>
                <a:gd name="connsiteY33" fmla="*/ 205072 h 605592"/>
                <a:gd name="connsiteX34" fmla="*/ 215307 w 606580"/>
                <a:gd name="connsiteY34" fmla="*/ 163265 h 605592"/>
                <a:gd name="connsiteX35" fmla="*/ 257084 w 606580"/>
                <a:gd name="connsiteY35" fmla="*/ 143799 h 605592"/>
                <a:gd name="connsiteX36" fmla="*/ 265083 w 606580"/>
                <a:gd name="connsiteY36" fmla="*/ 37821 h 605592"/>
                <a:gd name="connsiteX37" fmla="*/ 37882 w 606580"/>
                <a:gd name="connsiteY37" fmla="*/ 264651 h 605592"/>
                <a:gd name="connsiteX38" fmla="*/ 265083 w 606580"/>
                <a:gd name="connsiteY38" fmla="*/ 491574 h 605592"/>
                <a:gd name="connsiteX39" fmla="*/ 492376 w 606580"/>
                <a:gd name="connsiteY39" fmla="*/ 264651 h 605592"/>
                <a:gd name="connsiteX40" fmla="*/ 265083 w 606580"/>
                <a:gd name="connsiteY40" fmla="*/ 37821 h 605592"/>
                <a:gd name="connsiteX41" fmla="*/ 265083 w 606580"/>
                <a:gd name="connsiteY41" fmla="*/ 0 h 605592"/>
                <a:gd name="connsiteX42" fmla="*/ 530259 w 606580"/>
                <a:gd name="connsiteY42" fmla="*/ 264651 h 605592"/>
                <a:gd name="connsiteX43" fmla="*/ 465357 w 606580"/>
                <a:gd name="connsiteY43" fmla="*/ 437810 h 605592"/>
                <a:gd name="connsiteX44" fmla="*/ 606580 w 606580"/>
                <a:gd name="connsiteY44" fmla="*/ 578895 h 605592"/>
                <a:gd name="connsiteX45" fmla="*/ 579840 w 606580"/>
                <a:gd name="connsiteY45" fmla="*/ 605592 h 605592"/>
                <a:gd name="connsiteX46" fmla="*/ 438524 w 606580"/>
                <a:gd name="connsiteY46" fmla="*/ 464599 h 605592"/>
                <a:gd name="connsiteX47" fmla="*/ 265083 w 606580"/>
                <a:gd name="connsiteY47" fmla="*/ 529395 h 605592"/>
                <a:gd name="connsiteX48" fmla="*/ 0 w 606580"/>
                <a:gd name="connsiteY48" fmla="*/ 264651 h 605592"/>
                <a:gd name="connsiteX49" fmla="*/ 265083 w 606580"/>
                <a:gd name="connsiteY49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6580" h="605592">
                  <a:moveTo>
                    <a:pt x="279086" y="279044"/>
                  </a:moveTo>
                  <a:lnTo>
                    <a:pt x="279086" y="338184"/>
                  </a:lnTo>
                  <a:cubicBezTo>
                    <a:pt x="286699" y="336794"/>
                    <a:pt x="292919" y="333271"/>
                    <a:pt x="297654" y="327710"/>
                  </a:cubicBezTo>
                  <a:cubicBezTo>
                    <a:pt x="302388" y="322055"/>
                    <a:pt x="304802" y="315474"/>
                    <a:pt x="304802" y="307873"/>
                  </a:cubicBezTo>
                  <a:cubicBezTo>
                    <a:pt x="304802" y="301106"/>
                    <a:pt x="302760" y="295266"/>
                    <a:pt x="298768" y="290353"/>
                  </a:cubicBezTo>
                  <a:cubicBezTo>
                    <a:pt x="294776" y="285440"/>
                    <a:pt x="288277" y="281732"/>
                    <a:pt x="279086" y="279044"/>
                  </a:cubicBezTo>
                  <a:close/>
                  <a:moveTo>
                    <a:pt x="257084" y="176799"/>
                  </a:moveTo>
                  <a:cubicBezTo>
                    <a:pt x="251142" y="178838"/>
                    <a:pt x="246407" y="182268"/>
                    <a:pt x="242880" y="187181"/>
                  </a:cubicBezTo>
                  <a:cubicBezTo>
                    <a:pt x="239259" y="192001"/>
                    <a:pt x="237495" y="197378"/>
                    <a:pt x="237495" y="203218"/>
                  </a:cubicBezTo>
                  <a:cubicBezTo>
                    <a:pt x="237495" y="208594"/>
                    <a:pt x="239166" y="213600"/>
                    <a:pt x="242323" y="218142"/>
                  </a:cubicBezTo>
                  <a:cubicBezTo>
                    <a:pt x="245572" y="222777"/>
                    <a:pt x="250492" y="226485"/>
                    <a:pt x="257084" y="229266"/>
                  </a:cubicBezTo>
                  <a:close/>
                  <a:moveTo>
                    <a:pt x="257084" y="128782"/>
                  </a:moveTo>
                  <a:lnTo>
                    <a:pt x="279086" y="128782"/>
                  </a:lnTo>
                  <a:lnTo>
                    <a:pt x="279086" y="143799"/>
                  </a:lnTo>
                  <a:cubicBezTo>
                    <a:pt x="295240" y="145653"/>
                    <a:pt x="308052" y="151215"/>
                    <a:pt x="317521" y="160206"/>
                  </a:cubicBezTo>
                  <a:cubicBezTo>
                    <a:pt x="327083" y="169291"/>
                    <a:pt x="333118" y="181434"/>
                    <a:pt x="335810" y="196543"/>
                  </a:cubicBezTo>
                  <a:lnTo>
                    <a:pt x="297375" y="201549"/>
                  </a:lnTo>
                  <a:cubicBezTo>
                    <a:pt x="295054" y="189684"/>
                    <a:pt x="288927" y="181527"/>
                    <a:pt x="279086" y="177263"/>
                  </a:cubicBezTo>
                  <a:lnTo>
                    <a:pt x="279086" y="236589"/>
                  </a:lnTo>
                  <a:cubicBezTo>
                    <a:pt x="303410" y="243170"/>
                    <a:pt x="320028" y="251698"/>
                    <a:pt x="328754" y="262173"/>
                  </a:cubicBezTo>
                  <a:cubicBezTo>
                    <a:pt x="337574" y="272648"/>
                    <a:pt x="342030" y="285996"/>
                    <a:pt x="342030" y="302403"/>
                  </a:cubicBezTo>
                  <a:cubicBezTo>
                    <a:pt x="342030" y="320757"/>
                    <a:pt x="336460" y="336145"/>
                    <a:pt x="325412" y="348659"/>
                  </a:cubicBezTo>
                  <a:cubicBezTo>
                    <a:pt x="314272" y="361266"/>
                    <a:pt x="298861" y="368867"/>
                    <a:pt x="279086" y="371741"/>
                  </a:cubicBezTo>
                  <a:lnTo>
                    <a:pt x="279086" y="400106"/>
                  </a:lnTo>
                  <a:lnTo>
                    <a:pt x="257084" y="400106"/>
                  </a:lnTo>
                  <a:lnTo>
                    <a:pt x="257084" y="372482"/>
                  </a:lnTo>
                  <a:cubicBezTo>
                    <a:pt x="239630" y="370350"/>
                    <a:pt x="225333" y="363861"/>
                    <a:pt x="214471" y="352923"/>
                  </a:cubicBezTo>
                  <a:cubicBezTo>
                    <a:pt x="203517" y="341985"/>
                    <a:pt x="196554" y="326597"/>
                    <a:pt x="193490" y="306667"/>
                  </a:cubicBezTo>
                  <a:lnTo>
                    <a:pt x="233132" y="302403"/>
                  </a:lnTo>
                  <a:cubicBezTo>
                    <a:pt x="234710" y="310561"/>
                    <a:pt x="237774" y="317513"/>
                    <a:pt x="242230" y="323353"/>
                  </a:cubicBezTo>
                  <a:cubicBezTo>
                    <a:pt x="246686" y="329193"/>
                    <a:pt x="251606" y="333457"/>
                    <a:pt x="257084" y="336052"/>
                  </a:cubicBezTo>
                  <a:lnTo>
                    <a:pt x="257084" y="272555"/>
                  </a:lnTo>
                  <a:cubicBezTo>
                    <a:pt x="237217" y="266900"/>
                    <a:pt x="222734" y="258280"/>
                    <a:pt x="213450" y="246878"/>
                  </a:cubicBezTo>
                  <a:cubicBezTo>
                    <a:pt x="204166" y="235383"/>
                    <a:pt x="199525" y="221479"/>
                    <a:pt x="199525" y="205072"/>
                  </a:cubicBezTo>
                  <a:cubicBezTo>
                    <a:pt x="199525" y="188479"/>
                    <a:pt x="204816" y="174574"/>
                    <a:pt x="215307" y="163265"/>
                  </a:cubicBezTo>
                  <a:cubicBezTo>
                    <a:pt x="225705" y="151956"/>
                    <a:pt x="239723" y="145467"/>
                    <a:pt x="257084" y="143799"/>
                  </a:cubicBezTo>
                  <a:close/>
                  <a:moveTo>
                    <a:pt x="265083" y="37821"/>
                  </a:moveTo>
                  <a:cubicBezTo>
                    <a:pt x="139830" y="37821"/>
                    <a:pt x="37882" y="139602"/>
                    <a:pt x="37882" y="264651"/>
                  </a:cubicBezTo>
                  <a:cubicBezTo>
                    <a:pt x="37882" y="389793"/>
                    <a:pt x="139830" y="491574"/>
                    <a:pt x="265083" y="491574"/>
                  </a:cubicBezTo>
                  <a:cubicBezTo>
                    <a:pt x="390429" y="491574"/>
                    <a:pt x="492376" y="389793"/>
                    <a:pt x="492376" y="264651"/>
                  </a:cubicBezTo>
                  <a:cubicBezTo>
                    <a:pt x="492376" y="139602"/>
                    <a:pt x="390429" y="37821"/>
                    <a:pt x="265083" y="37821"/>
                  </a:cubicBezTo>
                  <a:close/>
                  <a:moveTo>
                    <a:pt x="265083" y="0"/>
                  </a:moveTo>
                  <a:cubicBezTo>
                    <a:pt x="411505" y="0"/>
                    <a:pt x="530259" y="118467"/>
                    <a:pt x="530259" y="264651"/>
                  </a:cubicBezTo>
                  <a:cubicBezTo>
                    <a:pt x="530259" y="330930"/>
                    <a:pt x="505654" y="391368"/>
                    <a:pt x="465357" y="437810"/>
                  </a:cubicBezTo>
                  <a:lnTo>
                    <a:pt x="606580" y="578895"/>
                  </a:lnTo>
                  <a:lnTo>
                    <a:pt x="579840" y="605592"/>
                  </a:lnTo>
                  <a:lnTo>
                    <a:pt x="438524" y="464599"/>
                  </a:lnTo>
                  <a:cubicBezTo>
                    <a:pt x="392007" y="504830"/>
                    <a:pt x="331470" y="529395"/>
                    <a:pt x="265083" y="529395"/>
                  </a:cubicBezTo>
                  <a:cubicBezTo>
                    <a:pt x="118661" y="529395"/>
                    <a:pt x="0" y="410835"/>
                    <a:pt x="0" y="264651"/>
                  </a:cubicBezTo>
                  <a:cubicBezTo>
                    <a:pt x="0" y="118467"/>
                    <a:pt x="118753" y="0"/>
                    <a:pt x="2650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1585113" y="3393365"/>
            <a:ext cx="9448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spc="600" dirty="0">
                <a:cs typeface="+mn-ea"/>
                <a:sym typeface="+mn-lt"/>
              </a:rPr>
              <a:t>架构</a:t>
            </a:r>
            <a:endParaRPr lang="zh-CN" altLang="en-US" sz="2400" spc="600" dirty="0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91456" y="4104366"/>
            <a:ext cx="2533462" cy="1706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掌握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springcloud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dubbo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的架构搭建及运用，熟悉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Eureka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zookeeper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restful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rpc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调用方式。增强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springboot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spring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mybatis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Apollo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学习深度。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863560" y="3968060"/>
            <a:ext cx="389255" cy="0"/>
          </a:xfrm>
          <a:prstGeom prst="line">
            <a:avLst/>
          </a:prstGeom>
          <a:ln w="19050" cap="rnd">
            <a:solidFill>
              <a:srgbClr val="FAC84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196131" y="3393365"/>
            <a:ext cx="13258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spc="600" dirty="0">
                <a:cs typeface="+mn-ea"/>
                <a:sym typeface="+mn-lt"/>
              </a:rPr>
              <a:t>数据库</a:t>
            </a:r>
            <a:endParaRPr lang="zh-CN" altLang="en-US" sz="2400" spc="600" dirty="0"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592339" y="4082141"/>
            <a:ext cx="2533462" cy="22453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、掌握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MySQL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优化技巧、索引优化意识；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、掌握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redis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分布式锁运用，熟悉</a:t>
            </a: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缓存穿透，缓存击穿，缓存雪崩原因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及</a:t>
            </a: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解决方案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；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、熟悉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mycat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架构，对公司的数据库架构部署有一定的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认识；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529823" y="3968060"/>
            <a:ext cx="389255" cy="0"/>
          </a:xfrm>
          <a:prstGeom prst="line">
            <a:avLst/>
          </a:prstGeom>
          <a:ln w="19050" cap="rnd">
            <a:solidFill>
              <a:srgbClr val="FAC84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682053" y="339336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spc="600" dirty="0">
                <a:cs typeface="+mn-ea"/>
                <a:sym typeface="+mn-lt"/>
              </a:rPr>
              <a:t>代码规范</a:t>
            </a:r>
            <a:endParaRPr lang="zh-CN" altLang="en-US" sz="2400" spc="600" dirty="0"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459897" y="4179296"/>
            <a:ext cx="2533462" cy="1168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规范类的属性命名及数据库字段的命名，尤其是数据库的字段命名，及时与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DBA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沟通，听取他们的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建议；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7266571" y="3968060"/>
            <a:ext cx="389255" cy="0"/>
          </a:xfrm>
          <a:prstGeom prst="line">
            <a:avLst/>
          </a:prstGeom>
          <a:ln w="19050" cap="rnd">
            <a:solidFill>
              <a:srgbClr val="FAC84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374355" y="339336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spc="600" dirty="0">
                <a:cs typeface="+mn-ea"/>
                <a:sym typeface="+mn-lt"/>
              </a:rPr>
              <a:t>测试</a:t>
            </a:r>
            <a:r>
              <a:rPr lang="zh-CN" altLang="en-US" sz="2400" spc="600" dirty="0">
                <a:cs typeface="+mn-ea"/>
                <a:sym typeface="+mn-lt"/>
              </a:rPr>
              <a:t>技巧</a:t>
            </a:r>
            <a:endParaRPr lang="zh-CN" altLang="en-US" sz="2400" spc="600" dirty="0"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327515" y="4082415"/>
            <a:ext cx="2244090" cy="1706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、加强自己接口的单元测试、界面功能的测试；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、具备换位思考的测试能力，尤其在与测试沟通中及时复现他们的操作，及时修复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问题；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9921408" y="3968060"/>
            <a:ext cx="389255" cy="0"/>
          </a:xfrm>
          <a:prstGeom prst="line">
            <a:avLst/>
          </a:prstGeom>
          <a:ln w="19050" cap="rnd">
            <a:solidFill>
              <a:srgbClr val="FAC84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/>
          <p:cNvGrpSpPr/>
          <p:nvPr/>
        </p:nvGrpSpPr>
        <p:grpSpPr>
          <a:xfrm>
            <a:off x="872314" y="411373"/>
            <a:ext cx="6644005" cy="922020"/>
            <a:chOff x="4244207" y="2017788"/>
            <a:chExt cx="6644005" cy="922020"/>
          </a:xfrm>
        </p:grpSpPr>
        <p:sp>
          <p:nvSpPr>
            <p:cNvPr id="170" name="文本框 169"/>
            <p:cNvSpPr txBox="1"/>
            <p:nvPr/>
          </p:nvSpPr>
          <p:spPr>
            <a:xfrm>
              <a:off x="4244207" y="2017788"/>
              <a:ext cx="3313430" cy="9220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r">
                <a:defRPr sz="8800" b="1" spc="300">
                  <a:solidFill>
                    <a:srgbClr val="FAC842">
                      <a:alpha val="41000"/>
                    </a:srgb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sz="5400" dirty="0">
                  <a:latin typeface="+mn-lt"/>
                  <a:cs typeface="+mn-ea"/>
                  <a:sym typeface="+mn-lt"/>
                </a:rPr>
                <a:t>PART 02</a:t>
              </a:r>
              <a:endParaRPr lang="zh-CN" altLang="en-US" sz="5400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7557637" y="2217813"/>
              <a:ext cx="333057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spc="600" dirty="0">
                  <a:cs typeface="+mn-ea"/>
                  <a:sym typeface="+mn-lt"/>
                </a:rPr>
                <a:t>个人成长</a:t>
              </a:r>
              <a:r>
                <a:rPr lang="en-US" altLang="zh-CN" sz="2800" spc="600" dirty="0">
                  <a:cs typeface="+mn-ea"/>
                  <a:sym typeface="+mn-lt"/>
                </a:rPr>
                <a:t>-</a:t>
              </a:r>
              <a:r>
                <a:rPr lang="zh-CN" altLang="en-US" sz="2800" spc="600" dirty="0">
                  <a:cs typeface="+mn-ea"/>
                  <a:sym typeface="+mn-lt"/>
                </a:rPr>
                <a:t>技能</a:t>
              </a:r>
              <a:endParaRPr lang="zh-CN" altLang="en-US" sz="2800" spc="600" dirty="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180955" y="636524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5/10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6" grpId="0"/>
      <p:bldP spid="67" grpId="0"/>
      <p:bldP spid="71" grpId="0"/>
      <p:bldP spid="72" grpId="0"/>
      <p:bldP spid="76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568716" y="-899559"/>
            <a:ext cx="3092716" cy="2241259"/>
            <a:chOff x="6006193" y="4875389"/>
            <a:chExt cx="5754688" cy="4170363"/>
          </a:xfrm>
        </p:grpSpPr>
        <p:sp>
          <p:nvSpPr>
            <p:cNvPr id="7" name="Freeform 49"/>
            <p:cNvSpPr/>
            <p:nvPr/>
          </p:nvSpPr>
          <p:spPr bwMode="auto">
            <a:xfrm>
              <a:off x="6006193" y="4875389"/>
              <a:ext cx="5754688" cy="4170363"/>
            </a:xfrm>
            <a:custGeom>
              <a:avLst/>
              <a:gdLst>
                <a:gd name="T0" fmla="*/ 1242 w 1357"/>
                <a:gd name="T1" fmla="*/ 0 h 982"/>
                <a:gd name="T2" fmla="*/ 1160 w 1357"/>
                <a:gd name="T3" fmla="*/ 34 h 982"/>
                <a:gd name="T4" fmla="*/ 979 w 1357"/>
                <a:gd name="T5" fmla="*/ 215 h 982"/>
                <a:gd name="T6" fmla="*/ 955 w 1357"/>
                <a:gd name="T7" fmla="*/ 227 h 982"/>
                <a:gd name="T8" fmla="*/ 940 w 1357"/>
                <a:gd name="T9" fmla="*/ 191 h 982"/>
                <a:gd name="T10" fmla="*/ 941 w 1357"/>
                <a:gd name="T11" fmla="*/ 188 h 982"/>
                <a:gd name="T12" fmla="*/ 913 w 1357"/>
                <a:gd name="T13" fmla="*/ 70 h 982"/>
                <a:gd name="T14" fmla="*/ 832 w 1357"/>
                <a:gd name="T15" fmla="*/ 36 h 982"/>
                <a:gd name="T16" fmla="*/ 750 w 1357"/>
                <a:gd name="T17" fmla="*/ 70 h 982"/>
                <a:gd name="T18" fmla="*/ 34 w 1357"/>
                <a:gd name="T19" fmla="*/ 785 h 982"/>
                <a:gd name="T20" fmla="*/ 0 w 1357"/>
                <a:gd name="T21" fmla="*/ 866 h 982"/>
                <a:gd name="T22" fmla="*/ 0 w 1357"/>
                <a:gd name="T23" fmla="*/ 868 h 982"/>
                <a:gd name="T24" fmla="*/ 34 w 1357"/>
                <a:gd name="T25" fmla="*/ 949 h 982"/>
                <a:gd name="T26" fmla="*/ 115 w 1357"/>
                <a:gd name="T27" fmla="*/ 982 h 982"/>
                <a:gd name="T28" fmla="*/ 117 w 1357"/>
                <a:gd name="T29" fmla="*/ 982 h 982"/>
                <a:gd name="T30" fmla="*/ 197 w 1357"/>
                <a:gd name="T31" fmla="*/ 949 h 982"/>
                <a:gd name="T32" fmla="*/ 382 w 1357"/>
                <a:gd name="T33" fmla="*/ 764 h 982"/>
                <a:gd name="T34" fmla="*/ 384 w 1357"/>
                <a:gd name="T35" fmla="*/ 762 h 982"/>
                <a:gd name="T36" fmla="*/ 409 w 1357"/>
                <a:gd name="T37" fmla="*/ 749 h 982"/>
                <a:gd name="T38" fmla="*/ 421 w 1357"/>
                <a:gd name="T39" fmla="*/ 784 h 982"/>
                <a:gd name="T40" fmla="*/ 420 w 1357"/>
                <a:gd name="T41" fmla="*/ 786 h 982"/>
                <a:gd name="T42" fmla="*/ 444 w 1357"/>
                <a:gd name="T43" fmla="*/ 913 h 982"/>
                <a:gd name="T44" fmla="*/ 526 w 1357"/>
                <a:gd name="T45" fmla="*/ 947 h 982"/>
                <a:gd name="T46" fmla="*/ 607 w 1357"/>
                <a:gd name="T47" fmla="*/ 913 h 982"/>
                <a:gd name="T48" fmla="*/ 1323 w 1357"/>
                <a:gd name="T49" fmla="*/ 197 h 982"/>
                <a:gd name="T50" fmla="*/ 1357 w 1357"/>
                <a:gd name="T51" fmla="*/ 116 h 982"/>
                <a:gd name="T52" fmla="*/ 1357 w 1357"/>
                <a:gd name="T53" fmla="*/ 115 h 982"/>
                <a:gd name="T54" fmla="*/ 1323 w 1357"/>
                <a:gd name="T55" fmla="*/ 34 h 982"/>
                <a:gd name="T56" fmla="*/ 1242 w 1357"/>
                <a:gd name="T57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57" h="982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45"/>
            <p:cNvSpPr/>
            <p:nvPr/>
          </p:nvSpPr>
          <p:spPr bwMode="auto">
            <a:xfrm>
              <a:off x="8841170" y="5907233"/>
              <a:ext cx="2708274" cy="2705100"/>
            </a:xfrm>
            <a:custGeom>
              <a:avLst/>
              <a:gdLst>
                <a:gd name="T0" fmla="*/ 101 w 637"/>
                <a:gd name="T1" fmla="*/ 614 h 636"/>
                <a:gd name="T2" fmla="*/ 22 w 637"/>
                <a:gd name="T3" fmla="*/ 614 h 636"/>
                <a:gd name="T4" fmla="*/ 22 w 637"/>
                <a:gd name="T5" fmla="*/ 535 h 636"/>
                <a:gd name="T6" fmla="*/ 536 w 637"/>
                <a:gd name="T7" fmla="*/ 21 h 636"/>
                <a:gd name="T8" fmla="*/ 615 w 637"/>
                <a:gd name="T9" fmla="*/ 21 h 636"/>
                <a:gd name="T10" fmla="*/ 615 w 637"/>
                <a:gd name="T11" fmla="*/ 100 h 636"/>
                <a:gd name="T12" fmla="*/ 101 w 637"/>
                <a:gd name="T13" fmla="*/ 614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636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41"/>
            <p:cNvSpPr/>
            <p:nvPr/>
          </p:nvSpPr>
          <p:spPr bwMode="auto">
            <a:xfrm>
              <a:off x="8449646" y="5907233"/>
              <a:ext cx="2544763" cy="1858963"/>
            </a:xfrm>
            <a:custGeom>
              <a:avLst/>
              <a:gdLst>
                <a:gd name="T0" fmla="*/ 579 w 598"/>
                <a:gd name="T1" fmla="*/ 20 h 436"/>
                <a:gd name="T2" fmla="*/ 508 w 598"/>
                <a:gd name="T3" fmla="*/ 20 h 436"/>
                <a:gd name="T4" fmla="*/ 429 w 598"/>
                <a:gd name="T5" fmla="*/ 98 h 436"/>
                <a:gd name="T6" fmla="*/ 413 w 598"/>
                <a:gd name="T7" fmla="*/ 87 h 436"/>
                <a:gd name="T8" fmla="*/ 413 w 598"/>
                <a:gd name="T9" fmla="*/ 86 h 436"/>
                <a:gd name="T10" fmla="*/ 401 w 598"/>
                <a:gd name="T11" fmla="*/ 35 h 436"/>
                <a:gd name="T12" fmla="*/ 330 w 598"/>
                <a:gd name="T13" fmla="*/ 35 h 436"/>
                <a:gd name="T14" fmla="*/ 20 w 598"/>
                <a:gd name="T15" fmla="*/ 345 h 436"/>
                <a:gd name="T16" fmla="*/ 20 w 598"/>
                <a:gd name="T17" fmla="*/ 416 h 436"/>
                <a:gd name="T18" fmla="*/ 91 w 598"/>
                <a:gd name="T19" fmla="*/ 416 h 436"/>
                <a:gd name="T20" fmla="*/ 171 w 598"/>
                <a:gd name="T21" fmla="*/ 336 h 436"/>
                <a:gd name="T22" fmla="*/ 171 w 598"/>
                <a:gd name="T23" fmla="*/ 335 h 436"/>
                <a:gd name="T24" fmla="*/ 187 w 598"/>
                <a:gd name="T25" fmla="*/ 344 h 436"/>
                <a:gd name="T26" fmla="*/ 187 w 598"/>
                <a:gd name="T27" fmla="*/ 345 h 436"/>
                <a:gd name="T28" fmla="*/ 198 w 598"/>
                <a:gd name="T29" fmla="*/ 401 h 436"/>
                <a:gd name="T30" fmla="*/ 268 w 598"/>
                <a:gd name="T31" fmla="*/ 401 h 436"/>
                <a:gd name="T32" fmla="*/ 579 w 598"/>
                <a:gd name="T33" fmla="*/ 90 h 436"/>
                <a:gd name="T34" fmla="*/ 579 w 598"/>
                <a:gd name="T35" fmla="*/ 2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8" h="436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任意多边形: 形状 15"/>
          <p:cNvSpPr/>
          <p:nvPr/>
        </p:nvSpPr>
        <p:spPr bwMode="auto">
          <a:xfrm>
            <a:off x="1627453" y="2257425"/>
            <a:ext cx="2197022" cy="2038350"/>
          </a:xfrm>
          <a:custGeom>
            <a:avLst/>
            <a:gdLst>
              <a:gd name="connsiteX0" fmla="*/ 2557689 w 3812284"/>
              <a:gd name="connsiteY0" fmla="*/ 0 h 3536956"/>
              <a:gd name="connsiteX1" fmla="*/ 2728202 w 3812284"/>
              <a:gd name="connsiteY1" fmla="*/ 71432 h 3536956"/>
              <a:gd name="connsiteX2" fmla="*/ 2728202 w 3812284"/>
              <a:gd name="connsiteY2" fmla="*/ 404782 h 3536956"/>
              <a:gd name="connsiteX3" fmla="*/ 2104598 w 3812284"/>
              <a:gd name="connsiteY3" fmla="*/ 1029590 h 3536956"/>
              <a:gd name="connsiteX4" fmla="*/ 2074341 w 3812284"/>
              <a:gd name="connsiteY4" fmla="*/ 1059906 h 3536956"/>
              <a:gd name="connsiteX5" fmla="*/ 2066108 w 3812284"/>
              <a:gd name="connsiteY5" fmla="*/ 1101301 h 3536956"/>
              <a:gd name="connsiteX6" fmla="*/ 2066108 w 3812284"/>
              <a:gd name="connsiteY6" fmla="*/ 1106063 h 3536956"/>
              <a:gd name="connsiteX7" fmla="*/ 2142155 w 3812284"/>
              <a:gd name="connsiteY7" fmla="*/ 1158446 h 3536956"/>
              <a:gd name="connsiteX8" fmla="*/ 2517639 w 3812284"/>
              <a:gd name="connsiteY8" fmla="*/ 786999 h 3536956"/>
              <a:gd name="connsiteX9" fmla="*/ 2684587 w 3812284"/>
              <a:gd name="connsiteY9" fmla="*/ 715567 h 3536956"/>
              <a:gd name="connsiteX10" fmla="*/ 2712926 w 3812284"/>
              <a:gd name="connsiteY10" fmla="*/ 718331 h 3536956"/>
              <a:gd name="connsiteX11" fmla="*/ 2729797 w 3812284"/>
              <a:gd name="connsiteY11" fmla="*/ 716666 h 3536956"/>
              <a:gd name="connsiteX12" fmla="*/ 2898527 w 3812284"/>
              <a:gd name="connsiteY12" fmla="*/ 788098 h 3536956"/>
              <a:gd name="connsiteX13" fmla="*/ 2955563 w 3812284"/>
              <a:gd name="connsiteY13" fmla="*/ 1030968 h 3536956"/>
              <a:gd name="connsiteX14" fmla="*/ 2955563 w 3812284"/>
              <a:gd name="connsiteY14" fmla="*/ 1035730 h 3536956"/>
              <a:gd name="connsiteX15" fmla="*/ 3031610 w 3812284"/>
              <a:gd name="connsiteY15" fmla="*/ 1088113 h 3536956"/>
              <a:gd name="connsiteX16" fmla="*/ 3407094 w 3812284"/>
              <a:gd name="connsiteY16" fmla="*/ 716666 h 3536956"/>
              <a:gd name="connsiteX17" fmla="*/ 3744555 w 3812284"/>
              <a:gd name="connsiteY17" fmla="*/ 716666 h 3536956"/>
              <a:gd name="connsiteX18" fmla="*/ 3744555 w 3812284"/>
              <a:gd name="connsiteY18" fmla="*/ 1050016 h 3536956"/>
              <a:gd name="connsiteX19" fmla="*/ 2951698 w 3812284"/>
              <a:gd name="connsiteY19" fmla="*/ 1844405 h 3536956"/>
              <a:gd name="connsiteX20" fmla="*/ 2882366 w 3812284"/>
              <a:gd name="connsiteY20" fmla="*/ 1913871 h 3536956"/>
              <a:gd name="connsiteX21" fmla="*/ 2878399 w 3812284"/>
              <a:gd name="connsiteY21" fmla="*/ 1941117 h 3536956"/>
              <a:gd name="connsiteX22" fmla="*/ 2960610 w 3812284"/>
              <a:gd name="connsiteY22" fmla="*/ 1951162 h 3536956"/>
              <a:gd name="connsiteX23" fmla="*/ 3336094 w 3812284"/>
              <a:gd name="connsiteY23" fmla="*/ 1579715 h 3536956"/>
              <a:gd name="connsiteX24" fmla="*/ 3503042 w 3812284"/>
              <a:gd name="connsiteY24" fmla="*/ 1508283 h 3536956"/>
              <a:gd name="connsiteX25" fmla="*/ 3673555 w 3812284"/>
              <a:gd name="connsiteY25" fmla="*/ 1579715 h 3536956"/>
              <a:gd name="connsiteX26" fmla="*/ 3673555 w 3812284"/>
              <a:gd name="connsiteY26" fmla="*/ 1913065 h 3536956"/>
              <a:gd name="connsiteX27" fmla="*/ 2195383 w 3812284"/>
              <a:gd name="connsiteY27" fmla="*/ 3394092 h 3536956"/>
              <a:gd name="connsiteX28" fmla="*/ 1862676 w 3812284"/>
              <a:gd name="connsiteY28" fmla="*/ 3394092 h 3536956"/>
              <a:gd name="connsiteX29" fmla="*/ 1810393 w 3812284"/>
              <a:gd name="connsiteY29" fmla="*/ 3127412 h 3536956"/>
              <a:gd name="connsiteX30" fmla="*/ 1810393 w 3812284"/>
              <a:gd name="connsiteY30" fmla="*/ 3122650 h 3536956"/>
              <a:gd name="connsiteX31" fmla="*/ 1734346 w 3812284"/>
              <a:gd name="connsiteY31" fmla="*/ 3079791 h 3536956"/>
              <a:gd name="connsiteX32" fmla="*/ 1734346 w 3812284"/>
              <a:gd name="connsiteY32" fmla="*/ 3084553 h 3536956"/>
              <a:gd name="connsiteX33" fmla="*/ 1354109 w 3812284"/>
              <a:gd name="connsiteY33" fmla="*/ 3465524 h 3536956"/>
              <a:gd name="connsiteX34" fmla="*/ 1016648 w 3812284"/>
              <a:gd name="connsiteY34" fmla="*/ 3465524 h 3536956"/>
              <a:gd name="connsiteX35" fmla="*/ 1016648 w 3812284"/>
              <a:gd name="connsiteY35" fmla="*/ 3127412 h 3536956"/>
              <a:gd name="connsiteX36" fmla="*/ 1806956 w 3812284"/>
              <a:gd name="connsiteY36" fmla="*/ 2335578 h 3536956"/>
              <a:gd name="connsiteX37" fmla="*/ 1881393 w 3812284"/>
              <a:gd name="connsiteY37" fmla="*/ 2260997 h 3536956"/>
              <a:gd name="connsiteX38" fmla="*/ 1881393 w 3812284"/>
              <a:gd name="connsiteY38" fmla="*/ 2259601 h 3536956"/>
              <a:gd name="connsiteX39" fmla="*/ 1805346 w 3812284"/>
              <a:gd name="connsiteY39" fmla="*/ 2216742 h 3536956"/>
              <a:gd name="connsiteX40" fmla="*/ 1805346 w 3812284"/>
              <a:gd name="connsiteY40" fmla="*/ 2221504 h 3536956"/>
              <a:gd name="connsiteX41" fmla="*/ 1425109 w 3812284"/>
              <a:gd name="connsiteY41" fmla="*/ 2602475 h 3536956"/>
              <a:gd name="connsiteX42" fmla="*/ 1209044 w 3812284"/>
              <a:gd name="connsiteY42" fmla="*/ 2669443 h 3536956"/>
              <a:gd name="connsiteX43" fmla="*/ 1207387 w 3812284"/>
              <a:gd name="connsiteY43" fmla="*/ 2668938 h 3536956"/>
              <a:gd name="connsiteX44" fmla="*/ 1165366 w 3812284"/>
              <a:gd name="connsiteY44" fmla="*/ 2664996 h 3536956"/>
              <a:gd name="connsiteX45" fmla="*/ 1044221 w 3812284"/>
              <a:gd name="connsiteY45" fmla="*/ 2601376 h 3536956"/>
              <a:gd name="connsiteX46" fmla="*/ 991938 w 3812284"/>
              <a:gd name="connsiteY46" fmla="*/ 2334696 h 3536956"/>
              <a:gd name="connsiteX47" fmla="*/ 991938 w 3812284"/>
              <a:gd name="connsiteY47" fmla="*/ 2329934 h 3536956"/>
              <a:gd name="connsiteX48" fmla="*/ 915891 w 3812284"/>
              <a:gd name="connsiteY48" fmla="*/ 2287075 h 3536956"/>
              <a:gd name="connsiteX49" fmla="*/ 915891 w 3812284"/>
              <a:gd name="connsiteY49" fmla="*/ 2291837 h 3536956"/>
              <a:gd name="connsiteX50" fmla="*/ 535654 w 3812284"/>
              <a:gd name="connsiteY50" fmla="*/ 2672808 h 3536956"/>
              <a:gd name="connsiteX51" fmla="*/ 198193 w 3812284"/>
              <a:gd name="connsiteY51" fmla="*/ 2672808 h 3536956"/>
              <a:gd name="connsiteX52" fmla="*/ 198193 w 3812284"/>
              <a:gd name="connsiteY52" fmla="*/ 2334696 h 3536956"/>
              <a:gd name="connsiteX53" fmla="*/ 819792 w 3812284"/>
              <a:gd name="connsiteY53" fmla="*/ 1711897 h 3536956"/>
              <a:gd name="connsiteX54" fmla="*/ 848671 w 3812284"/>
              <a:gd name="connsiteY54" fmla="*/ 1682962 h 3536956"/>
              <a:gd name="connsiteX55" fmla="*/ 865040 w 3812284"/>
              <a:gd name="connsiteY55" fmla="*/ 1619129 h 3536956"/>
              <a:gd name="connsiteX56" fmla="*/ 865040 w 3812284"/>
              <a:gd name="connsiteY56" fmla="*/ 1614367 h 3536956"/>
              <a:gd name="connsiteX57" fmla="*/ 788993 w 3812284"/>
              <a:gd name="connsiteY57" fmla="*/ 1571508 h 3536956"/>
              <a:gd name="connsiteX58" fmla="*/ 788993 w 3812284"/>
              <a:gd name="connsiteY58" fmla="*/ 1576270 h 3536956"/>
              <a:gd name="connsiteX59" fmla="*/ 408756 w 3812284"/>
              <a:gd name="connsiteY59" fmla="*/ 1957241 h 3536956"/>
              <a:gd name="connsiteX60" fmla="*/ 71295 w 3812284"/>
              <a:gd name="connsiteY60" fmla="*/ 1957241 h 3536956"/>
              <a:gd name="connsiteX61" fmla="*/ 71295 w 3812284"/>
              <a:gd name="connsiteY61" fmla="*/ 1619129 h 3536956"/>
              <a:gd name="connsiteX62" fmla="*/ 1544714 w 3812284"/>
              <a:gd name="connsiteY62" fmla="*/ 142864 h 3536956"/>
              <a:gd name="connsiteX63" fmla="*/ 1882174 w 3812284"/>
              <a:gd name="connsiteY63" fmla="*/ 142864 h 3536956"/>
              <a:gd name="connsiteX64" fmla="*/ 1939210 w 3812284"/>
              <a:gd name="connsiteY64" fmla="*/ 385734 h 3536956"/>
              <a:gd name="connsiteX65" fmla="*/ 1939210 w 3812284"/>
              <a:gd name="connsiteY65" fmla="*/ 390496 h 3536956"/>
              <a:gd name="connsiteX66" fmla="*/ 2015257 w 3812284"/>
              <a:gd name="connsiteY66" fmla="*/ 442879 h 3536956"/>
              <a:gd name="connsiteX67" fmla="*/ 2390741 w 3812284"/>
              <a:gd name="connsiteY67" fmla="*/ 71432 h 3536956"/>
              <a:gd name="connsiteX68" fmla="*/ 2557689 w 3812284"/>
              <a:gd name="connsiteY68" fmla="*/ 0 h 353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812284" h="3536956">
                <a:moveTo>
                  <a:pt x="2557689" y="0"/>
                </a:moveTo>
                <a:cubicBezTo>
                  <a:pt x="2618884" y="0"/>
                  <a:pt x="2680673" y="23811"/>
                  <a:pt x="2728202" y="71432"/>
                </a:cubicBezTo>
                <a:cubicBezTo>
                  <a:pt x="2818508" y="161913"/>
                  <a:pt x="2818508" y="314301"/>
                  <a:pt x="2728202" y="404782"/>
                </a:cubicBezTo>
                <a:cubicBezTo>
                  <a:pt x="2728202" y="404782"/>
                  <a:pt x="2728202" y="404782"/>
                  <a:pt x="2104598" y="1029590"/>
                </a:cubicBezTo>
                <a:lnTo>
                  <a:pt x="2074341" y="1059906"/>
                </a:lnTo>
                <a:lnTo>
                  <a:pt x="2066108" y="1101301"/>
                </a:lnTo>
                <a:cubicBezTo>
                  <a:pt x="2066108" y="1106063"/>
                  <a:pt x="2066108" y="1106063"/>
                  <a:pt x="2066108" y="1106063"/>
                </a:cubicBezTo>
                <a:cubicBezTo>
                  <a:pt x="2042343" y="1167971"/>
                  <a:pt x="2085120" y="1215592"/>
                  <a:pt x="2142155" y="1158446"/>
                </a:cubicBezTo>
                <a:cubicBezTo>
                  <a:pt x="2142155" y="1158446"/>
                  <a:pt x="2142155" y="1158446"/>
                  <a:pt x="2517639" y="786999"/>
                </a:cubicBezTo>
                <a:cubicBezTo>
                  <a:pt x="2562792" y="739378"/>
                  <a:pt x="2623393" y="715567"/>
                  <a:pt x="2684587" y="715567"/>
                </a:cubicBezTo>
                <a:lnTo>
                  <a:pt x="2712926" y="718331"/>
                </a:lnTo>
                <a:lnTo>
                  <a:pt x="2729797" y="716666"/>
                </a:lnTo>
                <a:cubicBezTo>
                  <a:pt x="2790398" y="716666"/>
                  <a:pt x="2850998" y="740477"/>
                  <a:pt x="2898527" y="788098"/>
                </a:cubicBezTo>
                <a:cubicBezTo>
                  <a:pt x="2965069" y="854768"/>
                  <a:pt x="2984081" y="950011"/>
                  <a:pt x="2955563" y="1030968"/>
                </a:cubicBezTo>
                <a:cubicBezTo>
                  <a:pt x="2955563" y="1035730"/>
                  <a:pt x="2955563" y="1035730"/>
                  <a:pt x="2955563" y="1035730"/>
                </a:cubicBezTo>
                <a:cubicBezTo>
                  <a:pt x="2931798" y="1097638"/>
                  <a:pt x="2974575" y="1145259"/>
                  <a:pt x="3031610" y="1088113"/>
                </a:cubicBezTo>
                <a:cubicBezTo>
                  <a:pt x="3031610" y="1088113"/>
                  <a:pt x="3031610" y="1088113"/>
                  <a:pt x="3407094" y="716666"/>
                </a:cubicBezTo>
                <a:cubicBezTo>
                  <a:pt x="3497401" y="621423"/>
                  <a:pt x="3649496" y="621423"/>
                  <a:pt x="3744555" y="716666"/>
                </a:cubicBezTo>
                <a:cubicBezTo>
                  <a:pt x="3834861" y="807147"/>
                  <a:pt x="3834861" y="959535"/>
                  <a:pt x="3744555" y="1050016"/>
                </a:cubicBezTo>
                <a:cubicBezTo>
                  <a:pt x="3744555" y="1050016"/>
                  <a:pt x="3744555" y="1050016"/>
                  <a:pt x="2951698" y="1844405"/>
                </a:cubicBezTo>
                <a:lnTo>
                  <a:pt x="2882366" y="1913871"/>
                </a:lnTo>
                <a:lnTo>
                  <a:pt x="2878399" y="1941117"/>
                </a:lnTo>
                <a:cubicBezTo>
                  <a:pt x="2883078" y="1977950"/>
                  <a:pt x="2917834" y="1994022"/>
                  <a:pt x="2960610" y="1951162"/>
                </a:cubicBezTo>
                <a:cubicBezTo>
                  <a:pt x="2960610" y="1951162"/>
                  <a:pt x="2960610" y="1951162"/>
                  <a:pt x="3336094" y="1579715"/>
                </a:cubicBezTo>
                <a:cubicBezTo>
                  <a:pt x="3381247" y="1532094"/>
                  <a:pt x="3441848" y="1508283"/>
                  <a:pt x="3503042" y="1508283"/>
                </a:cubicBezTo>
                <a:cubicBezTo>
                  <a:pt x="3564237" y="1508283"/>
                  <a:pt x="3626026" y="1532094"/>
                  <a:pt x="3673555" y="1579715"/>
                </a:cubicBezTo>
                <a:cubicBezTo>
                  <a:pt x="3763861" y="1670196"/>
                  <a:pt x="3763861" y="1822584"/>
                  <a:pt x="3673555" y="1913065"/>
                </a:cubicBezTo>
                <a:cubicBezTo>
                  <a:pt x="3673555" y="1913065"/>
                  <a:pt x="3673555" y="1913065"/>
                  <a:pt x="2195383" y="3394092"/>
                </a:cubicBezTo>
                <a:cubicBezTo>
                  <a:pt x="2105077" y="3484573"/>
                  <a:pt x="1952982" y="3484573"/>
                  <a:pt x="1862676" y="3394092"/>
                </a:cubicBezTo>
                <a:cubicBezTo>
                  <a:pt x="1791381" y="3322660"/>
                  <a:pt x="1772370" y="3217893"/>
                  <a:pt x="1810393" y="3127412"/>
                </a:cubicBezTo>
                <a:cubicBezTo>
                  <a:pt x="1810393" y="3127412"/>
                  <a:pt x="1810393" y="3127412"/>
                  <a:pt x="1810393" y="3122650"/>
                </a:cubicBezTo>
                <a:cubicBezTo>
                  <a:pt x="1834158" y="3070266"/>
                  <a:pt x="1796134" y="3017883"/>
                  <a:pt x="1734346" y="3079791"/>
                </a:cubicBezTo>
                <a:cubicBezTo>
                  <a:pt x="1734346" y="3079791"/>
                  <a:pt x="1734346" y="3084553"/>
                  <a:pt x="1734346" y="3084553"/>
                </a:cubicBezTo>
                <a:cubicBezTo>
                  <a:pt x="1734346" y="3084553"/>
                  <a:pt x="1734346" y="3084553"/>
                  <a:pt x="1354109" y="3465524"/>
                </a:cubicBezTo>
                <a:cubicBezTo>
                  <a:pt x="1259050" y="3560767"/>
                  <a:pt x="1106955" y="3560767"/>
                  <a:pt x="1016648" y="3465524"/>
                </a:cubicBezTo>
                <a:cubicBezTo>
                  <a:pt x="921589" y="3370281"/>
                  <a:pt x="921589" y="3222655"/>
                  <a:pt x="1016648" y="3127412"/>
                </a:cubicBezTo>
                <a:cubicBezTo>
                  <a:pt x="1016648" y="3127412"/>
                  <a:pt x="1016648" y="3127412"/>
                  <a:pt x="1806956" y="2335578"/>
                </a:cubicBezTo>
                <a:lnTo>
                  <a:pt x="1881393" y="2260997"/>
                </a:lnTo>
                <a:lnTo>
                  <a:pt x="1881393" y="2259601"/>
                </a:lnTo>
                <a:cubicBezTo>
                  <a:pt x="1905158" y="2207217"/>
                  <a:pt x="1867134" y="2154834"/>
                  <a:pt x="1805346" y="2216742"/>
                </a:cubicBezTo>
                <a:cubicBezTo>
                  <a:pt x="1805346" y="2216742"/>
                  <a:pt x="1805346" y="2221504"/>
                  <a:pt x="1805346" y="2221504"/>
                </a:cubicBezTo>
                <a:cubicBezTo>
                  <a:pt x="1805346" y="2221504"/>
                  <a:pt x="1805346" y="2221504"/>
                  <a:pt x="1425109" y="2602475"/>
                </a:cubicBezTo>
                <a:cubicBezTo>
                  <a:pt x="1365697" y="2662002"/>
                  <a:pt x="1284005" y="2684325"/>
                  <a:pt x="1209044" y="2669443"/>
                </a:cubicBezTo>
                <a:lnTo>
                  <a:pt x="1207387" y="2668938"/>
                </a:lnTo>
                <a:lnTo>
                  <a:pt x="1165366" y="2664996"/>
                </a:lnTo>
                <a:cubicBezTo>
                  <a:pt x="1120640" y="2656513"/>
                  <a:pt x="1078086" y="2635307"/>
                  <a:pt x="1044221" y="2601376"/>
                </a:cubicBezTo>
                <a:cubicBezTo>
                  <a:pt x="972926" y="2529944"/>
                  <a:pt x="953915" y="2425177"/>
                  <a:pt x="991938" y="2334696"/>
                </a:cubicBezTo>
                <a:cubicBezTo>
                  <a:pt x="991938" y="2334696"/>
                  <a:pt x="991938" y="2334696"/>
                  <a:pt x="991938" y="2329934"/>
                </a:cubicBezTo>
                <a:cubicBezTo>
                  <a:pt x="1015703" y="2277550"/>
                  <a:pt x="977679" y="2225167"/>
                  <a:pt x="915891" y="2287075"/>
                </a:cubicBezTo>
                <a:cubicBezTo>
                  <a:pt x="915891" y="2287075"/>
                  <a:pt x="915891" y="2291837"/>
                  <a:pt x="915891" y="2291837"/>
                </a:cubicBezTo>
                <a:cubicBezTo>
                  <a:pt x="915891" y="2291837"/>
                  <a:pt x="915891" y="2291837"/>
                  <a:pt x="535654" y="2672808"/>
                </a:cubicBezTo>
                <a:cubicBezTo>
                  <a:pt x="440595" y="2768051"/>
                  <a:pt x="288500" y="2768051"/>
                  <a:pt x="198193" y="2672808"/>
                </a:cubicBezTo>
                <a:cubicBezTo>
                  <a:pt x="103134" y="2577565"/>
                  <a:pt x="103134" y="2429939"/>
                  <a:pt x="198193" y="2334696"/>
                </a:cubicBezTo>
                <a:cubicBezTo>
                  <a:pt x="198193" y="2334696"/>
                  <a:pt x="198193" y="2334696"/>
                  <a:pt x="819792" y="1711897"/>
                </a:cubicBezTo>
                <a:lnTo>
                  <a:pt x="848671" y="1682962"/>
                </a:lnTo>
                <a:lnTo>
                  <a:pt x="865040" y="1619129"/>
                </a:lnTo>
                <a:cubicBezTo>
                  <a:pt x="865040" y="1619129"/>
                  <a:pt x="865040" y="1619129"/>
                  <a:pt x="865040" y="1614367"/>
                </a:cubicBezTo>
                <a:cubicBezTo>
                  <a:pt x="888805" y="1561983"/>
                  <a:pt x="850781" y="1509600"/>
                  <a:pt x="788993" y="1571508"/>
                </a:cubicBezTo>
                <a:cubicBezTo>
                  <a:pt x="788993" y="1571508"/>
                  <a:pt x="788993" y="1576270"/>
                  <a:pt x="788993" y="1576270"/>
                </a:cubicBezTo>
                <a:cubicBezTo>
                  <a:pt x="788993" y="1576270"/>
                  <a:pt x="788993" y="1576270"/>
                  <a:pt x="408756" y="1957241"/>
                </a:cubicBezTo>
                <a:cubicBezTo>
                  <a:pt x="313697" y="2052484"/>
                  <a:pt x="161602" y="2052484"/>
                  <a:pt x="71295" y="1957241"/>
                </a:cubicBezTo>
                <a:cubicBezTo>
                  <a:pt x="-23764" y="1861998"/>
                  <a:pt x="-23764" y="1714372"/>
                  <a:pt x="71295" y="1619129"/>
                </a:cubicBezTo>
                <a:cubicBezTo>
                  <a:pt x="71295" y="1619129"/>
                  <a:pt x="71295" y="1619129"/>
                  <a:pt x="1544714" y="142864"/>
                </a:cubicBezTo>
                <a:cubicBezTo>
                  <a:pt x="1639773" y="47621"/>
                  <a:pt x="1787115" y="47621"/>
                  <a:pt x="1882174" y="142864"/>
                </a:cubicBezTo>
                <a:cubicBezTo>
                  <a:pt x="1948716" y="209534"/>
                  <a:pt x="1967728" y="304777"/>
                  <a:pt x="1939210" y="385734"/>
                </a:cubicBezTo>
                <a:cubicBezTo>
                  <a:pt x="1939210" y="390496"/>
                  <a:pt x="1939210" y="390496"/>
                  <a:pt x="1939210" y="390496"/>
                </a:cubicBezTo>
                <a:cubicBezTo>
                  <a:pt x="1915445" y="452404"/>
                  <a:pt x="1958222" y="500025"/>
                  <a:pt x="2015257" y="442879"/>
                </a:cubicBezTo>
                <a:cubicBezTo>
                  <a:pt x="2015257" y="442879"/>
                  <a:pt x="2015257" y="442879"/>
                  <a:pt x="2390741" y="71432"/>
                </a:cubicBezTo>
                <a:cubicBezTo>
                  <a:pt x="2435895" y="23811"/>
                  <a:pt x="2496495" y="0"/>
                  <a:pt x="2557689" y="0"/>
                </a:cubicBezTo>
                <a:close/>
              </a:path>
            </a:pathLst>
          </a:custGeom>
          <a:blipFill>
            <a:blip r:embed="rId1" cstate="screen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 bwMode="auto">
          <a:xfrm>
            <a:off x="5004746" y="2257425"/>
            <a:ext cx="2197022" cy="2038350"/>
          </a:xfrm>
          <a:custGeom>
            <a:avLst/>
            <a:gdLst>
              <a:gd name="connsiteX0" fmla="*/ 2557689 w 3812284"/>
              <a:gd name="connsiteY0" fmla="*/ 0 h 3536956"/>
              <a:gd name="connsiteX1" fmla="*/ 2728202 w 3812284"/>
              <a:gd name="connsiteY1" fmla="*/ 71432 h 3536956"/>
              <a:gd name="connsiteX2" fmla="*/ 2728202 w 3812284"/>
              <a:gd name="connsiteY2" fmla="*/ 404782 h 3536956"/>
              <a:gd name="connsiteX3" fmla="*/ 2104598 w 3812284"/>
              <a:gd name="connsiteY3" fmla="*/ 1029590 h 3536956"/>
              <a:gd name="connsiteX4" fmla="*/ 2074341 w 3812284"/>
              <a:gd name="connsiteY4" fmla="*/ 1059906 h 3536956"/>
              <a:gd name="connsiteX5" fmla="*/ 2066108 w 3812284"/>
              <a:gd name="connsiteY5" fmla="*/ 1101301 h 3536956"/>
              <a:gd name="connsiteX6" fmla="*/ 2066108 w 3812284"/>
              <a:gd name="connsiteY6" fmla="*/ 1106063 h 3536956"/>
              <a:gd name="connsiteX7" fmla="*/ 2142155 w 3812284"/>
              <a:gd name="connsiteY7" fmla="*/ 1158446 h 3536956"/>
              <a:gd name="connsiteX8" fmla="*/ 2517639 w 3812284"/>
              <a:gd name="connsiteY8" fmla="*/ 786999 h 3536956"/>
              <a:gd name="connsiteX9" fmla="*/ 2684587 w 3812284"/>
              <a:gd name="connsiteY9" fmla="*/ 715567 h 3536956"/>
              <a:gd name="connsiteX10" fmla="*/ 2712926 w 3812284"/>
              <a:gd name="connsiteY10" fmla="*/ 718331 h 3536956"/>
              <a:gd name="connsiteX11" fmla="*/ 2729797 w 3812284"/>
              <a:gd name="connsiteY11" fmla="*/ 716666 h 3536956"/>
              <a:gd name="connsiteX12" fmla="*/ 2898527 w 3812284"/>
              <a:gd name="connsiteY12" fmla="*/ 788098 h 3536956"/>
              <a:gd name="connsiteX13" fmla="*/ 2955563 w 3812284"/>
              <a:gd name="connsiteY13" fmla="*/ 1030968 h 3536956"/>
              <a:gd name="connsiteX14" fmla="*/ 2955563 w 3812284"/>
              <a:gd name="connsiteY14" fmla="*/ 1035730 h 3536956"/>
              <a:gd name="connsiteX15" fmla="*/ 3031610 w 3812284"/>
              <a:gd name="connsiteY15" fmla="*/ 1088113 h 3536956"/>
              <a:gd name="connsiteX16" fmla="*/ 3407094 w 3812284"/>
              <a:gd name="connsiteY16" fmla="*/ 716666 h 3536956"/>
              <a:gd name="connsiteX17" fmla="*/ 3744555 w 3812284"/>
              <a:gd name="connsiteY17" fmla="*/ 716666 h 3536956"/>
              <a:gd name="connsiteX18" fmla="*/ 3744555 w 3812284"/>
              <a:gd name="connsiteY18" fmla="*/ 1050016 h 3536956"/>
              <a:gd name="connsiteX19" fmla="*/ 2951698 w 3812284"/>
              <a:gd name="connsiteY19" fmla="*/ 1844405 h 3536956"/>
              <a:gd name="connsiteX20" fmla="*/ 2882366 w 3812284"/>
              <a:gd name="connsiteY20" fmla="*/ 1913871 h 3536956"/>
              <a:gd name="connsiteX21" fmla="*/ 2878399 w 3812284"/>
              <a:gd name="connsiteY21" fmla="*/ 1941117 h 3536956"/>
              <a:gd name="connsiteX22" fmla="*/ 2960610 w 3812284"/>
              <a:gd name="connsiteY22" fmla="*/ 1951162 h 3536956"/>
              <a:gd name="connsiteX23" fmla="*/ 3336094 w 3812284"/>
              <a:gd name="connsiteY23" fmla="*/ 1579715 h 3536956"/>
              <a:gd name="connsiteX24" fmla="*/ 3503042 w 3812284"/>
              <a:gd name="connsiteY24" fmla="*/ 1508283 h 3536956"/>
              <a:gd name="connsiteX25" fmla="*/ 3673555 w 3812284"/>
              <a:gd name="connsiteY25" fmla="*/ 1579715 h 3536956"/>
              <a:gd name="connsiteX26" fmla="*/ 3673555 w 3812284"/>
              <a:gd name="connsiteY26" fmla="*/ 1913065 h 3536956"/>
              <a:gd name="connsiteX27" fmla="*/ 2195383 w 3812284"/>
              <a:gd name="connsiteY27" fmla="*/ 3394092 h 3536956"/>
              <a:gd name="connsiteX28" fmla="*/ 1862676 w 3812284"/>
              <a:gd name="connsiteY28" fmla="*/ 3394092 h 3536956"/>
              <a:gd name="connsiteX29" fmla="*/ 1810393 w 3812284"/>
              <a:gd name="connsiteY29" fmla="*/ 3127412 h 3536956"/>
              <a:gd name="connsiteX30" fmla="*/ 1810393 w 3812284"/>
              <a:gd name="connsiteY30" fmla="*/ 3122650 h 3536956"/>
              <a:gd name="connsiteX31" fmla="*/ 1734346 w 3812284"/>
              <a:gd name="connsiteY31" fmla="*/ 3079791 h 3536956"/>
              <a:gd name="connsiteX32" fmla="*/ 1734346 w 3812284"/>
              <a:gd name="connsiteY32" fmla="*/ 3084553 h 3536956"/>
              <a:gd name="connsiteX33" fmla="*/ 1354109 w 3812284"/>
              <a:gd name="connsiteY33" fmla="*/ 3465524 h 3536956"/>
              <a:gd name="connsiteX34" fmla="*/ 1016648 w 3812284"/>
              <a:gd name="connsiteY34" fmla="*/ 3465524 h 3536956"/>
              <a:gd name="connsiteX35" fmla="*/ 1016648 w 3812284"/>
              <a:gd name="connsiteY35" fmla="*/ 3127412 h 3536956"/>
              <a:gd name="connsiteX36" fmla="*/ 1806956 w 3812284"/>
              <a:gd name="connsiteY36" fmla="*/ 2335578 h 3536956"/>
              <a:gd name="connsiteX37" fmla="*/ 1881393 w 3812284"/>
              <a:gd name="connsiteY37" fmla="*/ 2260997 h 3536956"/>
              <a:gd name="connsiteX38" fmla="*/ 1881393 w 3812284"/>
              <a:gd name="connsiteY38" fmla="*/ 2259601 h 3536956"/>
              <a:gd name="connsiteX39" fmla="*/ 1805346 w 3812284"/>
              <a:gd name="connsiteY39" fmla="*/ 2216742 h 3536956"/>
              <a:gd name="connsiteX40" fmla="*/ 1805346 w 3812284"/>
              <a:gd name="connsiteY40" fmla="*/ 2221504 h 3536956"/>
              <a:gd name="connsiteX41" fmla="*/ 1425109 w 3812284"/>
              <a:gd name="connsiteY41" fmla="*/ 2602475 h 3536956"/>
              <a:gd name="connsiteX42" fmla="*/ 1209044 w 3812284"/>
              <a:gd name="connsiteY42" fmla="*/ 2669443 h 3536956"/>
              <a:gd name="connsiteX43" fmla="*/ 1207387 w 3812284"/>
              <a:gd name="connsiteY43" fmla="*/ 2668938 h 3536956"/>
              <a:gd name="connsiteX44" fmla="*/ 1165366 w 3812284"/>
              <a:gd name="connsiteY44" fmla="*/ 2664996 h 3536956"/>
              <a:gd name="connsiteX45" fmla="*/ 1044221 w 3812284"/>
              <a:gd name="connsiteY45" fmla="*/ 2601376 h 3536956"/>
              <a:gd name="connsiteX46" fmla="*/ 991938 w 3812284"/>
              <a:gd name="connsiteY46" fmla="*/ 2334696 h 3536956"/>
              <a:gd name="connsiteX47" fmla="*/ 991938 w 3812284"/>
              <a:gd name="connsiteY47" fmla="*/ 2329934 h 3536956"/>
              <a:gd name="connsiteX48" fmla="*/ 915891 w 3812284"/>
              <a:gd name="connsiteY48" fmla="*/ 2287075 h 3536956"/>
              <a:gd name="connsiteX49" fmla="*/ 915891 w 3812284"/>
              <a:gd name="connsiteY49" fmla="*/ 2291837 h 3536956"/>
              <a:gd name="connsiteX50" fmla="*/ 535654 w 3812284"/>
              <a:gd name="connsiteY50" fmla="*/ 2672808 h 3536956"/>
              <a:gd name="connsiteX51" fmla="*/ 198193 w 3812284"/>
              <a:gd name="connsiteY51" fmla="*/ 2672808 h 3536956"/>
              <a:gd name="connsiteX52" fmla="*/ 198193 w 3812284"/>
              <a:gd name="connsiteY52" fmla="*/ 2334696 h 3536956"/>
              <a:gd name="connsiteX53" fmla="*/ 819792 w 3812284"/>
              <a:gd name="connsiteY53" fmla="*/ 1711897 h 3536956"/>
              <a:gd name="connsiteX54" fmla="*/ 848671 w 3812284"/>
              <a:gd name="connsiteY54" fmla="*/ 1682962 h 3536956"/>
              <a:gd name="connsiteX55" fmla="*/ 865040 w 3812284"/>
              <a:gd name="connsiteY55" fmla="*/ 1619129 h 3536956"/>
              <a:gd name="connsiteX56" fmla="*/ 865040 w 3812284"/>
              <a:gd name="connsiteY56" fmla="*/ 1614367 h 3536956"/>
              <a:gd name="connsiteX57" fmla="*/ 788993 w 3812284"/>
              <a:gd name="connsiteY57" fmla="*/ 1571508 h 3536956"/>
              <a:gd name="connsiteX58" fmla="*/ 788993 w 3812284"/>
              <a:gd name="connsiteY58" fmla="*/ 1576270 h 3536956"/>
              <a:gd name="connsiteX59" fmla="*/ 408756 w 3812284"/>
              <a:gd name="connsiteY59" fmla="*/ 1957241 h 3536956"/>
              <a:gd name="connsiteX60" fmla="*/ 71295 w 3812284"/>
              <a:gd name="connsiteY60" fmla="*/ 1957241 h 3536956"/>
              <a:gd name="connsiteX61" fmla="*/ 71295 w 3812284"/>
              <a:gd name="connsiteY61" fmla="*/ 1619129 h 3536956"/>
              <a:gd name="connsiteX62" fmla="*/ 1544714 w 3812284"/>
              <a:gd name="connsiteY62" fmla="*/ 142864 h 3536956"/>
              <a:gd name="connsiteX63" fmla="*/ 1882174 w 3812284"/>
              <a:gd name="connsiteY63" fmla="*/ 142864 h 3536956"/>
              <a:gd name="connsiteX64" fmla="*/ 1939210 w 3812284"/>
              <a:gd name="connsiteY64" fmla="*/ 385734 h 3536956"/>
              <a:gd name="connsiteX65" fmla="*/ 1939210 w 3812284"/>
              <a:gd name="connsiteY65" fmla="*/ 390496 h 3536956"/>
              <a:gd name="connsiteX66" fmla="*/ 2015257 w 3812284"/>
              <a:gd name="connsiteY66" fmla="*/ 442879 h 3536956"/>
              <a:gd name="connsiteX67" fmla="*/ 2390741 w 3812284"/>
              <a:gd name="connsiteY67" fmla="*/ 71432 h 3536956"/>
              <a:gd name="connsiteX68" fmla="*/ 2557689 w 3812284"/>
              <a:gd name="connsiteY68" fmla="*/ 0 h 353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812284" h="3536956">
                <a:moveTo>
                  <a:pt x="2557689" y="0"/>
                </a:moveTo>
                <a:cubicBezTo>
                  <a:pt x="2618884" y="0"/>
                  <a:pt x="2680673" y="23811"/>
                  <a:pt x="2728202" y="71432"/>
                </a:cubicBezTo>
                <a:cubicBezTo>
                  <a:pt x="2818508" y="161913"/>
                  <a:pt x="2818508" y="314301"/>
                  <a:pt x="2728202" y="404782"/>
                </a:cubicBezTo>
                <a:cubicBezTo>
                  <a:pt x="2728202" y="404782"/>
                  <a:pt x="2728202" y="404782"/>
                  <a:pt x="2104598" y="1029590"/>
                </a:cubicBezTo>
                <a:lnTo>
                  <a:pt x="2074341" y="1059906"/>
                </a:lnTo>
                <a:lnTo>
                  <a:pt x="2066108" y="1101301"/>
                </a:lnTo>
                <a:cubicBezTo>
                  <a:pt x="2066108" y="1106063"/>
                  <a:pt x="2066108" y="1106063"/>
                  <a:pt x="2066108" y="1106063"/>
                </a:cubicBezTo>
                <a:cubicBezTo>
                  <a:pt x="2042343" y="1167971"/>
                  <a:pt x="2085120" y="1215592"/>
                  <a:pt x="2142155" y="1158446"/>
                </a:cubicBezTo>
                <a:cubicBezTo>
                  <a:pt x="2142155" y="1158446"/>
                  <a:pt x="2142155" y="1158446"/>
                  <a:pt x="2517639" y="786999"/>
                </a:cubicBezTo>
                <a:cubicBezTo>
                  <a:pt x="2562792" y="739378"/>
                  <a:pt x="2623393" y="715567"/>
                  <a:pt x="2684587" y="715567"/>
                </a:cubicBezTo>
                <a:lnTo>
                  <a:pt x="2712926" y="718331"/>
                </a:lnTo>
                <a:lnTo>
                  <a:pt x="2729797" y="716666"/>
                </a:lnTo>
                <a:cubicBezTo>
                  <a:pt x="2790398" y="716666"/>
                  <a:pt x="2850998" y="740477"/>
                  <a:pt x="2898527" y="788098"/>
                </a:cubicBezTo>
                <a:cubicBezTo>
                  <a:pt x="2965069" y="854768"/>
                  <a:pt x="2984081" y="950011"/>
                  <a:pt x="2955563" y="1030968"/>
                </a:cubicBezTo>
                <a:cubicBezTo>
                  <a:pt x="2955563" y="1035730"/>
                  <a:pt x="2955563" y="1035730"/>
                  <a:pt x="2955563" y="1035730"/>
                </a:cubicBezTo>
                <a:cubicBezTo>
                  <a:pt x="2931798" y="1097638"/>
                  <a:pt x="2974575" y="1145259"/>
                  <a:pt x="3031610" y="1088113"/>
                </a:cubicBezTo>
                <a:cubicBezTo>
                  <a:pt x="3031610" y="1088113"/>
                  <a:pt x="3031610" y="1088113"/>
                  <a:pt x="3407094" y="716666"/>
                </a:cubicBezTo>
                <a:cubicBezTo>
                  <a:pt x="3497401" y="621423"/>
                  <a:pt x="3649496" y="621423"/>
                  <a:pt x="3744555" y="716666"/>
                </a:cubicBezTo>
                <a:cubicBezTo>
                  <a:pt x="3834861" y="807147"/>
                  <a:pt x="3834861" y="959535"/>
                  <a:pt x="3744555" y="1050016"/>
                </a:cubicBezTo>
                <a:cubicBezTo>
                  <a:pt x="3744555" y="1050016"/>
                  <a:pt x="3744555" y="1050016"/>
                  <a:pt x="2951698" y="1844405"/>
                </a:cubicBezTo>
                <a:lnTo>
                  <a:pt x="2882366" y="1913871"/>
                </a:lnTo>
                <a:lnTo>
                  <a:pt x="2878399" y="1941117"/>
                </a:lnTo>
                <a:cubicBezTo>
                  <a:pt x="2883078" y="1977950"/>
                  <a:pt x="2917834" y="1994022"/>
                  <a:pt x="2960610" y="1951162"/>
                </a:cubicBezTo>
                <a:cubicBezTo>
                  <a:pt x="2960610" y="1951162"/>
                  <a:pt x="2960610" y="1951162"/>
                  <a:pt x="3336094" y="1579715"/>
                </a:cubicBezTo>
                <a:cubicBezTo>
                  <a:pt x="3381247" y="1532094"/>
                  <a:pt x="3441848" y="1508283"/>
                  <a:pt x="3503042" y="1508283"/>
                </a:cubicBezTo>
                <a:cubicBezTo>
                  <a:pt x="3564237" y="1508283"/>
                  <a:pt x="3626026" y="1532094"/>
                  <a:pt x="3673555" y="1579715"/>
                </a:cubicBezTo>
                <a:cubicBezTo>
                  <a:pt x="3763861" y="1670196"/>
                  <a:pt x="3763861" y="1822584"/>
                  <a:pt x="3673555" y="1913065"/>
                </a:cubicBezTo>
                <a:cubicBezTo>
                  <a:pt x="3673555" y="1913065"/>
                  <a:pt x="3673555" y="1913065"/>
                  <a:pt x="2195383" y="3394092"/>
                </a:cubicBezTo>
                <a:cubicBezTo>
                  <a:pt x="2105077" y="3484573"/>
                  <a:pt x="1952982" y="3484573"/>
                  <a:pt x="1862676" y="3394092"/>
                </a:cubicBezTo>
                <a:cubicBezTo>
                  <a:pt x="1791381" y="3322660"/>
                  <a:pt x="1772370" y="3217893"/>
                  <a:pt x="1810393" y="3127412"/>
                </a:cubicBezTo>
                <a:cubicBezTo>
                  <a:pt x="1810393" y="3127412"/>
                  <a:pt x="1810393" y="3127412"/>
                  <a:pt x="1810393" y="3122650"/>
                </a:cubicBezTo>
                <a:cubicBezTo>
                  <a:pt x="1834158" y="3070266"/>
                  <a:pt x="1796134" y="3017883"/>
                  <a:pt x="1734346" y="3079791"/>
                </a:cubicBezTo>
                <a:cubicBezTo>
                  <a:pt x="1734346" y="3079791"/>
                  <a:pt x="1734346" y="3084553"/>
                  <a:pt x="1734346" y="3084553"/>
                </a:cubicBezTo>
                <a:cubicBezTo>
                  <a:pt x="1734346" y="3084553"/>
                  <a:pt x="1734346" y="3084553"/>
                  <a:pt x="1354109" y="3465524"/>
                </a:cubicBezTo>
                <a:cubicBezTo>
                  <a:pt x="1259050" y="3560767"/>
                  <a:pt x="1106955" y="3560767"/>
                  <a:pt x="1016648" y="3465524"/>
                </a:cubicBezTo>
                <a:cubicBezTo>
                  <a:pt x="921589" y="3370281"/>
                  <a:pt x="921589" y="3222655"/>
                  <a:pt x="1016648" y="3127412"/>
                </a:cubicBezTo>
                <a:cubicBezTo>
                  <a:pt x="1016648" y="3127412"/>
                  <a:pt x="1016648" y="3127412"/>
                  <a:pt x="1806956" y="2335578"/>
                </a:cubicBezTo>
                <a:lnTo>
                  <a:pt x="1881393" y="2260997"/>
                </a:lnTo>
                <a:lnTo>
                  <a:pt x="1881393" y="2259601"/>
                </a:lnTo>
                <a:cubicBezTo>
                  <a:pt x="1905158" y="2207217"/>
                  <a:pt x="1867134" y="2154834"/>
                  <a:pt x="1805346" y="2216742"/>
                </a:cubicBezTo>
                <a:cubicBezTo>
                  <a:pt x="1805346" y="2216742"/>
                  <a:pt x="1805346" y="2221504"/>
                  <a:pt x="1805346" y="2221504"/>
                </a:cubicBezTo>
                <a:cubicBezTo>
                  <a:pt x="1805346" y="2221504"/>
                  <a:pt x="1805346" y="2221504"/>
                  <a:pt x="1425109" y="2602475"/>
                </a:cubicBezTo>
                <a:cubicBezTo>
                  <a:pt x="1365697" y="2662002"/>
                  <a:pt x="1284005" y="2684325"/>
                  <a:pt x="1209044" y="2669443"/>
                </a:cubicBezTo>
                <a:lnTo>
                  <a:pt x="1207387" y="2668938"/>
                </a:lnTo>
                <a:lnTo>
                  <a:pt x="1165366" y="2664996"/>
                </a:lnTo>
                <a:cubicBezTo>
                  <a:pt x="1120640" y="2656513"/>
                  <a:pt x="1078086" y="2635307"/>
                  <a:pt x="1044221" y="2601376"/>
                </a:cubicBezTo>
                <a:cubicBezTo>
                  <a:pt x="972926" y="2529944"/>
                  <a:pt x="953915" y="2425177"/>
                  <a:pt x="991938" y="2334696"/>
                </a:cubicBezTo>
                <a:cubicBezTo>
                  <a:pt x="991938" y="2334696"/>
                  <a:pt x="991938" y="2334696"/>
                  <a:pt x="991938" y="2329934"/>
                </a:cubicBezTo>
                <a:cubicBezTo>
                  <a:pt x="1015703" y="2277550"/>
                  <a:pt x="977679" y="2225167"/>
                  <a:pt x="915891" y="2287075"/>
                </a:cubicBezTo>
                <a:cubicBezTo>
                  <a:pt x="915891" y="2287075"/>
                  <a:pt x="915891" y="2291837"/>
                  <a:pt x="915891" y="2291837"/>
                </a:cubicBezTo>
                <a:cubicBezTo>
                  <a:pt x="915891" y="2291837"/>
                  <a:pt x="915891" y="2291837"/>
                  <a:pt x="535654" y="2672808"/>
                </a:cubicBezTo>
                <a:cubicBezTo>
                  <a:pt x="440595" y="2768051"/>
                  <a:pt x="288500" y="2768051"/>
                  <a:pt x="198193" y="2672808"/>
                </a:cubicBezTo>
                <a:cubicBezTo>
                  <a:pt x="103134" y="2577565"/>
                  <a:pt x="103134" y="2429939"/>
                  <a:pt x="198193" y="2334696"/>
                </a:cubicBezTo>
                <a:cubicBezTo>
                  <a:pt x="198193" y="2334696"/>
                  <a:pt x="198193" y="2334696"/>
                  <a:pt x="819792" y="1711897"/>
                </a:cubicBezTo>
                <a:lnTo>
                  <a:pt x="848671" y="1682962"/>
                </a:lnTo>
                <a:lnTo>
                  <a:pt x="865040" y="1619129"/>
                </a:lnTo>
                <a:cubicBezTo>
                  <a:pt x="865040" y="1619129"/>
                  <a:pt x="865040" y="1619129"/>
                  <a:pt x="865040" y="1614367"/>
                </a:cubicBezTo>
                <a:cubicBezTo>
                  <a:pt x="888805" y="1561983"/>
                  <a:pt x="850781" y="1509600"/>
                  <a:pt x="788993" y="1571508"/>
                </a:cubicBezTo>
                <a:cubicBezTo>
                  <a:pt x="788993" y="1571508"/>
                  <a:pt x="788993" y="1576270"/>
                  <a:pt x="788993" y="1576270"/>
                </a:cubicBezTo>
                <a:cubicBezTo>
                  <a:pt x="788993" y="1576270"/>
                  <a:pt x="788993" y="1576270"/>
                  <a:pt x="408756" y="1957241"/>
                </a:cubicBezTo>
                <a:cubicBezTo>
                  <a:pt x="313697" y="2052484"/>
                  <a:pt x="161602" y="2052484"/>
                  <a:pt x="71295" y="1957241"/>
                </a:cubicBezTo>
                <a:cubicBezTo>
                  <a:pt x="-23764" y="1861998"/>
                  <a:pt x="-23764" y="1714372"/>
                  <a:pt x="71295" y="1619129"/>
                </a:cubicBezTo>
                <a:cubicBezTo>
                  <a:pt x="71295" y="1619129"/>
                  <a:pt x="71295" y="1619129"/>
                  <a:pt x="1544714" y="142864"/>
                </a:cubicBezTo>
                <a:cubicBezTo>
                  <a:pt x="1639773" y="47621"/>
                  <a:pt x="1787115" y="47621"/>
                  <a:pt x="1882174" y="142864"/>
                </a:cubicBezTo>
                <a:cubicBezTo>
                  <a:pt x="1948716" y="209534"/>
                  <a:pt x="1967728" y="304777"/>
                  <a:pt x="1939210" y="385734"/>
                </a:cubicBezTo>
                <a:cubicBezTo>
                  <a:pt x="1939210" y="390496"/>
                  <a:pt x="1939210" y="390496"/>
                  <a:pt x="1939210" y="390496"/>
                </a:cubicBezTo>
                <a:cubicBezTo>
                  <a:pt x="1915445" y="452404"/>
                  <a:pt x="1958222" y="500025"/>
                  <a:pt x="2015257" y="442879"/>
                </a:cubicBezTo>
                <a:cubicBezTo>
                  <a:pt x="2015257" y="442879"/>
                  <a:pt x="2015257" y="442879"/>
                  <a:pt x="2390741" y="71432"/>
                </a:cubicBezTo>
                <a:cubicBezTo>
                  <a:pt x="2435895" y="23811"/>
                  <a:pt x="2496495" y="0"/>
                  <a:pt x="2557689" y="0"/>
                </a:cubicBezTo>
                <a:close/>
              </a:path>
            </a:pathLst>
          </a:custGeom>
          <a:blipFill>
            <a:blip r:embed="rId2" cstate="screen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/>
        </p:nvSpPr>
        <p:spPr bwMode="auto">
          <a:xfrm>
            <a:off x="8382039" y="2257425"/>
            <a:ext cx="2197022" cy="2038350"/>
          </a:xfrm>
          <a:custGeom>
            <a:avLst/>
            <a:gdLst>
              <a:gd name="connsiteX0" fmla="*/ 2557689 w 3812284"/>
              <a:gd name="connsiteY0" fmla="*/ 0 h 3536956"/>
              <a:gd name="connsiteX1" fmla="*/ 2728202 w 3812284"/>
              <a:gd name="connsiteY1" fmla="*/ 71432 h 3536956"/>
              <a:gd name="connsiteX2" fmla="*/ 2728202 w 3812284"/>
              <a:gd name="connsiteY2" fmla="*/ 404782 h 3536956"/>
              <a:gd name="connsiteX3" fmla="*/ 2104598 w 3812284"/>
              <a:gd name="connsiteY3" fmla="*/ 1029590 h 3536956"/>
              <a:gd name="connsiteX4" fmla="*/ 2074341 w 3812284"/>
              <a:gd name="connsiteY4" fmla="*/ 1059906 h 3536956"/>
              <a:gd name="connsiteX5" fmla="*/ 2066108 w 3812284"/>
              <a:gd name="connsiteY5" fmla="*/ 1101301 h 3536956"/>
              <a:gd name="connsiteX6" fmla="*/ 2066108 w 3812284"/>
              <a:gd name="connsiteY6" fmla="*/ 1106063 h 3536956"/>
              <a:gd name="connsiteX7" fmla="*/ 2142155 w 3812284"/>
              <a:gd name="connsiteY7" fmla="*/ 1158446 h 3536956"/>
              <a:gd name="connsiteX8" fmla="*/ 2517639 w 3812284"/>
              <a:gd name="connsiteY8" fmla="*/ 786999 h 3536956"/>
              <a:gd name="connsiteX9" fmla="*/ 2684587 w 3812284"/>
              <a:gd name="connsiteY9" fmla="*/ 715567 h 3536956"/>
              <a:gd name="connsiteX10" fmla="*/ 2712926 w 3812284"/>
              <a:gd name="connsiteY10" fmla="*/ 718331 h 3536956"/>
              <a:gd name="connsiteX11" fmla="*/ 2729797 w 3812284"/>
              <a:gd name="connsiteY11" fmla="*/ 716666 h 3536956"/>
              <a:gd name="connsiteX12" fmla="*/ 2898527 w 3812284"/>
              <a:gd name="connsiteY12" fmla="*/ 788098 h 3536956"/>
              <a:gd name="connsiteX13" fmla="*/ 2955563 w 3812284"/>
              <a:gd name="connsiteY13" fmla="*/ 1030968 h 3536956"/>
              <a:gd name="connsiteX14" fmla="*/ 2955563 w 3812284"/>
              <a:gd name="connsiteY14" fmla="*/ 1035730 h 3536956"/>
              <a:gd name="connsiteX15" fmla="*/ 3031610 w 3812284"/>
              <a:gd name="connsiteY15" fmla="*/ 1088113 h 3536956"/>
              <a:gd name="connsiteX16" fmla="*/ 3407094 w 3812284"/>
              <a:gd name="connsiteY16" fmla="*/ 716666 h 3536956"/>
              <a:gd name="connsiteX17" fmla="*/ 3744555 w 3812284"/>
              <a:gd name="connsiteY17" fmla="*/ 716666 h 3536956"/>
              <a:gd name="connsiteX18" fmla="*/ 3744555 w 3812284"/>
              <a:gd name="connsiteY18" fmla="*/ 1050016 h 3536956"/>
              <a:gd name="connsiteX19" fmla="*/ 2951698 w 3812284"/>
              <a:gd name="connsiteY19" fmla="*/ 1844405 h 3536956"/>
              <a:gd name="connsiteX20" fmla="*/ 2882366 w 3812284"/>
              <a:gd name="connsiteY20" fmla="*/ 1913871 h 3536956"/>
              <a:gd name="connsiteX21" fmla="*/ 2878399 w 3812284"/>
              <a:gd name="connsiteY21" fmla="*/ 1941117 h 3536956"/>
              <a:gd name="connsiteX22" fmla="*/ 2960610 w 3812284"/>
              <a:gd name="connsiteY22" fmla="*/ 1951162 h 3536956"/>
              <a:gd name="connsiteX23" fmla="*/ 3336094 w 3812284"/>
              <a:gd name="connsiteY23" fmla="*/ 1579715 h 3536956"/>
              <a:gd name="connsiteX24" fmla="*/ 3503042 w 3812284"/>
              <a:gd name="connsiteY24" fmla="*/ 1508283 h 3536956"/>
              <a:gd name="connsiteX25" fmla="*/ 3673555 w 3812284"/>
              <a:gd name="connsiteY25" fmla="*/ 1579715 h 3536956"/>
              <a:gd name="connsiteX26" fmla="*/ 3673555 w 3812284"/>
              <a:gd name="connsiteY26" fmla="*/ 1913065 h 3536956"/>
              <a:gd name="connsiteX27" fmla="*/ 2195383 w 3812284"/>
              <a:gd name="connsiteY27" fmla="*/ 3394092 h 3536956"/>
              <a:gd name="connsiteX28" fmla="*/ 1862676 w 3812284"/>
              <a:gd name="connsiteY28" fmla="*/ 3394092 h 3536956"/>
              <a:gd name="connsiteX29" fmla="*/ 1810393 w 3812284"/>
              <a:gd name="connsiteY29" fmla="*/ 3127412 h 3536956"/>
              <a:gd name="connsiteX30" fmla="*/ 1810393 w 3812284"/>
              <a:gd name="connsiteY30" fmla="*/ 3122650 h 3536956"/>
              <a:gd name="connsiteX31" fmla="*/ 1734346 w 3812284"/>
              <a:gd name="connsiteY31" fmla="*/ 3079791 h 3536956"/>
              <a:gd name="connsiteX32" fmla="*/ 1734346 w 3812284"/>
              <a:gd name="connsiteY32" fmla="*/ 3084553 h 3536956"/>
              <a:gd name="connsiteX33" fmla="*/ 1354109 w 3812284"/>
              <a:gd name="connsiteY33" fmla="*/ 3465524 h 3536956"/>
              <a:gd name="connsiteX34" fmla="*/ 1016648 w 3812284"/>
              <a:gd name="connsiteY34" fmla="*/ 3465524 h 3536956"/>
              <a:gd name="connsiteX35" fmla="*/ 1016648 w 3812284"/>
              <a:gd name="connsiteY35" fmla="*/ 3127412 h 3536956"/>
              <a:gd name="connsiteX36" fmla="*/ 1806956 w 3812284"/>
              <a:gd name="connsiteY36" fmla="*/ 2335578 h 3536956"/>
              <a:gd name="connsiteX37" fmla="*/ 1881393 w 3812284"/>
              <a:gd name="connsiteY37" fmla="*/ 2260997 h 3536956"/>
              <a:gd name="connsiteX38" fmla="*/ 1881393 w 3812284"/>
              <a:gd name="connsiteY38" fmla="*/ 2259601 h 3536956"/>
              <a:gd name="connsiteX39" fmla="*/ 1805346 w 3812284"/>
              <a:gd name="connsiteY39" fmla="*/ 2216742 h 3536956"/>
              <a:gd name="connsiteX40" fmla="*/ 1805346 w 3812284"/>
              <a:gd name="connsiteY40" fmla="*/ 2221504 h 3536956"/>
              <a:gd name="connsiteX41" fmla="*/ 1425109 w 3812284"/>
              <a:gd name="connsiteY41" fmla="*/ 2602475 h 3536956"/>
              <a:gd name="connsiteX42" fmla="*/ 1209044 w 3812284"/>
              <a:gd name="connsiteY42" fmla="*/ 2669443 h 3536956"/>
              <a:gd name="connsiteX43" fmla="*/ 1207387 w 3812284"/>
              <a:gd name="connsiteY43" fmla="*/ 2668938 h 3536956"/>
              <a:gd name="connsiteX44" fmla="*/ 1165366 w 3812284"/>
              <a:gd name="connsiteY44" fmla="*/ 2664996 h 3536956"/>
              <a:gd name="connsiteX45" fmla="*/ 1044221 w 3812284"/>
              <a:gd name="connsiteY45" fmla="*/ 2601376 h 3536956"/>
              <a:gd name="connsiteX46" fmla="*/ 991938 w 3812284"/>
              <a:gd name="connsiteY46" fmla="*/ 2334696 h 3536956"/>
              <a:gd name="connsiteX47" fmla="*/ 991938 w 3812284"/>
              <a:gd name="connsiteY47" fmla="*/ 2329934 h 3536956"/>
              <a:gd name="connsiteX48" fmla="*/ 915891 w 3812284"/>
              <a:gd name="connsiteY48" fmla="*/ 2287075 h 3536956"/>
              <a:gd name="connsiteX49" fmla="*/ 915891 w 3812284"/>
              <a:gd name="connsiteY49" fmla="*/ 2291837 h 3536956"/>
              <a:gd name="connsiteX50" fmla="*/ 535654 w 3812284"/>
              <a:gd name="connsiteY50" fmla="*/ 2672808 h 3536956"/>
              <a:gd name="connsiteX51" fmla="*/ 198193 w 3812284"/>
              <a:gd name="connsiteY51" fmla="*/ 2672808 h 3536956"/>
              <a:gd name="connsiteX52" fmla="*/ 198193 w 3812284"/>
              <a:gd name="connsiteY52" fmla="*/ 2334696 h 3536956"/>
              <a:gd name="connsiteX53" fmla="*/ 819792 w 3812284"/>
              <a:gd name="connsiteY53" fmla="*/ 1711897 h 3536956"/>
              <a:gd name="connsiteX54" fmla="*/ 848671 w 3812284"/>
              <a:gd name="connsiteY54" fmla="*/ 1682962 h 3536956"/>
              <a:gd name="connsiteX55" fmla="*/ 865040 w 3812284"/>
              <a:gd name="connsiteY55" fmla="*/ 1619129 h 3536956"/>
              <a:gd name="connsiteX56" fmla="*/ 865040 w 3812284"/>
              <a:gd name="connsiteY56" fmla="*/ 1614367 h 3536956"/>
              <a:gd name="connsiteX57" fmla="*/ 788993 w 3812284"/>
              <a:gd name="connsiteY57" fmla="*/ 1571508 h 3536956"/>
              <a:gd name="connsiteX58" fmla="*/ 788993 w 3812284"/>
              <a:gd name="connsiteY58" fmla="*/ 1576270 h 3536956"/>
              <a:gd name="connsiteX59" fmla="*/ 408756 w 3812284"/>
              <a:gd name="connsiteY59" fmla="*/ 1957241 h 3536956"/>
              <a:gd name="connsiteX60" fmla="*/ 71295 w 3812284"/>
              <a:gd name="connsiteY60" fmla="*/ 1957241 h 3536956"/>
              <a:gd name="connsiteX61" fmla="*/ 71295 w 3812284"/>
              <a:gd name="connsiteY61" fmla="*/ 1619129 h 3536956"/>
              <a:gd name="connsiteX62" fmla="*/ 1544714 w 3812284"/>
              <a:gd name="connsiteY62" fmla="*/ 142864 h 3536956"/>
              <a:gd name="connsiteX63" fmla="*/ 1882174 w 3812284"/>
              <a:gd name="connsiteY63" fmla="*/ 142864 h 3536956"/>
              <a:gd name="connsiteX64" fmla="*/ 1939210 w 3812284"/>
              <a:gd name="connsiteY64" fmla="*/ 385734 h 3536956"/>
              <a:gd name="connsiteX65" fmla="*/ 1939210 w 3812284"/>
              <a:gd name="connsiteY65" fmla="*/ 390496 h 3536956"/>
              <a:gd name="connsiteX66" fmla="*/ 2015257 w 3812284"/>
              <a:gd name="connsiteY66" fmla="*/ 442879 h 3536956"/>
              <a:gd name="connsiteX67" fmla="*/ 2390741 w 3812284"/>
              <a:gd name="connsiteY67" fmla="*/ 71432 h 3536956"/>
              <a:gd name="connsiteX68" fmla="*/ 2557689 w 3812284"/>
              <a:gd name="connsiteY68" fmla="*/ 0 h 353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812284" h="3536956">
                <a:moveTo>
                  <a:pt x="2557689" y="0"/>
                </a:moveTo>
                <a:cubicBezTo>
                  <a:pt x="2618884" y="0"/>
                  <a:pt x="2680673" y="23811"/>
                  <a:pt x="2728202" y="71432"/>
                </a:cubicBezTo>
                <a:cubicBezTo>
                  <a:pt x="2818508" y="161913"/>
                  <a:pt x="2818508" y="314301"/>
                  <a:pt x="2728202" y="404782"/>
                </a:cubicBezTo>
                <a:cubicBezTo>
                  <a:pt x="2728202" y="404782"/>
                  <a:pt x="2728202" y="404782"/>
                  <a:pt x="2104598" y="1029590"/>
                </a:cubicBezTo>
                <a:lnTo>
                  <a:pt x="2074341" y="1059906"/>
                </a:lnTo>
                <a:lnTo>
                  <a:pt x="2066108" y="1101301"/>
                </a:lnTo>
                <a:cubicBezTo>
                  <a:pt x="2066108" y="1106063"/>
                  <a:pt x="2066108" y="1106063"/>
                  <a:pt x="2066108" y="1106063"/>
                </a:cubicBezTo>
                <a:cubicBezTo>
                  <a:pt x="2042343" y="1167971"/>
                  <a:pt x="2085120" y="1215592"/>
                  <a:pt x="2142155" y="1158446"/>
                </a:cubicBezTo>
                <a:cubicBezTo>
                  <a:pt x="2142155" y="1158446"/>
                  <a:pt x="2142155" y="1158446"/>
                  <a:pt x="2517639" y="786999"/>
                </a:cubicBezTo>
                <a:cubicBezTo>
                  <a:pt x="2562792" y="739378"/>
                  <a:pt x="2623393" y="715567"/>
                  <a:pt x="2684587" y="715567"/>
                </a:cubicBezTo>
                <a:lnTo>
                  <a:pt x="2712926" y="718331"/>
                </a:lnTo>
                <a:lnTo>
                  <a:pt x="2729797" y="716666"/>
                </a:lnTo>
                <a:cubicBezTo>
                  <a:pt x="2790398" y="716666"/>
                  <a:pt x="2850998" y="740477"/>
                  <a:pt x="2898527" y="788098"/>
                </a:cubicBezTo>
                <a:cubicBezTo>
                  <a:pt x="2965069" y="854768"/>
                  <a:pt x="2984081" y="950011"/>
                  <a:pt x="2955563" y="1030968"/>
                </a:cubicBezTo>
                <a:cubicBezTo>
                  <a:pt x="2955563" y="1035730"/>
                  <a:pt x="2955563" y="1035730"/>
                  <a:pt x="2955563" y="1035730"/>
                </a:cubicBezTo>
                <a:cubicBezTo>
                  <a:pt x="2931798" y="1097638"/>
                  <a:pt x="2974575" y="1145259"/>
                  <a:pt x="3031610" y="1088113"/>
                </a:cubicBezTo>
                <a:cubicBezTo>
                  <a:pt x="3031610" y="1088113"/>
                  <a:pt x="3031610" y="1088113"/>
                  <a:pt x="3407094" y="716666"/>
                </a:cubicBezTo>
                <a:cubicBezTo>
                  <a:pt x="3497401" y="621423"/>
                  <a:pt x="3649496" y="621423"/>
                  <a:pt x="3744555" y="716666"/>
                </a:cubicBezTo>
                <a:cubicBezTo>
                  <a:pt x="3834861" y="807147"/>
                  <a:pt x="3834861" y="959535"/>
                  <a:pt x="3744555" y="1050016"/>
                </a:cubicBezTo>
                <a:cubicBezTo>
                  <a:pt x="3744555" y="1050016"/>
                  <a:pt x="3744555" y="1050016"/>
                  <a:pt x="2951698" y="1844405"/>
                </a:cubicBezTo>
                <a:lnTo>
                  <a:pt x="2882366" y="1913871"/>
                </a:lnTo>
                <a:lnTo>
                  <a:pt x="2878399" y="1941117"/>
                </a:lnTo>
                <a:cubicBezTo>
                  <a:pt x="2883078" y="1977950"/>
                  <a:pt x="2917834" y="1994022"/>
                  <a:pt x="2960610" y="1951162"/>
                </a:cubicBezTo>
                <a:cubicBezTo>
                  <a:pt x="2960610" y="1951162"/>
                  <a:pt x="2960610" y="1951162"/>
                  <a:pt x="3336094" y="1579715"/>
                </a:cubicBezTo>
                <a:cubicBezTo>
                  <a:pt x="3381247" y="1532094"/>
                  <a:pt x="3441848" y="1508283"/>
                  <a:pt x="3503042" y="1508283"/>
                </a:cubicBezTo>
                <a:cubicBezTo>
                  <a:pt x="3564237" y="1508283"/>
                  <a:pt x="3626026" y="1532094"/>
                  <a:pt x="3673555" y="1579715"/>
                </a:cubicBezTo>
                <a:cubicBezTo>
                  <a:pt x="3763861" y="1670196"/>
                  <a:pt x="3763861" y="1822584"/>
                  <a:pt x="3673555" y="1913065"/>
                </a:cubicBezTo>
                <a:cubicBezTo>
                  <a:pt x="3673555" y="1913065"/>
                  <a:pt x="3673555" y="1913065"/>
                  <a:pt x="2195383" y="3394092"/>
                </a:cubicBezTo>
                <a:cubicBezTo>
                  <a:pt x="2105077" y="3484573"/>
                  <a:pt x="1952982" y="3484573"/>
                  <a:pt x="1862676" y="3394092"/>
                </a:cubicBezTo>
                <a:cubicBezTo>
                  <a:pt x="1791381" y="3322660"/>
                  <a:pt x="1772370" y="3217893"/>
                  <a:pt x="1810393" y="3127412"/>
                </a:cubicBezTo>
                <a:cubicBezTo>
                  <a:pt x="1810393" y="3127412"/>
                  <a:pt x="1810393" y="3127412"/>
                  <a:pt x="1810393" y="3122650"/>
                </a:cubicBezTo>
                <a:cubicBezTo>
                  <a:pt x="1834158" y="3070266"/>
                  <a:pt x="1796134" y="3017883"/>
                  <a:pt x="1734346" y="3079791"/>
                </a:cubicBezTo>
                <a:cubicBezTo>
                  <a:pt x="1734346" y="3079791"/>
                  <a:pt x="1734346" y="3084553"/>
                  <a:pt x="1734346" y="3084553"/>
                </a:cubicBezTo>
                <a:cubicBezTo>
                  <a:pt x="1734346" y="3084553"/>
                  <a:pt x="1734346" y="3084553"/>
                  <a:pt x="1354109" y="3465524"/>
                </a:cubicBezTo>
                <a:cubicBezTo>
                  <a:pt x="1259050" y="3560767"/>
                  <a:pt x="1106955" y="3560767"/>
                  <a:pt x="1016648" y="3465524"/>
                </a:cubicBezTo>
                <a:cubicBezTo>
                  <a:pt x="921589" y="3370281"/>
                  <a:pt x="921589" y="3222655"/>
                  <a:pt x="1016648" y="3127412"/>
                </a:cubicBezTo>
                <a:cubicBezTo>
                  <a:pt x="1016648" y="3127412"/>
                  <a:pt x="1016648" y="3127412"/>
                  <a:pt x="1806956" y="2335578"/>
                </a:cubicBezTo>
                <a:lnTo>
                  <a:pt x="1881393" y="2260997"/>
                </a:lnTo>
                <a:lnTo>
                  <a:pt x="1881393" y="2259601"/>
                </a:lnTo>
                <a:cubicBezTo>
                  <a:pt x="1905158" y="2207217"/>
                  <a:pt x="1867134" y="2154834"/>
                  <a:pt x="1805346" y="2216742"/>
                </a:cubicBezTo>
                <a:cubicBezTo>
                  <a:pt x="1805346" y="2216742"/>
                  <a:pt x="1805346" y="2221504"/>
                  <a:pt x="1805346" y="2221504"/>
                </a:cubicBezTo>
                <a:cubicBezTo>
                  <a:pt x="1805346" y="2221504"/>
                  <a:pt x="1805346" y="2221504"/>
                  <a:pt x="1425109" y="2602475"/>
                </a:cubicBezTo>
                <a:cubicBezTo>
                  <a:pt x="1365697" y="2662002"/>
                  <a:pt x="1284005" y="2684325"/>
                  <a:pt x="1209044" y="2669443"/>
                </a:cubicBezTo>
                <a:lnTo>
                  <a:pt x="1207387" y="2668938"/>
                </a:lnTo>
                <a:lnTo>
                  <a:pt x="1165366" y="2664996"/>
                </a:lnTo>
                <a:cubicBezTo>
                  <a:pt x="1120640" y="2656513"/>
                  <a:pt x="1078086" y="2635307"/>
                  <a:pt x="1044221" y="2601376"/>
                </a:cubicBezTo>
                <a:cubicBezTo>
                  <a:pt x="972926" y="2529944"/>
                  <a:pt x="953915" y="2425177"/>
                  <a:pt x="991938" y="2334696"/>
                </a:cubicBezTo>
                <a:cubicBezTo>
                  <a:pt x="991938" y="2334696"/>
                  <a:pt x="991938" y="2334696"/>
                  <a:pt x="991938" y="2329934"/>
                </a:cubicBezTo>
                <a:cubicBezTo>
                  <a:pt x="1015703" y="2277550"/>
                  <a:pt x="977679" y="2225167"/>
                  <a:pt x="915891" y="2287075"/>
                </a:cubicBezTo>
                <a:cubicBezTo>
                  <a:pt x="915891" y="2287075"/>
                  <a:pt x="915891" y="2291837"/>
                  <a:pt x="915891" y="2291837"/>
                </a:cubicBezTo>
                <a:cubicBezTo>
                  <a:pt x="915891" y="2291837"/>
                  <a:pt x="915891" y="2291837"/>
                  <a:pt x="535654" y="2672808"/>
                </a:cubicBezTo>
                <a:cubicBezTo>
                  <a:pt x="440595" y="2768051"/>
                  <a:pt x="288500" y="2768051"/>
                  <a:pt x="198193" y="2672808"/>
                </a:cubicBezTo>
                <a:cubicBezTo>
                  <a:pt x="103134" y="2577565"/>
                  <a:pt x="103134" y="2429939"/>
                  <a:pt x="198193" y="2334696"/>
                </a:cubicBezTo>
                <a:cubicBezTo>
                  <a:pt x="198193" y="2334696"/>
                  <a:pt x="198193" y="2334696"/>
                  <a:pt x="819792" y="1711897"/>
                </a:cubicBezTo>
                <a:lnTo>
                  <a:pt x="848671" y="1682962"/>
                </a:lnTo>
                <a:lnTo>
                  <a:pt x="865040" y="1619129"/>
                </a:lnTo>
                <a:cubicBezTo>
                  <a:pt x="865040" y="1619129"/>
                  <a:pt x="865040" y="1619129"/>
                  <a:pt x="865040" y="1614367"/>
                </a:cubicBezTo>
                <a:cubicBezTo>
                  <a:pt x="888805" y="1561983"/>
                  <a:pt x="850781" y="1509600"/>
                  <a:pt x="788993" y="1571508"/>
                </a:cubicBezTo>
                <a:cubicBezTo>
                  <a:pt x="788993" y="1571508"/>
                  <a:pt x="788993" y="1576270"/>
                  <a:pt x="788993" y="1576270"/>
                </a:cubicBezTo>
                <a:cubicBezTo>
                  <a:pt x="788993" y="1576270"/>
                  <a:pt x="788993" y="1576270"/>
                  <a:pt x="408756" y="1957241"/>
                </a:cubicBezTo>
                <a:cubicBezTo>
                  <a:pt x="313697" y="2052484"/>
                  <a:pt x="161602" y="2052484"/>
                  <a:pt x="71295" y="1957241"/>
                </a:cubicBezTo>
                <a:cubicBezTo>
                  <a:pt x="-23764" y="1861998"/>
                  <a:pt x="-23764" y="1714372"/>
                  <a:pt x="71295" y="1619129"/>
                </a:cubicBezTo>
                <a:cubicBezTo>
                  <a:pt x="71295" y="1619129"/>
                  <a:pt x="71295" y="1619129"/>
                  <a:pt x="1544714" y="142864"/>
                </a:cubicBezTo>
                <a:cubicBezTo>
                  <a:pt x="1639773" y="47621"/>
                  <a:pt x="1787115" y="47621"/>
                  <a:pt x="1882174" y="142864"/>
                </a:cubicBezTo>
                <a:cubicBezTo>
                  <a:pt x="1948716" y="209534"/>
                  <a:pt x="1967728" y="304777"/>
                  <a:pt x="1939210" y="385734"/>
                </a:cubicBezTo>
                <a:cubicBezTo>
                  <a:pt x="1939210" y="390496"/>
                  <a:pt x="1939210" y="390496"/>
                  <a:pt x="1939210" y="390496"/>
                </a:cubicBezTo>
                <a:cubicBezTo>
                  <a:pt x="1915445" y="452404"/>
                  <a:pt x="1958222" y="500025"/>
                  <a:pt x="2015257" y="442879"/>
                </a:cubicBezTo>
                <a:cubicBezTo>
                  <a:pt x="2015257" y="442879"/>
                  <a:pt x="2015257" y="442879"/>
                  <a:pt x="2390741" y="71432"/>
                </a:cubicBezTo>
                <a:cubicBezTo>
                  <a:pt x="2435895" y="23811"/>
                  <a:pt x="2496495" y="0"/>
                  <a:pt x="2557689" y="0"/>
                </a:cubicBezTo>
                <a:close/>
              </a:path>
            </a:pathLst>
          </a:custGeom>
          <a:blipFill>
            <a:blip r:embed="rId3" cstate="screen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11760" y="4327616"/>
            <a:ext cx="3271770" cy="1459666"/>
            <a:chOff x="1394253" y="4420667"/>
            <a:chExt cx="3271770" cy="1459666"/>
          </a:xfrm>
        </p:grpSpPr>
        <p:grpSp>
          <p:nvGrpSpPr>
            <p:cNvPr id="21" name="组合 20"/>
            <p:cNvGrpSpPr/>
            <p:nvPr/>
          </p:nvGrpSpPr>
          <p:grpSpPr>
            <a:xfrm>
              <a:off x="1394253" y="4420667"/>
              <a:ext cx="3271770" cy="1459666"/>
              <a:chOff x="1394253" y="4420667"/>
              <a:chExt cx="3271770" cy="1459666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536110" y="4420667"/>
                <a:ext cx="94488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spc="600" dirty="0">
                    <a:cs typeface="+mn-ea"/>
                    <a:sym typeface="+mn-lt"/>
                  </a:rPr>
                  <a:t>职能</a:t>
                </a:r>
                <a:endParaRPr lang="zh-CN" altLang="en-US" sz="2400" spc="600" dirty="0">
                  <a:cs typeface="+mn-ea"/>
                  <a:sym typeface="+mn-lt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394253" y="4981173"/>
                <a:ext cx="3271770" cy="899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服从上级安排，认真履行本职工作；对接或者维护时及时提出自己的解决方案和精准定位问题，能高效的解决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问题。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2632946" y="4881062"/>
              <a:ext cx="389255" cy="0"/>
            </a:xfrm>
            <a:prstGeom prst="line">
              <a:avLst/>
            </a:prstGeom>
            <a:ln w="19050" cap="rnd">
              <a:solidFill>
                <a:srgbClr val="FAC84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591832" y="4327616"/>
            <a:ext cx="3271770" cy="1190426"/>
            <a:chOff x="1490138" y="4420667"/>
            <a:chExt cx="3271770" cy="1190426"/>
          </a:xfrm>
        </p:grpSpPr>
        <p:grpSp>
          <p:nvGrpSpPr>
            <p:cNvPr id="27" name="组合 26"/>
            <p:cNvGrpSpPr/>
            <p:nvPr/>
          </p:nvGrpSpPr>
          <p:grpSpPr>
            <a:xfrm>
              <a:off x="1490138" y="4420667"/>
              <a:ext cx="3271770" cy="1190426"/>
              <a:chOff x="1490138" y="4420667"/>
              <a:chExt cx="3271770" cy="1190426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2284015" y="4420667"/>
                <a:ext cx="170688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spc="600" dirty="0">
                    <a:cs typeface="+mn-ea"/>
                    <a:sym typeface="+mn-lt"/>
                  </a:rPr>
                  <a:t>业务</a:t>
                </a:r>
                <a:r>
                  <a:rPr lang="zh-CN" altLang="en-US" sz="2400" spc="600" dirty="0">
                    <a:cs typeface="+mn-ea"/>
                    <a:sym typeface="+mn-lt"/>
                  </a:rPr>
                  <a:t>知识</a:t>
                </a:r>
                <a:endParaRPr lang="zh-CN" altLang="en-US" sz="2400" spc="600" dirty="0">
                  <a:cs typeface="+mn-ea"/>
                  <a:sym typeface="+mn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490138" y="4981173"/>
                <a:ext cx="3271770" cy="62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工作过程中养成积累业务知识的习惯，及时梳理业务之间的调用链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关系；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28" name="直接连接符 27"/>
            <p:cNvCxnSpPr/>
            <p:nvPr/>
          </p:nvCxnSpPr>
          <p:spPr>
            <a:xfrm>
              <a:off x="2730736" y="4912812"/>
              <a:ext cx="389255" cy="0"/>
            </a:xfrm>
            <a:prstGeom prst="line">
              <a:avLst/>
            </a:prstGeom>
            <a:ln w="19050" cap="rnd">
              <a:solidFill>
                <a:srgbClr val="FAF39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8217285" y="4359366"/>
            <a:ext cx="3061970" cy="1755775"/>
            <a:chOff x="1720008" y="4452417"/>
            <a:chExt cx="3061970" cy="1755775"/>
          </a:xfrm>
        </p:grpSpPr>
        <p:grpSp>
          <p:nvGrpSpPr>
            <p:cNvPr id="32" name="组合 31"/>
            <p:cNvGrpSpPr/>
            <p:nvPr/>
          </p:nvGrpSpPr>
          <p:grpSpPr>
            <a:xfrm>
              <a:off x="1720008" y="4452417"/>
              <a:ext cx="3061970" cy="1755775"/>
              <a:chOff x="1720008" y="4452417"/>
              <a:chExt cx="3061970" cy="1755775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2148135" y="4452417"/>
                <a:ext cx="170688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spc="600" dirty="0">
                    <a:cs typeface="+mn-ea"/>
                    <a:sym typeface="+mn-lt"/>
                  </a:rPr>
                  <a:t>项目</a:t>
                </a:r>
                <a:r>
                  <a:rPr lang="zh-CN" altLang="en-US" sz="2400" spc="600" dirty="0">
                    <a:cs typeface="+mn-ea"/>
                    <a:sym typeface="+mn-lt"/>
                  </a:rPr>
                  <a:t>经验</a:t>
                </a:r>
                <a:endParaRPr lang="zh-CN" altLang="en-US" sz="2400" spc="600" dirty="0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720008" y="5039792"/>
                <a:ext cx="3061970" cy="1168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1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、熟悉客户端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-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服务端的请求链路过程，强化项目流程思维；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、掌握服务对接情况，及时根据报错信息找到相关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人员；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2692636" y="4976312"/>
              <a:ext cx="389255" cy="0"/>
            </a:xfrm>
            <a:prstGeom prst="line">
              <a:avLst/>
            </a:prstGeom>
            <a:ln w="19050" cap="rnd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72314" y="411373"/>
            <a:ext cx="6219825" cy="923330"/>
            <a:chOff x="4244207" y="2017788"/>
            <a:chExt cx="6219825" cy="923330"/>
          </a:xfrm>
        </p:grpSpPr>
        <p:sp>
          <p:nvSpPr>
            <p:cNvPr id="37" name="文本框 36"/>
            <p:cNvSpPr txBox="1"/>
            <p:nvPr/>
          </p:nvSpPr>
          <p:spPr>
            <a:xfrm>
              <a:off x="4244207" y="2017788"/>
              <a:ext cx="33458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r">
                <a:defRPr sz="8800" b="1" spc="300">
                  <a:solidFill>
                    <a:srgbClr val="FAC842">
                      <a:alpha val="41000"/>
                    </a:srgb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sz="5400" dirty="0">
                  <a:latin typeface="+mn-lt"/>
                  <a:cs typeface="+mn-ea"/>
                  <a:sym typeface="+mn-lt"/>
                </a:rPr>
                <a:t>PART 02</a:t>
              </a:r>
              <a:endParaRPr lang="zh-CN" altLang="en-US" sz="5400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460482" y="2193068"/>
              <a:ext cx="300355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spc="600" dirty="0">
                  <a:cs typeface="+mn-ea"/>
                  <a:sym typeface="+mn-lt"/>
                </a:rPr>
                <a:t>个人成长</a:t>
              </a:r>
              <a:r>
                <a:rPr lang="en-US" altLang="zh-CN" sz="2800" spc="600" dirty="0">
                  <a:cs typeface="+mn-ea"/>
                  <a:sym typeface="+mn-lt"/>
                </a:rPr>
                <a:t>-</a:t>
              </a:r>
              <a:r>
                <a:rPr lang="zh-CN" altLang="en-US" sz="2800" spc="600" dirty="0">
                  <a:cs typeface="+mn-ea"/>
                  <a:sym typeface="+mn-lt"/>
                </a:rPr>
                <a:t>工作</a:t>
              </a:r>
              <a:endParaRPr lang="zh-CN" altLang="en-US" sz="2800" spc="600" dirty="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074910" y="6242050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6/10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4250392" y="2108551"/>
            <a:ext cx="3704888" cy="3704888"/>
          </a:xfrm>
          <a:prstGeom prst="diamond">
            <a:avLst/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1568716" y="-899559"/>
            <a:ext cx="3092716" cy="2241259"/>
            <a:chOff x="6006193" y="4875389"/>
            <a:chExt cx="5754688" cy="4170363"/>
          </a:xfrm>
        </p:grpSpPr>
        <p:sp>
          <p:nvSpPr>
            <p:cNvPr id="6" name="Freeform 49"/>
            <p:cNvSpPr/>
            <p:nvPr/>
          </p:nvSpPr>
          <p:spPr bwMode="auto">
            <a:xfrm>
              <a:off x="6006193" y="4875389"/>
              <a:ext cx="5754688" cy="4170363"/>
            </a:xfrm>
            <a:custGeom>
              <a:avLst/>
              <a:gdLst>
                <a:gd name="T0" fmla="*/ 1242 w 1357"/>
                <a:gd name="T1" fmla="*/ 0 h 982"/>
                <a:gd name="T2" fmla="*/ 1160 w 1357"/>
                <a:gd name="T3" fmla="*/ 34 h 982"/>
                <a:gd name="T4" fmla="*/ 979 w 1357"/>
                <a:gd name="T5" fmla="*/ 215 h 982"/>
                <a:gd name="T6" fmla="*/ 955 w 1357"/>
                <a:gd name="T7" fmla="*/ 227 h 982"/>
                <a:gd name="T8" fmla="*/ 940 w 1357"/>
                <a:gd name="T9" fmla="*/ 191 h 982"/>
                <a:gd name="T10" fmla="*/ 941 w 1357"/>
                <a:gd name="T11" fmla="*/ 188 h 982"/>
                <a:gd name="T12" fmla="*/ 913 w 1357"/>
                <a:gd name="T13" fmla="*/ 70 h 982"/>
                <a:gd name="T14" fmla="*/ 832 w 1357"/>
                <a:gd name="T15" fmla="*/ 36 h 982"/>
                <a:gd name="T16" fmla="*/ 750 w 1357"/>
                <a:gd name="T17" fmla="*/ 70 h 982"/>
                <a:gd name="T18" fmla="*/ 34 w 1357"/>
                <a:gd name="T19" fmla="*/ 785 h 982"/>
                <a:gd name="T20" fmla="*/ 0 w 1357"/>
                <a:gd name="T21" fmla="*/ 866 h 982"/>
                <a:gd name="T22" fmla="*/ 0 w 1357"/>
                <a:gd name="T23" fmla="*/ 868 h 982"/>
                <a:gd name="T24" fmla="*/ 34 w 1357"/>
                <a:gd name="T25" fmla="*/ 949 h 982"/>
                <a:gd name="T26" fmla="*/ 115 w 1357"/>
                <a:gd name="T27" fmla="*/ 982 h 982"/>
                <a:gd name="T28" fmla="*/ 117 w 1357"/>
                <a:gd name="T29" fmla="*/ 982 h 982"/>
                <a:gd name="T30" fmla="*/ 197 w 1357"/>
                <a:gd name="T31" fmla="*/ 949 h 982"/>
                <a:gd name="T32" fmla="*/ 382 w 1357"/>
                <a:gd name="T33" fmla="*/ 764 h 982"/>
                <a:gd name="T34" fmla="*/ 384 w 1357"/>
                <a:gd name="T35" fmla="*/ 762 h 982"/>
                <a:gd name="T36" fmla="*/ 409 w 1357"/>
                <a:gd name="T37" fmla="*/ 749 h 982"/>
                <a:gd name="T38" fmla="*/ 421 w 1357"/>
                <a:gd name="T39" fmla="*/ 784 h 982"/>
                <a:gd name="T40" fmla="*/ 420 w 1357"/>
                <a:gd name="T41" fmla="*/ 786 h 982"/>
                <a:gd name="T42" fmla="*/ 444 w 1357"/>
                <a:gd name="T43" fmla="*/ 913 h 982"/>
                <a:gd name="T44" fmla="*/ 526 w 1357"/>
                <a:gd name="T45" fmla="*/ 947 h 982"/>
                <a:gd name="T46" fmla="*/ 607 w 1357"/>
                <a:gd name="T47" fmla="*/ 913 h 982"/>
                <a:gd name="T48" fmla="*/ 1323 w 1357"/>
                <a:gd name="T49" fmla="*/ 197 h 982"/>
                <a:gd name="T50" fmla="*/ 1357 w 1357"/>
                <a:gd name="T51" fmla="*/ 116 h 982"/>
                <a:gd name="T52" fmla="*/ 1357 w 1357"/>
                <a:gd name="T53" fmla="*/ 115 h 982"/>
                <a:gd name="T54" fmla="*/ 1323 w 1357"/>
                <a:gd name="T55" fmla="*/ 34 h 982"/>
                <a:gd name="T56" fmla="*/ 1242 w 1357"/>
                <a:gd name="T57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57" h="982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45"/>
            <p:cNvSpPr/>
            <p:nvPr/>
          </p:nvSpPr>
          <p:spPr bwMode="auto">
            <a:xfrm>
              <a:off x="8841170" y="5907233"/>
              <a:ext cx="2708274" cy="2705100"/>
            </a:xfrm>
            <a:custGeom>
              <a:avLst/>
              <a:gdLst>
                <a:gd name="T0" fmla="*/ 101 w 637"/>
                <a:gd name="T1" fmla="*/ 614 h 636"/>
                <a:gd name="T2" fmla="*/ 22 w 637"/>
                <a:gd name="T3" fmla="*/ 614 h 636"/>
                <a:gd name="T4" fmla="*/ 22 w 637"/>
                <a:gd name="T5" fmla="*/ 535 h 636"/>
                <a:gd name="T6" fmla="*/ 536 w 637"/>
                <a:gd name="T7" fmla="*/ 21 h 636"/>
                <a:gd name="T8" fmla="*/ 615 w 637"/>
                <a:gd name="T9" fmla="*/ 21 h 636"/>
                <a:gd name="T10" fmla="*/ 615 w 637"/>
                <a:gd name="T11" fmla="*/ 100 h 636"/>
                <a:gd name="T12" fmla="*/ 101 w 637"/>
                <a:gd name="T13" fmla="*/ 614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636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/>
          </p:nvSpPr>
          <p:spPr bwMode="auto">
            <a:xfrm>
              <a:off x="8449646" y="5907233"/>
              <a:ext cx="2544763" cy="1858963"/>
            </a:xfrm>
            <a:custGeom>
              <a:avLst/>
              <a:gdLst>
                <a:gd name="T0" fmla="*/ 579 w 598"/>
                <a:gd name="T1" fmla="*/ 20 h 436"/>
                <a:gd name="T2" fmla="*/ 508 w 598"/>
                <a:gd name="T3" fmla="*/ 20 h 436"/>
                <a:gd name="T4" fmla="*/ 429 w 598"/>
                <a:gd name="T5" fmla="*/ 98 h 436"/>
                <a:gd name="T6" fmla="*/ 413 w 598"/>
                <a:gd name="T7" fmla="*/ 87 h 436"/>
                <a:gd name="T8" fmla="*/ 413 w 598"/>
                <a:gd name="T9" fmla="*/ 86 h 436"/>
                <a:gd name="T10" fmla="*/ 401 w 598"/>
                <a:gd name="T11" fmla="*/ 35 h 436"/>
                <a:gd name="T12" fmla="*/ 330 w 598"/>
                <a:gd name="T13" fmla="*/ 35 h 436"/>
                <a:gd name="T14" fmla="*/ 20 w 598"/>
                <a:gd name="T15" fmla="*/ 345 h 436"/>
                <a:gd name="T16" fmla="*/ 20 w 598"/>
                <a:gd name="T17" fmla="*/ 416 h 436"/>
                <a:gd name="T18" fmla="*/ 91 w 598"/>
                <a:gd name="T19" fmla="*/ 416 h 436"/>
                <a:gd name="T20" fmla="*/ 171 w 598"/>
                <a:gd name="T21" fmla="*/ 336 h 436"/>
                <a:gd name="T22" fmla="*/ 171 w 598"/>
                <a:gd name="T23" fmla="*/ 335 h 436"/>
                <a:gd name="T24" fmla="*/ 187 w 598"/>
                <a:gd name="T25" fmla="*/ 344 h 436"/>
                <a:gd name="T26" fmla="*/ 187 w 598"/>
                <a:gd name="T27" fmla="*/ 345 h 436"/>
                <a:gd name="T28" fmla="*/ 198 w 598"/>
                <a:gd name="T29" fmla="*/ 401 h 436"/>
                <a:gd name="T30" fmla="*/ 268 w 598"/>
                <a:gd name="T31" fmla="*/ 401 h 436"/>
                <a:gd name="T32" fmla="*/ 579 w 598"/>
                <a:gd name="T33" fmla="*/ 90 h 436"/>
                <a:gd name="T34" fmla="*/ 579 w 598"/>
                <a:gd name="T35" fmla="*/ 2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8" h="436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rot="0" flipH="1">
            <a:off x="635000" y="1552575"/>
            <a:ext cx="3615690" cy="1918970"/>
            <a:chOff x="1199814" y="3896792"/>
            <a:chExt cx="3615690" cy="1918970"/>
          </a:xfrm>
        </p:grpSpPr>
        <p:sp>
          <p:nvSpPr>
            <p:cNvPr id="36" name="文本框 35"/>
            <p:cNvSpPr txBox="1"/>
            <p:nvPr/>
          </p:nvSpPr>
          <p:spPr>
            <a:xfrm>
              <a:off x="1199814" y="3896792"/>
              <a:ext cx="3611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zh-CN" altLang="en-US" sz="2400" spc="600" dirty="0">
                  <a:cs typeface="+mn-ea"/>
                  <a:sym typeface="+mn-lt"/>
                </a:rPr>
                <a:t>针对阻塞、死锁调优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399839" y="4493692"/>
              <a:ext cx="3415665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测试参与的项目，往往根据一些指标如并发量、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tps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；压测过程中，相关指标上不去，这时候该怎么处理、怎么排查呢。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 flipH="1">
            <a:off x="513715" y="3608070"/>
            <a:ext cx="3657600" cy="25533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排查方式：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、利用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jps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或者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ps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命令，找到进程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PID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、利用命令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jstack -l PID &gt;&gt; test.log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、在当前目录下下载：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test.log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文件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、本地打开，看看是否存在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阻塞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死锁的情况。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、如右图所示，找到我们写的接口，根据线程阻塞原因，找到阻塞的位置。然后再进行优化。</a:t>
            </a:r>
            <a:endParaRPr lang="zh-CN" altLang="en-US" sz="1400" u="heavy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872490" y="392430"/>
            <a:ext cx="8093075" cy="922020"/>
            <a:chOff x="4244207" y="2017788"/>
            <a:chExt cx="4298407" cy="4141978"/>
          </a:xfrm>
        </p:grpSpPr>
        <p:sp>
          <p:nvSpPr>
            <p:cNvPr id="96" name="文本框 95"/>
            <p:cNvSpPr txBox="1"/>
            <p:nvPr/>
          </p:nvSpPr>
          <p:spPr>
            <a:xfrm>
              <a:off x="4244207" y="2017788"/>
              <a:ext cx="3313430" cy="41419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r">
                <a:defRPr sz="8800" b="1" spc="300">
                  <a:solidFill>
                    <a:srgbClr val="FAC842">
                      <a:alpha val="41000"/>
                    </a:srgb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sz="5400" dirty="0">
                  <a:latin typeface="+mn-lt"/>
                  <a:cs typeface="+mn-ea"/>
                  <a:sym typeface="+mn-lt"/>
                </a:rPr>
                <a:t>PART 03</a:t>
              </a:r>
              <a:endParaRPr lang="zh-CN" altLang="en-US" sz="5400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6095102" y="2890684"/>
              <a:ext cx="2447512" cy="23448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spc="600" dirty="0">
                  <a:cs typeface="+mn-ea"/>
                  <a:sym typeface="+mn-lt"/>
                </a:rPr>
                <a:t>案例分享</a:t>
              </a:r>
              <a:r>
                <a:rPr lang="en-US" altLang="zh-CN" sz="2800" spc="600" dirty="0">
                  <a:cs typeface="+mn-ea"/>
                  <a:sym typeface="+mn-lt"/>
                </a:rPr>
                <a:t> - </a:t>
              </a:r>
              <a:r>
                <a:rPr lang="zh-CN" altLang="en-US" sz="2800" spc="600" dirty="0">
                  <a:cs typeface="+mn-ea"/>
                  <a:sym typeface="+mn-lt"/>
                </a:rPr>
                <a:t>中秋</a:t>
              </a:r>
              <a:r>
                <a:rPr lang="zh-CN" altLang="en-US" sz="2800" spc="600" dirty="0">
                  <a:cs typeface="+mn-ea"/>
                  <a:sym typeface="+mn-lt"/>
                </a:rPr>
                <a:t>项目</a:t>
              </a:r>
              <a:endParaRPr lang="zh-CN" altLang="en-US" sz="2800" spc="600" dirty="0"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00" y="1494155"/>
            <a:ext cx="7537450" cy="48621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69805" y="6412230"/>
            <a:ext cx="93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7/10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2490" y="411480"/>
            <a:ext cx="6406515" cy="922020"/>
            <a:chOff x="4244207" y="2017788"/>
            <a:chExt cx="5068514" cy="1158103"/>
          </a:xfrm>
        </p:grpSpPr>
        <p:sp>
          <p:nvSpPr>
            <p:cNvPr id="3" name="文本框 2"/>
            <p:cNvSpPr txBox="1"/>
            <p:nvPr/>
          </p:nvSpPr>
          <p:spPr>
            <a:xfrm>
              <a:off x="4244207" y="2017788"/>
              <a:ext cx="3345852" cy="115810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r">
                <a:defRPr sz="8800" b="1" spc="300">
                  <a:solidFill>
                    <a:srgbClr val="FAC842">
                      <a:alpha val="41000"/>
                    </a:srgb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sz="5400" dirty="0">
                  <a:latin typeface="+mn-lt"/>
                  <a:cs typeface="+mn-ea"/>
                  <a:sym typeface="+mn-lt"/>
                </a:rPr>
                <a:t>PART 04</a:t>
              </a:r>
              <a:endParaRPr lang="zh-CN" altLang="en-US" sz="5400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925913" y="2237922"/>
              <a:ext cx="2386808" cy="6556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spc="600" dirty="0">
                  <a:cs typeface="+mn-ea"/>
                  <a:sym typeface="+mn-lt"/>
                </a:rPr>
                <a:t>下步工作计划</a:t>
              </a:r>
              <a:endParaRPr lang="zh-CN" altLang="en-US" sz="2800" spc="6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1568716" y="-899559"/>
            <a:ext cx="3092716" cy="2241259"/>
            <a:chOff x="6006193" y="4875389"/>
            <a:chExt cx="5754688" cy="4170363"/>
          </a:xfrm>
        </p:grpSpPr>
        <p:sp>
          <p:nvSpPr>
            <p:cNvPr id="6" name="Freeform 49"/>
            <p:cNvSpPr/>
            <p:nvPr/>
          </p:nvSpPr>
          <p:spPr bwMode="auto">
            <a:xfrm>
              <a:off x="6006193" y="4875389"/>
              <a:ext cx="5754688" cy="4170363"/>
            </a:xfrm>
            <a:custGeom>
              <a:avLst/>
              <a:gdLst>
                <a:gd name="T0" fmla="*/ 1242 w 1357"/>
                <a:gd name="T1" fmla="*/ 0 h 982"/>
                <a:gd name="T2" fmla="*/ 1160 w 1357"/>
                <a:gd name="T3" fmla="*/ 34 h 982"/>
                <a:gd name="T4" fmla="*/ 979 w 1357"/>
                <a:gd name="T5" fmla="*/ 215 h 982"/>
                <a:gd name="T6" fmla="*/ 955 w 1357"/>
                <a:gd name="T7" fmla="*/ 227 h 982"/>
                <a:gd name="T8" fmla="*/ 940 w 1357"/>
                <a:gd name="T9" fmla="*/ 191 h 982"/>
                <a:gd name="T10" fmla="*/ 941 w 1357"/>
                <a:gd name="T11" fmla="*/ 188 h 982"/>
                <a:gd name="T12" fmla="*/ 913 w 1357"/>
                <a:gd name="T13" fmla="*/ 70 h 982"/>
                <a:gd name="T14" fmla="*/ 832 w 1357"/>
                <a:gd name="T15" fmla="*/ 36 h 982"/>
                <a:gd name="T16" fmla="*/ 750 w 1357"/>
                <a:gd name="T17" fmla="*/ 70 h 982"/>
                <a:gd name="T18" fmla="*/ 34 w 1357"/>
                <a:gd name="T19" fmla="*/ 785 h 982"/>
                <a:gd name="T20" fmla="*/ 0 w 1357"/>
                <a:gd name="T21" fmla="*/ 866 h 982"/>
                <a:gd name="T22" fmla="*/ 0 w 1357"/>
                <a:gd name="T23" fmla="*/ 868 h 982"/>
                <a:gd name="T24" fmla="*/ 34 w 1357"/>
                <a:gd name="T25" fmla="*/ 949 h 982"/>
                <a:gd name="T26" fmla="*/ 115 w 1357"/>
                <a:gd name="T27" fmla="*/ 982 h 982"/>
                <a:gd name="T28" fmla="*/ 117 w 1357"/>
                <a:gd name="T29" fmla="*/ 982 h 982"/>
                <a:gd name="T30" fmla="*/ 197 w 1357"/>
                <a:gd name="T31" fmla="*/ 949 h 982"/>
                <a:gd name="T32" fmla="*/ 382 w 1357"/>
                <a:gd name="T33" fmla="*/ 764 h 982"/>
                <a:gd name="T34" fmla="*/ 384 w 1357"/>
                <a:gd name="T35" fmla="*/ 762 h 982"/>
                <a:gd name="T36" fmla="*/ 409 w 1357"/>
                <a:gd name="T37" fmla="*/ 749 h 982"/>
                <a:gd name="T38" fmla="*/ 421 w 1357"/>
                <a:gd name="T39" fmla="*/ 784 h 982"/>
                <a:gd name="T40" fmla="*/ 420 w 1357"/>
                <a:gd name="T41" fmla="*/ 786 h 982"/>
                <a:gd name="T42" fmla="*/ 444 w 1357"/>
                <a:gd name="T43" fmla="*/ 913 h 982"/>
                <a:gd name="T44" fmla="*/ 526 w 1357"/>
                <a:gd name="T45" fmla="*/ 947 h 982"/>
                <a:gd name="T46" fmla="*/ 607 w 1357"/>
                <a:gd name="T47" fmla="*/ 913 h 982"/>
                <a:gd name="T48" fmla="*/ 1323 w 1357"/>
                <a:gd name="T49" fmla="*/ 197 h 982"/>
                <a:gd name="T50" fmla="*/ 1357 w 1357"/>
                <a:gd name="T51" fmla="*/ 116 h 982"/>
                <a:gd name="T52" fmla="*/ 1357 w 1357"/>
                <a:gd name="T53" fmla="*/ 115 h 982"/>
                <a:gd name="T54" fmla="*/ 1323 w 1357"/>
                <a:gd name="T55" fmla="*/ 34 h 982"/>
                <a:gd name="T56" fmla="*/ 1242 w 1357"/>
                <a:gd name="T57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57" h="982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45"/>
            <p:cNvSpPr/>
            <p:nvPr/>
          </p:nvSpPr>
          <p:spPr bwMode="auto">
            <a:xfrm>
              <a:off x="8841170" y="5907233"/>
              <a:ext cx="2708274" cy="2705100"/>
            </a:xfrm>
            <a:custGeom>
              <a:avLst/>
              <a:gdLst>
                <a:gd name="T0" fmla="*/ 101 w 637"/>
                <a:gd name="T1" fmla="*/ 614 h 636"/>
                <a:gd name="T2" fmla="*/ 22 w 637"/>
                <a:gd name="T3" fmla="*/ 614 h 636"/>
                <a:gd name="T4" fmla="*/ 22 w 637"/>
                <a:gd name="T5" fmla="*/ 535 h 636"/>
                <a:gd name="T6" fmla="*/ 536 w 637"/>
                <a:gd name="T7" fmla="*/ 21 h 636"/>
                <a:gd name="T8" fmla="*/ 615 w 637"/>
                <a:gd name="T9" fmla="*/ 21 h 636"/>
                <a:gd name="T10" fmla="*/ 615 w 637"/>
                <a:gd name="T11" fmla="*/ 100 h 636"/>
                <a:gd name="T12" fmla="*/ 101 w 637"/>
                <a:gd name="T13" fmla="*/ 614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636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/>
          </p:nvSpPr>
          <p:spPr bwMode="auto">
            <a:xfrm>
              <a:off x="8449646" y="5907233"/>
              <a:ext cx="2544763" cy="1858963"/>
            </a:xfrm>
            <a:custGeom>
              <a:avLst/>
              <a:gdLst>
                <a:gd name="T0" fmla="*/ 579 w 598"/>
                <a:gd name="T1" fmla="*/ 20 h 436"/>
                <a:gd name="T2" fmla="*/ 508 w 598"/>
                <a:gd name="T3" fmla="*/ 20 h 436"/>
                <a:gd name="T4" fmla="*/ 429 w 598"/>
                <a:gd name="T5" fmla="*/ 98 h 436"/>
                <a:gd name="T6" fmla="*/ 413 w 598"/>
                <a:gd name="T7" fmla="*/ 87 h 436"/>
                <a:gd name="T8" fmla="*/ 413 w 598"/>
                <a:gd name="T9" fmla="*/ 86 h 436"/>
                <a:gd name="T10" fmla="*/ 401 w 598"/>
                <a:gd name="T11" fmla="*/ 35 h 436"/>
                <a:gd name="T12" fmla="*/ 330 w 598"/>
                <a:gd name="T13" fmla="*/ 35 h 436"/>
                <a:gd name="T14" fmla="*/ 20 w 598"/>
                <a:gd name="T15" fmla="*/ 345 h 436"/>
                <a:gd name="T16" fmla="*/ 20 w 598"/>
                <a:gd name="T17" fmla="*/ 416 h 436"/>
                <a:gd name="T18" fmla="*/ 91 w 598"/>
                <a:gd name="T19" fmla="*/ 416 h 436"/>
                <a:gd name="T20" fmla="*/ 171 w 598"/>
                <a:gd name="T21" fmla="*/ 336 h 436"/>
                <a:gd name="T22" fmla="*/ 171 w 598"/>
                <a:gd name="T23" fmla="*/ 335 h 436"/>
                <a:gd name="T24" fmla="*/ 187 w 598"/>
                <a:gd name="T25" fmla="*/ 344 h 436"/>
                <a:gd name="T26" fmla="*/ 187 w 598"/>
                <a:gd name="T27" fmla="*/ 345 h 436"/>
                <a:gd name="T28" fmla="*/ 198 w 598"/>
                <a:gd name="T29" fmla="*/ 401 h 436"/>
                <a:gd name="T30" fmla="*/ 268 w 598"/>
                <a:gd name="T31" fmla="*/ 401 h 436"/>
                <a:gd name="T32" fmla="*/ 579 w 598"/>
                <a:gd name="T33" fmla="*/ 90 h 436"/>
                <a:gd name="T34" fmla="*/ 579 w 598"/>
                <a:gd name="T35" fmla="*/ 2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8" h="436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1199163" y="2886076"/>
            <a:ext cx="2016124" cy="201612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AC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30172" y="3478640"/>
            <a:ext cx="944880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spc="600" dirty="0">
                <a:cs typeface="+mn-ea"/>
                <a:sym typeface="+mn-lt"/>
              </a:rPr>
              <a:t>工作</a:t>
            </a:r>
            <a:endParaRPr lang="zh-CN" altLang="en-US" sz="2400" spc="600" dirty="0">
              <a:cs typeface="+mn-ea"/>
              <a:sym typeface="+mn-lt"/>
            </a:endParaRPr>
          </a:p>
          <a:p>
            <a:r>
              <a:rPr lang="zh-CN" altLang="en-US" sz="2400" spc="600" dirty="0">
                <a:cs typeface="+mn-ea"/>
                <a:sym typeface="+mn-lt"/>
              </a:rPr>
              <a:t>计划</a:t>
            </a:r>
            <a:endParaRPr lang="zh-CN" altLang="en-US" sz="2400" spc="600" dirty="0">
              <a:cs typeface="+mn-ea"/>
              <a:sym typeface="+mn-lt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4111318" y="2330904"/>
            <a:ext cx="2016125" cy="550862"/>
          </a:xfrm>
          <a:prstGeom prst="roundRect">
            <a:avLst>
              <a:gd name="adj" fmla="val 50000"/>
            </a:avLst>
          </a:prstGeom>
          <a:solidFill>
            <a:srgbClr val="FA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4031943" y="4970123"/>
            <a:ext cx="2016125" cy="550862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270250" y="2600325"/>
            <a:ext cx="798830" cy="2613025"/>
            <a:chOff x="3270250" y="2600325"/>
            <a:chExt cx="762000" cy="2613026"/>
          </a:xfrm>
        </p:grpSpPr>
        <p:sp>
          <p:nvSpPr>
            <p:cNvPr id="16" name="左中括号 15"/>
            <p:cNvSpPr/>
            <p:nvPr/>
          </p:nvSpPr>
          <p:spPr>
            <a:xfrm>
              <a:off x="3642743" y="2600325"/>
              <a:ext cx="246743" cy="2613026"/>
            </a:xfrm>
            <a:prstGeom prst="leftBracket">
              <a:avLst>
                <a:gd name="adj" fmla="val 111363"/>
              </a:avLst>
            </a:prstGeom>
            <a:noFill/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270250" y="3906838"/>
              <a:ext cx="762000" cy="0"/>
            </a:xfrm>
            <a:prstGeom prst="line">
              <a:avLst/>
            </a:prstGeom>
            <a:noFill/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3806190" y="2345690"/>
            <a:ext cx="266255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spc="600" dirty="0">
                <a:solidFill>
                  <a:schemeClr val="bg1"/>
                </a:solidFill>
                <a:cs typeface="+mn-ea"/>
                <a:sym typeface="+mn-lt"/>
              </a:rPr>
              <a:t>职能</a:t>
            </a:r>
            <a:r>
              <a:rPr lang="zh-CN" altLang="en-US" sz="2400" spc="600" dirty="0">
                <a:solidFill>
                  <a:schemeClr val="bg1"/>
                </a:solidFill>
                <a:cs typeface="+mn-ea"/>
                <a:sym typeface="+mn-lt"/>
              </a:rPr>
              <a:t>方面</a:t>
            </a:r>
            <a:endParaRPr lang="zh-CN" altLang="en-US" sz="24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89589" y="5048376"/>
            <a:ext cx="1715559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spc="600" dirty="0">
                <a:solidFill>
                  <a:schemeClr val="bg1"/>
                </a:solidFill>
                <a:cs typeface="+mn-ea"/>
                <a:sym typeface="+mn-lt"/>
              </a:rPr>
              <a:t>知识</a:t>
            </a:r>
            <a:r>
              <a:rPr lang="zh-CN" altLang="en-US" sz="2400" spc="600" dirty="0">
                <a:solidFill>
                  <a:schemeClr val="bg1"/>
                </a:solidFill>
                <a:cs typeface="+mn-ea"/>
                <a:sym typeface="+mn-lt"/>
              </a:rPr>
              <a:t>储备</a:t>
            </a:r>
            <a:endParaRPr lang="zh-CN" altLang="en-US" sz="24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87904" y="1640487"/>
            <a:ext cx="3912325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、提高工作的主动性、效率性，做事干脆果断，不拖泥带水，按时按质完成工作。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、迭代企业微信后台管理功能，丰富其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功能；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、完善接口调用身份，统计接口调用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情况；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87904" y="4583985"/>
            <a:ext cx="3912325" cy="16300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、学习优秀框架如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spring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的设计并运用到项目中；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、学习微信相关的业务知识，并运用到项目中；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、总结所学的知识并输出到知识库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Oval 24"/>
          <p:cNvSpPr/>
          <p:nvPr/>
        </p:nvSpPr>
        <p:spPr>
          <a:xfrm>
            <a:off x="6468502" y="2446876"/>
            <a:ext cx="330742" cy="324657"/>
          </a:xfrm>
          <a:custGeom>
            <a:avLst/>
            <a:gdLst>
              <a:gd name="connsiteX0" fmla="*/ 244277 w 606086"/>
              <a:gd name="connsiteY0" fmla="*/ 198378 h 594937"/>
              <a:gd name="connsiteX1" fmla="*/ 198685 w 606086"/>
              <a:gd name="connsiteY1" fmla="*/ 243894 h 594937"/>
              <a:gd name="connsiteX2" fmla="*/ 198685 w 606086"/>
              <a:gd name="connsiteY2" fmla="*/ 340675 h 594937"/>
              <a:gd name="connsiteX3" fmla="*/ 228863 w 606086"/>
              <a:gd name="connsiteY3" fmla="*/ 383317 h 594937"/>
              <a:gd name="connsiteX4" fmla="*/ 238798 w 606086"/>
              <a:gd name="connsiteY4" fmla="*/ 397501 h 594937"/>
              <a:gd name="connsiteX5" fmla="*/ 238798 w 606086"/>
              <a:gd name="connsiteY5" fmla="*/ 534235 h 594937"/>
              <a:gd name="connsiteX6" fmla="*/ 268884 w 606086"/>
              <a:gd name="connsiteY6" fmla="*/ 564271 h 594937"/>
              <a:gd name="connsiteX7" fmla="*/ 337690 w 606086"/>
              <a:gd name="connsiteY7" fmla="*/ 564271 h 594937"/>
              <a:gd name="connsiteX8" fmla="*/ 367775 w 606086"/>
              <a:gd name="connsiteY8" fmla="*/ 534235 h 594937"/>
              <a:gd name="connsiteX9" fmla="*/ 367775 w 606086"/>
              <a:gd name="connsiteY9" fmla="*/ 397501 h 594937"/>
              <a:gd name="connsiteX10" fmla="*/ 377710 w 606086"/>
              <a:gd name="connsiteY10" fmla="*/ 383317 h 594937"/>
              <a:gd name="connsiteX11" fmla="*/ 407517 w 606086"/>
              <a:gd name="connsiteY11" fmla="*/ 340675 h 594937"/>
              <a:gd name="connsiteX12" fmla="*/ 407517 w 606086"/>
              <a:gd name="connsiteY12" fmla="*/ 243894 h 594937"/>
              <a:gd name="connsiteX13" fmla="*/ 362018 w 606086"/>
              <a:gd name="connsiteY13" fmla="*/ 198378 h 594937"/>
              <a:gd name="connsiteX14" fmla="*/ 465039 w 606086"/>
              <a:gd name="connsiteY14" fmla="*/ 168299 h 594937"/>
              <a:gd name="connsiteX15" fmla="*/ 530224 w 606086"/>
              <a:gd name="connsiteY15" fmla="*/ 168299 h 594937"/>
              <a:gd name="connsiteX16" fmla="*/ 606086 w 606086"/>
              <a:gd name="connsiteY16" fmla="*/ 243932 h 594937"/>
              <a:gd name="connsiteX17" fmla="*/ 606086 w 606086"/>
              <a:gd name="connsiteY17" fmla="*/ 340697 h 594937"/>
              <a:gd name="connsiteX18" fmla="*/ 566251 w 606086"/>
              <a:gd name="connsiteY18" fmla="*/ 407339 h 594937"/>
              <a:gd name="connsiteX19" fmla="*/ 566251 w 606086"/>
              <a:gd name="connsiteY19" fmla="*/ 534598 h 594937"/>
              <a:gd name="connsiteX20" fmla="*/ 505803 w 606086"/>
              <a:gd name="connsiteY20" fmla="*/ 594937 h 594937"/>
              <a:gd name="connsiteX21" fmla="*/ 436997 w 606086"/>
              <a:gd name="connsiteY21" fmla="*/ 594937 h 594937"/>
              <a:gd name="connsiteX22" fmla="*/ 421769 w 606086"/>
              <a:gd name="connsiteY22" fmla="*/ 579736 h 594937"/>
              <a:gd name="connsiteX23" fmla="*/ 436997 w 606086"/>
              <a:gd name="connsiteY23" fmla="*/ 564536 h 594937"/>
              <a:gd name="connsiteX24" fmla="*/ 505803 w 606086"/>
              <a:gd name="connsiteY24" fmla="*/ 564536 h 594937"/>
              <a:gd name="connsiteX25" fmla="*/ 535888 w 606086"/>
              <a:gd name="connsiteY25" fmla="*/ 534505 h 594937"/>
              <a:gd name="connsiteX26" fmla="*/ 535888 w 606086"/>
              <a:gd name="connsiteY26" fmla="*/ 397792 h 594937"/>
              <a:gd name="connsiteX27" fmla="*/ 545823 w 606086"/>
              <a:gd name="connsiteY27" fmla="*/ 383611 h 594937"/>
              <a:gd name="connsiteX28" fmla="*/ 575722 w 606086"/>
              <a:gd name="connsiteY28" fmla="*/ 340975 h 594937"/>
              <a:gd name="connsiteX29" fmla="*/ 575722 w 606086"/>
              <a:gd name="connsiteY29" fmla="*/ 244210 h 594937"/>
              <a:gd name="connsiteX30" fmla="*/ 530224 w 606086"/>
              <a:gd name="connsiteY30" fmla="*/ 198700 h 594937"/>
              <a:gd name="connsiteX31" fmla="*/ 465039 w 606086"/>
              <a:gd name="connsiteY31" fmla="*/ 198700 h 594937"/>
              <a:gd name="connsiteX32" fmla="*/ 449811 w 606086"/>
              <a:gd name="connsiteY32" fmla="*/ 183500 h 594937"/>
              <a:gd name="connsiteX33" fmla="*/ 465039 w 606086"/>
              <a:gd name="connsiteY33" fmla="*/ 168299 h 594937"/>
              <a:gd name="connsiteX34" fmla="*/ 244091 w 606086"/>
              <a:gd name="connsiteY34" fmla="*/ 168157 h 594937"/>
              <a:gd name="connsiteX35" fmla="*/ 361832 w 606086"/>
              <a:gd name="connsiteY35" fmla="*/ 168157 h 594937"/>
              <a:gd name="connsiteX36" fmla="*/ 437788 w 606086"/>
              <a:gd name="connsiteY36" fmla="*/ 243894 h 594937"/>
              <a:gd name="connsiteX37" fmla="*/ 437788 w 606086"/>
              <a:gd name="connsiteY37" fmla="*/ 340675 h 594937"/>
              <a:gd name="connsiteX38" fmla="*/ 397860 w 606086"/>
              <a:gd name="connsiteY38" fmla="*/ 407327 h 594937"/>
              <a:gd name="connsiteX39" fmla="*/ 397860 w 606086"/>
              <a:gd name="connsiteY39" fmla="*/ 534235 h 594937"/>
              <a:gd name="connsiteX40" fmla="*/ 337504 w 606086"/>
              <a:gd name="connsiteY40" fmla="*/ 594584 h 594937"/>
              <a:gd name="connsiteX41" fmla="*/ 268605 w 606086"/>
              <a:gd name="connsiteY41" fmla="*/ 594584 h 594937"/>
              <a:gd name="connsiteX42" fmla="*/ 208063 w 606086"/>
              <a:gd name="connsiteY42" fmla="*/ 534235 h 594937"/>
              <a:gd name="connsiteX43" fmla="*/ 208063 w 606086"/>
              <a:gd name="connsiteY43" fmla="*/ 407327 h 594937"/>
              <a:gd name="connsiteX44" fmla="*/ 168228 w 606086"/>
              <a:gd name="connsiteY44" fmla="*/ 340675 h 594937"/>
              <a:gd name="connsiteX45" fmla="*/ 168228 w 606086"/>
              <a:gd name="connsiteY45" fmla="*/ 243894 h 594937"/>
              <a:gd name="connsiteX46" fmla="*/ 244091 w 606086"/>
              <a:gd name="connsiteY46" fmla="*/ 168157 h 594937"/>
              <a:gd name="connsiteX47" fmla="*/ 75862 w 606086"/>
              <a:gd name="connsiteY47" fmla="*/ 168016 h 594937"/>
              <a:gd name="connsiteX48" fmla="*/ 140861 w 606086"/>
              <a:gd name="connsiteY48" fmla="*/ 168016 h 594937"/>
              <a:gd name="connsiteX49" fmla="*/ 156089 w 606086"/>
              <a:gd name="connsiteY49" fmla="*/ 183217 h 594937"/>
              <a:gd name="connsiteX50" fmla="*/ 140861 w 606086"/>
              <a:gd name="connsiteY50" fmla="*/ 198419 h 594937"/>
              <a:gd name="connsiteX51" fmla="*/ 76048 w 606086"/>
              <a:gd name="connsiteY51" fmla="*/ 198419 h 594937"/>
              <a:gd name="connsiteX52" fmla="*/ 30456 w 606086"/>
              <a:gd name="connsiteY52" fmla="*/ 243931 h 594937"/>
              <a:gd name="connsiteX53" fmla="*/ 30456 w 606086"/>
              <a:gd name="connsiteY53" fmla="*/ 340701 h 594937"/>
              <a:gd name="connsiteX54" fmla="*/ 60263 w 606086"/>
              <a:gd name="connsiteY54" fmla="*/ 383339 h 594937"/>
              <a:gd name="connsiteX55" fmla="*/ 70198 w 606086"/>
              <a:gd name="connsiteY55" fmla="*/ 397521 h 594937"/>
              <a:gd name="connsiteX56" fmla="*/ 70198 w 606086"/>
              <a:gd name="connsiteY56" fmla="*/ 534149 h 594937"/>
              <a:gd name="connsiteX57" fmla="*/ 100283 w 606086"/>
              <a:gd name="connsiteY57" fmla="*/ 564181 h 594937"/>
              <a:gd name="connsiteX58" fmla="*/ 169089 w 606086"/>
              <a:gd name="connsiteY58" fmla="*/ 564181 h 594937"/>
              <a:gd name="connsiteX59" fmla="*/ 184317 w 606086"/>
              <a:gd name="connsiteY59" fmla="*/ 579383 h 594937"/>
              <a:gd name="connsiteX60" fmla="*/ 169089 w 606086"/>
              <a:gd name="connsiteY60" fmla="*/ 594584 h 594937"/>
              <a:gd name="connsiteX61" fmla="*/ 100283 w 606086"/>
              <a:gd name="connsiteY61" fmla="*/ 594584 h 594937"/>
              <a:gd name="connsiteX62" fmla="*/ 39835 w 606086"/>
              <a:gd name="connsiteY62" fmla="*/ 534149 h 594937"/>
              <a:gd name="connsiteX63" fmla="*/ 39835 w 606086"/>
              <a:gd name="connsiteY63" fmla="*/ 407161 h 594937"/>
              <a:gd name="connsiteX64" fmla="*/ 0 w 606086"/>
              <a:gd name="connsiteY64" fmla="*/ 340608 h 594937"/>
              <a:gd name="connsiteX65" fmla="*/ 0 w 606086"/>
              <a:gd name="connsiteY65" fmla="*/ 243838 h 594937"/>
              <a:gd name="connsiteX66" fmla="*/ 75862 w 606086"/>
              <a:gd name="connsiteY66" fmla="*/ 168016 h 594937"/>
              <a:gd name="connsiteX67" fmla="*/ 478786 w 606086"/>
              <a:gd name="connsiteY67" fmla="*/ 30314 h 594937"/>
              <a:gd name="connsiteX68" fmla="*/ 432649 w 606086"/>
              <a:gd name="connsiteY68" fmla="*/ 76387 h 594937"/>
              <a:gd name="connsiteX69" fmla="*/ 478786 w 606086"/>
              <a:gd name="connsiteY69" fmla="*/ 122553 h 594937"/>
              <a:gd name="connsiteX70" fmla="*/ 525016 w 606086"/>
              <a:gd name="connsiteY70" fmla="*/ 76387 h 594937"/>
              <a:gd name="connsiteX71" fmla="*/ 478786 w 606086"/>
              <a:gd name="connsiteY71" fmla="*/ 30314 h 594937"/>
              <a:gd name="connsiteX72" fmla="*/ 303043 w 606086"/>
              <a:gd name="connsiteY72" fmla="*/ 30314 h 594937"/>
              <a:gd name="connsiteX73" fmla="*/ 256885 w 606086"/>
              <a:gd name="connsiteY73" fmla="*/ 76387 h 594937"/>
              <a:gd name="connsiteX74" fmla="*/ 303043 w 606086"/>
              <a:gd name="connsiteY74" fmla="*/ 122553 h 594937"/>
              <a:gd name="connsiteX75" fmla="*/ 349201 w 606086"/>
              <a:gd name="connsiteY75" fmla="*/ 76387 h 594937"/>
              <a:gd name="connsiteX76" fmla="*/ 303043 w 606086"/>
              <a:gd name="connsiteY76" fmla="*/ 30314 h 594937"/>
              <a:gd name="connsiteX77" fmla="*/ 127300 w 606086"/>
              <a:gd name="connsiteY77" fmla="*/ 30314 h 594937"/>
              <a:gd name="connsiteX78" fmla="*/ 81070 w 606086"/>
              <a:gd name="connsiteY78" fmla="*/ 76387 h 594937"/>
              <a:gd name="connsiteX79" fmla="*/ 127300 w 606086"/>
              <a:gd name="connsiteY79" fmla="*/ 122553 h 594937"/>
              <a:gd name="connsiteX80" fmla="*/ 173437 w 606086"/>
              <a:gd name="connsiteY80" fmla="*/ 76387 h 594937"/>
              <a:gd name="connsiteX81" fmla="*/ 127300 w 606086"/>
              <a:gd name="connsiteY81" fmla="*/ 30314 h 594937"/>
              <a:gd name="connsiteX82" fmla="*/ 478786 w 606086"/>
              <a:gd name="connsiteY82" fmla="*/ 0 h 594937"/>
              <a:gd name="connsiteX83" fmla="*/ 555279 w 606086"/>
              <a:gd name="connsiteY83" fmla="*/ 76387 h 594937"/>
              <a:gd name="connsiteX84" fmla="*/ 478786 w 606086"/>
              <a:gd name="connsiteY84" fmla="*/ 152774 h 594937"/>
              <a:gd name="connsiteX85" fmla="*/ 402293 w 606086"/>
              <a:gd name="connsiteY85" fmla="*/ 76387 h 594937"/>
              <a:gd name="connsiteX86" fmla="*/ 478786 w 606086"/>
              <a:gd name="connsiteY86" fmla="*/ 0 h 594937"/>
              <a:gd name="connsiteX87" fmla="*/ 303043 w 606086"/>
              <a:gd name="connsiteY87" fmla="*/ 0 h 594937"/>
              <a:gd name="connsiteX88" fmla="*/ 379571 w 606086"/>
              <a:gd name="connsiteY88" fmla="*/ 76387 h 594937"/>
              <a:gd name="connsiteX89" fmla="*/ 303043 w 606086"/>
              <a:gd name="connsiteY89" fmla="*/ 152774 h 594937"/>
              <a:gd name="connsiteX90" fmla="*/ 226515 w 606086"/>
              <a:gd name="connsiteY90" fmla="*/ 76387 h 594937"/>
              <a:gd name="connsiteX91" fmla="*/ 303043 w 606086"/>
              <a:gd name="connsiteY91" fmla="*/ 0 h 594937"/>
              <a:gd name="connsiteX92" fmla="*/ 127300 w 606086"/>
              <a:gd name="connsiteY92" fmla="*/ 0 h 594937"/>
              <a:gd name="connsiteX93" fmla="*/ 203793 w 606086"/>
              <a:gd name="connsiteY93" fmla="*/ 76387 h 594937"/>
              <a:gd name="connsiteX94" fmla="*/ 127300 w 606086"/>
              <a:gd name="connsiteY94" fmla="*/ 152774 h 594937"/>
              <a:gd name="connsiteX95" fmla="*/ 50807 w 606086"/>
              <a:gd name="connsiteY95" fmla="*/ 76387 h 594937"/>
              <a:gd name="connsiteX96" fmla="*/ 127300 w 606086"/>
              <a:gd name="connsiteY96" fmla="*/ 0 h 59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06086" h="594937">
                <a:moveTo>
                  <a:pt x="244277" y="198378"/>
                </a:moveTo>
                <a:cubicBezTo>
                  <a:pt x="219113" y="198378"/>
                  <a:pt x="198685" y="218772"/>
                  <a:pt x="198685" y="243894"/>
                </a:cubicBezTo>
                <a:lnTo>
                  <a:pt x="198685" y="340675"/>
                </a:lnTo>
                <a:cubicBezTo>
                  <a:pt x="198685" y="359586"/>
                  <a:pt x="210663" y="376735"/>
                  <a:pt x="228863" y="383317"/>
                </a:cubicBezTo>
                <a:cubicBezTo>
                  <a:pt x="234806" y="385542"/>
                  <a:pt x="238798" y="391197"/>
                  <a:pt x="238798" y="397501"/>
                </a:cubicBezTo>
                <a:lnTo>
                  <a:pt x="238798" y="534235"/>
                </a:lnTo>
                <a:cubicBezTo>
                  <a:pt x="238798" y="550829"/>
                  <a:pt x="252262" y="564271"/>
                  <a:pt x="268884" y="564271"/>
                </a:cubicBezTo>
                <a:lnTo>
                  <a:pt x="337690" y="564271"/>
                </a:lnTo>
                <a:cubicBezTo>
                  <a:pt x="354311" y="564271"/>
                  <a:pt x="367775" y="550829"/>
                  <a:pt x="367775" y="534235"/>
                </a:cubicBezTo>
                <a:lnTo>
                  <a:pt x="367775" y="397501"/>
                </a:lnTo>
                <a:cubicBezTo>
                  <a:pt x="367775" y="391197"/>
                  <a:pt x="371768" y="385542"/>
                  <a:pt x="377710" y="383317"/>
                </a:cubicBezTo>
                <a:cubicBezTo>
                  <a:pt x="395539" y="376735"/>
                  <a:pt x="407517" y="359586"/>
                  <a:pt x="407517" y="340675"/>
                </a:cubicBezTo>
                <a:lnTo>
                  <a:pt x="407517" y="243894"/>
                </a:lnTo>
                <a:cubicBezTo>
                  <a:pt x="407517" y="218772"/>
                  <a:pt x="387089" y="198378"/>
                  <a:pt x="362018" y="198378"/>
                </a:cubicBezTo>
                <a:close/>
                <a:moveTo>
                  <a:pt x="465039" y="168299"/>
                </a:moveTo>
                <a:lnTo>
                  <a:pt x="530224" y="168299"/>
                </a:lnTo>
                <a:cubicBezTo>
                  <a:pt x="572008" y="168299"/>
                  <a:pt x="606086" y="202130"/>
                  <a:pt x="606086" y="243932"/>
                </a:cubicBezTo>
                <a:lnTo>
                  <a:pt x="606086" y="340697"/>
                </a:lnTo>
                <a:cubicBezTo>
                  <a:pt x="606086" y="368595"/>
                  <a:pt x="590486" y="394177"/>
                  <a:pt x="566251" y="407339"/>
                </a:cubicBezTo>
                <a:lnTo>
                  <a:pt x="566251" y="534598"/>
                </a:lnTo>
                <a:cubicBezTo>
                  <a:pt x="566251" y="567872"/>
                  <a:pt x="539138" y="594937"/>
                  <a:pt x="505803" y="594937"/>
                </a:cubicBezTo>
                <a:lnTo>
                  <a:pt x="436997" y="594937"/>
                </a:lnTo>
                <a:cubicBezTo>
                  <a:pt x="428547" y="594937"/>
                  <a:pt x="421769" y="588078"/>
                  <a:pt x="421769" y="579736"/>
                </a:cubicBezTo>
                <a:cubicBezTo>
                  <a:pt x="421769" y="571302"/>
                  <a:pt x="428547" y="564536"/>
                  <a:pt x="436997" y="564536"/>
                </a:cubicBezTo>
                <a:lnTo>
                  <a:pt x="505803" y="564536"/>
                </a:lnTo>
                <a:cubicBezTo>
                  <a:pt x="522424" y="564536"/>
                  <a:pt x="535888" y="551003"/>
                  <a:pt x="535888" y="534505"/>
                </a:cubicBezTo>
                <a:lnTo>
                  <a:pt x="535888" y="397792"/>
                </a:lnTo>
                <a:cubicBezTo>
                  <a:pt x="535888" y="391489"/>
                  <a:pt x="539880" y="385835"/>
                  <a:pt x="545823" y="383611"/>
                </a:cubicBezTo>
                <a:cubicBezTo>
                  <a:pt x="563744" y="377030"/>
                  <a:pt x="575722" y="359883"/>
                  <a:pt x="575722" y="340975"/>
                </a:cubicBezTo>
                <a:lnTo>
                  <a:pt x="575722" y="244210"/>
                </a:lnTo>
                <a:cubicBezTo>
                  <a:pt x="575722" y="219091"/>
                  <a:pt x="555294" y="198700"/>
                  <a:pt x="530224" y="198700"/>
                </a:cubicBezTo>
                <a:lnTo>
                  <a:pt x="465039" y="198700"/>
                </a:lnTo>
                <a:cubicBezTo>
                  <a:pt x="456682" y="198700"/>
                  <a:pt x="449811" y="191934"/>
                  <a:pt x="449811" y="183500"/>
                </a:cubicBezTo>
                <a:cubicBezTo>
                  <a:pt x="449811" y="175065"/>
                  <a:pt x="456682" y="168299"/>
                  <a:pt x="465039" y="168299"/>
                </a:cubicBezTo>
                <a:close/>
                <a:moveTo>
                  <a:pt x="244091" y="168157"/>
                </a:moveTo>
                <a:lnTo>
                  <a:pt x="361832" y="168157"/>
                </a:lnTo>
                <a:cubicBezTo>
                  <a:pt x="403710" y="168157"/>
                  <a:pt x="437788" y="202086"/>
                  <a:pt x="437788" y="243894"/>
                </a:cubicBezTo>
                <a:lnTo>
                  <a:pt x="437788" y="340675"/>
                </a:lnTo>
                <a:cubicBezTo>
                  <a:pt x="437788" y="368578"/>
                  <a:pt x="422188" y="394163"/>
                  <a:pt x="397860" y="407327"/>
                </a:cubicBezTo>
                <a:lnTo>
                  <a:pt x="397860" y="534235"/>
                </a:lnTo>
                <a:cubicBezTo>
                  <a:pt x="397860" y="567515"/>
                  <a:pt x="370746" y="594584"/>
                  <a:pt x="337504" y="594584"/>
                </a:cubicBezTo>
                <a:lnTo>
                  <a:pt x="268605" y="594584"/>
                </a:lnTo>
                <a:cubicBezTo>
                  <a:pt x="235363" y="594584"/>
                  <a:pt x="208249" y="567515"/>
                  <a:pt x="208063" y="534235"/>
                </a:cubicBezTo>
                <a:lnTo>
                  <a:pt x="208063" y="407327"/>
                </a:lnTo>
                <a:cubicBezTo>
                  <a:pt x="183828" y="394163"/>
                  <a:pt x="168228" y="368578"/>
                  <a:pt x="168228" y="340675"/>
                </a:cubicBezTo>
                <a:lnTo>
                  <a:pt x="168228" y="243894"/>
                </a:lnTo>
                <a:cubicBezTo>
                  <a:pt x="168228" y="202086"/>
                  <a:pt x="202306" y="168157"/>
                  <a:pt x="244091" y="168157"/>
                </a:cubicBezTo>
                <a:close/>
                <a:moveTo>
                  <a:pt x="75862" y="168016"/>
                </a:moveTo>
                <a:lnTo>
                  <a:pt x="140861" y="168016"/>
                </a:lnTo>
                <a:cubicBezTo>
                  <a:pt x="149311" y="168016"/>
                  <a:pt x="156089" y="174875"/>
                  <a:pt x="156089" y="183217"/>
                </a:cubicBezTo>
                <a:cubicBezTo>
                  <a:pt x="156089" y="191652"/>
                  <a:pt x="149311" y="198419"/>
                  <a:pt x="140861" y="198419"/>
                </a:cubicBezTo>
                <a:lnTo>
                  <a:pt x="76048" y="198419"/>
                </a:lnTo>
                <a:cubicBezTo>
                  <a:pt x="50884" y="198419"/>
                  <a:pt x="30456" y="218811"/>
                  <a:pt x="30456" y="243931"/>
                </a:cubicBezTo>
                <a:lnTo>
                  <a:pt x="30456" y="340701"/>
                </a:lnTo>
                <a:cubicBezTo>
                  <a:pt x="30456" y="359703"/>
                  <a:pt x="42435" y="376758"/>
                  <a:pt x="60263" y="383339"/>
                </a:cubicBezTo>
                <a:cubicBezTo>
                  <a:pt x="66206" y="385564"/>
                  <a:pt x="70198" y="391218"/>
                  <a:pt x="70198" y="397521"/>
                </a:cubicBezTo>
                <a:lnTo>
                  <a:pt x="70198" y="534149"/>
                </a:lnTo>
                <a:cubicBezTo>
                  <a:pt x="70198" y="550648"/>
                  <a:pt x="83662" y="564181"/>
                  <a:pt x="100283" y="564181"/>
                </a:cubicBezTo>
                <a:lnTo>
                  <a:pt x="169089" y="564181"/>
                </a:lnTo>
                <a:cubicBezTo>
                  <a:pt x="177539" y="564181"/>
                  <a:pt x="184317" y="570948"/>
                  <a:pt x="184317" y="579383"/>
                </a:cubicBezTo>
                <a:cubicBezTo>
                  <a:pt x="184317" y="587725"/>
                  <a:pt x="177539" y="594584"/>
                  <a:pt x="169089" y="594584"/>
                </a:cubicBezTo>
                <a:lnTo>
                  <a:pt x="100283" y="594584"/>
                </a:lnTo>
                <a:cubicBezTo>
                  <a:pt x="66948" y="594584"/>
                  <a:pt x="39835" y="567518"/>
                  <a:pt x="39835" y="534149"/>
                </a:cubicBezTo>
                <a:lnTo>
                  <a:pt x="39835" y="407161"/>
                </a:lnTo>
                <a:cubicBezTo>
                  <a:pt x="15600" y="394091"/>
                  <a:pt x="0" y="368509"/>
                  <a:pt x="0" y="340608"/>
                </a:cubicBezTo>
                <a:lnTo>
                  <a:pt x="0" y="243838"/>
                </a:lnTo>
                <a:cubicBezTo>
                  <a:pt x="0" y="202034"/>
                  <a:pt x="34078" y="168016"/>
                  <a:pt x="75862" y="168016"/>
                </a:cubicBezTo>
                <a:close/>
                <a:moveTo>
                  <a:pt x="478786" y="30314"/>
                </a:moveTo>
                <a:cubicBezTo>
                  <a:pt x="453350" y="30314"/>
                  <a:pt x="432649" y="50986"/>
                  <a:pt x="432649" y="76387"/>
                </a:cubicBezTo>
                <a:cubicBezTo>
                  <a:pt x="432649" y="101880"/>
                  <a:pt x="453350" y="122553"/>
                  <a:pt x="478786" y="122553"/>
                </a:cubicBezTo>
                <a:cubicBezTo>
                  <a:pt x="504315" y="122553"/>
                  <a:pt x="525016" y="101880"/>
                  <a:pt x="525016" y="76387"/>
                </a:cubicBezTo>
                <a:cubicBezTo>
                  <a:pt x="525016" y="50986"/>
                  <a:pt x="504315" y="30314"/>
                  <a:pt x="478786" y="30314"/>
                </a:cubicBezTo>
                <a:close/>
                <a:moveTo>
                  <a:pt x="303043" y="30314"/>
                </a:moveTo>
                <a:cubicBezTo>
                  <a:pt x="277503" y="30314"/>
                  <a:pt x="256885" y="51079"/>
                  <a:pt x="256885" y="76387"/>
                </a:cubicBezTo>
                <a:cubicBezTo>
                  <a:pt x="256885" y="101880"/>
                  <a:pt x="277503" y="122553"/>
                  <a:pt x="303043" y="122553"/>
                </a:cubicBezTo>
                <a:cubicBezTo>
                  <a:pt x="328583" y="122553"/>
                  <a:pt x="349201" y="101880"/>
                  <a:pt x="349201" y="76387"/>
                </a:cubicBezTo>
                <a:cubicBezTo>
                  <a:pt x="349201" y="50986"/>
                  <a:pt x="328583" y="30314"/>
                  <a:pt x="303043" y="30314"/>
                </a:cubicBezTo>
                <a:close/>
                <a:moveTo>
                  <a:pt x="127300" y="30314"/>
                </a:moveTo>
                <a:cubicBezTo>
                  <a:pt x="101771" y="30314"/>
                  <a:pt x="81070" y="51079"/>
                  <a:pt x="81070" y="76387"/>
                </a:cubicBezTo>
                <a:cubicBezTo>
                  <a:pt x="81070" y="101880"/>
                  <a:pt x="101771" y="122553"/>
                  <a:pt x="127300" y="122553"/>
                </a:cubicBezTo>
                <a:cubicBezTo>
                  <a:pt x="152736" y="122553"/>
                  <a:pt x="173437" y="101880"/>
                  <a:pt x="173437" y="76387"/>
                </a:cubicBezTo>
                <a:cubicBezTo>
                  <a:pt x="173437" y="50986"/>
                  <a:pt x="152736" y="30314"/>
                  <a:pt x="127300" y="30314"/>
                </a:cubicBezTo>
                <a:close/>
                <a:moveTo>
                  <a:pt x="478786" y="0"/>
                </a:moveTo>
                <a:cubicBezTo>
                  <a:pt x="521024" y="0"/>
                  <a:pt x="555279" y="34300"/>
                  <a:pt x="555279" y="76387"/>
                </a:cubicBezTo>
                <a:cubicBezTo>
                  <a:pt x="555279" y="118567"/>
                  <a:pt x="521024" y="152774"/>
                  <a:pt x="478786" y="152774"/>
                </a:cubicBezTo>
                <a:cubicBezTo>
                  <a:pt x="436641" y="152774"/>
                  <a:pt x="402293" y="118567"/>
                  <a:pt x="402293" y="76387"/>
                </a:cubicBezTo>
                <a:cubicBezTo>
                  <a:pt x="402293" y="34300"/>
                  <a:pt x="436641" y="0"/>
                  <a:pt x="478786" y="0"/>
                </a:cubicBezTo>
                <a:close/>
                <a:moveTo>
                  <a:pt x="303043" y="0"/>
                </a:moveTo>
                <a:cubicBezTo>
                  <a:pt x="345301" y="0"/>
                  <a:pt x="379571" y="34300"/>
                  <a:pt x="379571" y="76387"/>
                </a:cubicBezTo>
                <a:cubicBezTo>
                  <a:pt x="379571" y="118567"/>
                  <a:pt x="345301" y="152774"/>
                  <a:pt x="303043" y="152774"/>
                </a:cubicBezTo>
                <a:cubicBezTo>
                  <a:pt x="260785" y="152774"/>
                  <a:pt x="226515" y="118567"/>
                  <a:pt x="226515" y="76387"/>
                </a:cubicBezTo>
                <a:cubicBezTo>
                  <a:pt x="226515" y="34300"/>
                  <a:pt x="260785" y="0"/>
                  <a:pt x="303043" y="0"/>
                </a:cubicBezTo>
                <a:close/>
                <a:moveTo>
                  <a:pt x="127300" y="0"/>
                </a:moveTo>
                <a:cubicBezTo>
                  <a:pt x="169445" y="0"/>
                  <a:pt x="203793" y="34300"/>
                  <a:pt x="203793" y="76387"/>
                </a:cubicBezTo>
                <a:cubicBezTo>
                  <a:pt x="203793" y="118567"/>
                  <a:pt x="169353" y="152774"/>
                  <a:pt x="127300" y="152774"/>
                </a:cubicBezTo>
                <a:cubicBezTo>
                  <a:pt x="85062" y="152774"/>
                  <a:pt x="50807" y="118567"/>
                  <a:pt x="50807" y="76387"/>
                </a:cubicBezTo>
                <a:cubicBezTo>
                  <a:pt x="50807" y="34300"/>
                  <a:pt x="85062" y="0"/>
                  <a:pt x="127300" y="0"/>
                </a:cubicBezTo>
                <a:close/>
              </a:path>
            </a:pathLst>
          </a:custGeom>
          <a:solidFill>
            <a:srgbClr val="FA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Oval 26"/>
          <p:cNvSpPr/>
          <p:nvPr/>
        </p:nvSpPr>
        <p:spPr>
          <a:xfrm>
            <a:off x="6468502" y="5048212"/>
            <a:ext cx="330742" cy="330277"/>
          </a:xfrm>
          <a:custGeom>
            <a:avLst/>
            <a:gdLst>
              <a:gd name="connsiteX0" fmla="*/ 355425 w 607614"/>
              <a:gd name="connsiteY0" fmla="*/ 530180 h 606761"/>
              <a:gd name="connsiteX1" fmla="*/ 342509 w 607614"/>
              <a:gd name="connsiteY1" fmla="*/ 574916 h 606761"/>
              <a:gd name="connsiteX2" fmla="*/ 388096 w 607614"/>
              <a:gd name="connsiteY2" fmla="*/ 562784 h 606761"/>
              <a:gd name="connsiteX3" fmla="*/ 467874 w 607614"/>
              <a:gd name="connsiteY3" fmla="*/ 407347 h 606761"/>
              <a:gd name="connsiteX4" fmla="*/ 364543 w 607614"/>
              <a:gd name="connsiteY4" fmla="*/ 511224 h 606761"/>
              <a:gd name="connsiteX5" fmla="*/ 407091 w 607614"/>
              <a:gd name="connsiteY5" fmla="*/ 553685 h 606761"/>
              <a:gd name="connsiteX6" fmla="*/ 511181 w 607614"/>
              <a:gd name="connsiteY6" fmla="*/ 450566 h 606761"/>
              <a:gd name="connsiteX7" fmla="*/ 511181 w 607614"/>
              <a:gd name="connsiteY7" fmla="*/ 364128 h 606761"/>
              <a:gd name="connsiteX8" fmla="*/ 482310 w 607614"/>
              <a:gd name="connsiteY8" fmla="*/ 392941 h 606761"/>
              <a:gd name="connsiteX9" fmla="*/ 525617 w 607614"/>
              <a:gd name="connsiteY9" fmla="*/ 436160 h 606761"/>
              <a:gd name="connsiteX10" fmla="*/ 553730 w 607614"/>
              <a:gd name="connsiteY10" fmla="*/ 407347 h 606761"/>
              <a:gd name="connsiteX11" fmla="*/ 553730 w 607614"/>
              <a:gd name="connsiteY11" fmla="*/ 392941 h 606761"/>
              <a:gd name="connsiteX12" fmla="*/ 524858 w 607614"/>
              <a:gd name="connsiteY12" fmla="*/ 364128 h 606761"/>
              <a:gd name="connsiteX13" fmla="*/ 511181 w 607614"/>
              <a:gd name="connsiteY13" fmla="*/ 364128 h 606761"/>
              <a:gd name="connsiteX14" fmla="*/ 518020 w 607614"/>
              <a:gd name="connsiteY14" fmla="*/ 341192 h 606761"/>
              <a:gd name="connsiteX15" fmla="*/ 539294 w 607614"/>
              <a:gd name="connsiteY15" fmla="*/ 349722 h 606761"/>
              <a:gd name="connsiteX16" fmla="*/ 568165 w 607614"/>
              <a:gd name="connsiteY16" fmla="*/ 378534 h 606761"/>
              <a:gd name="connsiteX17" fmla="*/ 568165 w 607614"/>
              <a:gd name="connsiteY17" fmla="*/ 421753 h 606761"/>
              <a:gd name="connsiteX18" fmla="*/ 412409 w 607614"/>
              <a:gd name="connsiteY18" fmla="*/ 577190 h 606761"/>
              <a:gd name="connsiteX19" fmla="*/ 333391 w 607614"/>
              <a:gd name="connsiteY19" fmla="*/ 598421 h 606761"/>
              <a:gd name="connsiteX20" fmla="*/ 328073 w 607614"/>
              <a:gd name="connsiteY20" fmla="*/ 603728 h 606761"/>
              <a:gd name="connsiteX21" fmla="*/ 321235 w 607614"/>
              <a:gd name="connsiteY21" fmla="*/ 606761 h 606761"/>
              <a:gd name="connsiteX22" fmla="*/ 314397 w 607614"/>
              <a:gd name="connsiteY22" fmla="*/ 603728 h 606761"/>
              <a:gd name="connsiteX23" fmla="*/ 314397 w 607614"/>
              <a:gd name="connsiteY23" fmla="*/ 589322 h 606761"/>
              <a:gd name="connsiteX24" fmla="*/ 319715 w 607614"/>
              <a:gd name="connsiteY24" fmla="*/ 584014 h 606761"/>
              <a:gd name="connsiteX25" fmla="*/ 340989 w 607614"/>
              <a:gd name="connsiteY25" fmla="*/ 505917 h 606761"/>
              <a:gd name="connsiteX26" fmla="*/ 496746 w 607614"/>
              <a:gd name="connsiteY26" fmla="*/ 349722 h 606761"/>
              <a:gd name="connsiteX27" fmla="*/ 518020 w 607614"/>
              <a:gd name="connsiteY27" fmla="*/ 341192 h 606761"/>
              <a:gd name="connsiteX28" fmla="*/ 208113 w 607614"/>
              <a:gd name="connsiteY28" fmla="*/ 194199 h 606761"/>
              <a:gd name="connsiteX29" fmla="*/ 339462 w 607614"/>
              <a:gd name="connsiteY29" fmla="*/ 288979 h 606761"/>
              <a:gd name="connsiteX30" fmla="*/ 354647 w 607614"/>
              <a:gd name="connsiteY30" fmla="*/ 314759 h 606761"/>
              <a:gd name="connsiteX31" fmla="*/ 344017 w 607614"/>
              <a:gd name="connsiteY31" fmla="*/ 343572 h 606761"/>
              <a:gd name="connsiteX32" fmla="*/ 318203 w 607614"/>
              <a:gd name="connsiteY32" fmla="*/ 354187 h 606761"/>
              <a:gd name="connsiteX33" fmla="*/ 289352 w 607614"/>
              <a:gd name="connsiteY33" fmla="*/ 339022 h 606761"/>
              <a:gd name="connsiteX34" fmla="*/ 194447 w 607614"/>
              <a:gd name="connsiteY34" fmla="*/ 207847 h 606761"/>
              <a:gd name="connsiteX35" fmla="*/ 195206 w 607614"/>
              <a:gd name="connsiteY35" fmla="*/ 194957 h 606761"/>
              <a:gd name="connsiteX36" fmla="*/ 208113 w 607614"/>
              <a:gd name="connsiteY36" fmla="*/ 194199 h 606761"/>
              <a:gd name="connsiteX37" fmla="*/ 88850 w 607614"/>
              <a:gd name="connsiteY37" fmla="*/ 89473 h 606761"/>
              <a:gd name="connsiteX38" fmla="*/ 103279 w 607614"/>
              <a:gd name="connsiteY38" fmla="*/ 89473 h 606761"/>
              <a:gd name="connsiteX39" fmla="*/ 103279 w 607614"/>
              <a:gd name="connsiteY39" fmla="*/ 103127 h 606761"/>
              <a:gd name="connsiteX40" fmla="*/ 20504 w 607614"/>
              <a:gd name="connsiteY40" fmla="*/ 303378 h 606761"/>
              <a:gd name="connsiteX41" fmla="*/ 287054 w 607614"/>
              <a:gd name="connsiteY41" fmla="*/ 586309 h 606761"/>
              <a:gd name="connsiteX42" fmla="*/ 281738 w 607614"/>
              <a:gd name="connsiteY42" fmla="*/ 606030 h 606761"/>
              <a:gd name="connsiteX43" fmla="*/ 0 w 607614"/>
              <a:gd name="connsiteY43" fmla="*/ 303378 h 606761"/>
              <a:gd name="connsiteX44" fmla="*/ 88850 w 607614"/>
              <a:gd name="connsiteY44" fmla="*/ 89473 h 606761"/>
              <a:gd name="connsiteX45" fmla="*/ 303871 w 607614"/>
              <a:gd name="connsiteY45" fmla="*/ 0 h 606761"/>
              <a:gd name="connsiteX46" fmla="*/ 607614 w 607614"/>
              <a:gd name="connsiteY46" fmla="*/ 303389 h 606761"/>
              <a:gd name="connsiteX47" fmla="*/ 604577 w 607614"/>
              <a:gd name="connsiteY47" fmla="*/ 343588 h 606761"/>
              <a:gd name="connsiteX48" fmla="*/ 584074 w 607614"/>
              <a:gd name="connsiteY48" fmla="*/ 343588 h 606761"/>
              <a:gd name="connsiteX49" fmla="*/ 587111 w 607614"/>
              <a:gd name="connsiteY49" fmla="*/ 303389 h 606761"/>
              <a:gd name="connsiteX50" fmla="*/ 313742 w 607614"/>
              <a:gd name="connsiteY50" fmla="*/ 20479 h 606761"/>
              <a:gd name="connsiteX51" fmla="*/ 313742 w 607614"/>
              <a:gd name="connsiteY51" fmla="*/ 144868 h 606761"/>
              <a:gd name="connsiteX52" fmla="*/ 303871 w 607614"/>
              <a:gd name="connsiteY52" fmla="*/ 154729 h 606761"/>
              <a:gd name="connsiteX53" fmla="*/ 293999 w 607614"/>
              <a:gd name="connsiteY53" fmla="*/ 144868 h 606761"/>
              <a:gd name="connsiteX54" fmla="*/ 293999 w 607614"/>
              <a:gd name="connsiteY54" fmla="*/ 9860 h 606761"/>
              <a:gd name="connsiteX55" fmla="*/ 303871 w 607614"/>
              <a:gd name="connsiteY55" fmla="*/ 0 h 60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7614" h="606761">
                <a:moveTo>
                  <a:pt x="355425" y="530180"/>
                </a:moveTo>
                <a:lnTo>
                  <a:pt x="342509" y="574916"/>
                </a:lnTo>
                <a:lnTo>
                  <a:pt x="388096" y="562784"/>
                </a:lnTo>
                <a:close/>
                <a:moveTo>
                  <a:pt x="467874" y="407347"/>
                </a:moveTo>
                <a:lnTo>
                  <a:pt x="364543" y="511224"/>
                </a:lnTo>
                <a:lnTo>
                  <a:pt x="407091" y="553685"/>
                </a:lnTo>
                <a:lnTo>
                  <a:pt x="511181" y="450566"/>
                </a:lnTo>
                <a:close/>
                <a:moveTo>
                  <a:pt x="511181" y="364128"/>
                </a:moveTo>
                <a:lnTo>
                  <a:pt x="482310" y="392941"/>
                </a:lnTo>
                <a:lnTo>
                  <a:pt x="525617" y="436160"/>
                </a:lnTo>
                <a:lnTo>
                  <a:pt x="553730" y="407347"/>
                </a:lnTo>
                <a:cubicBezTo>
                  <a:pt x="558288" y="403556"/>
                  <a:pt x="558288" y="396732"/>
                  <a:pt x="553730" y="392941"/>
                </a:cubicBezTo>
                <a:lnTo>
                  <a:pt x="524858" y="364128"/>
                </a:lnTo>
                <a:cubicBezTo>
                  <a:pt x="521818" y="360337"/>
                  <a:pt x="514980" y="360337"/>
                  <a:pt x="511181" y="364128"/>
                </a:cubicBezTo>
                <a:close/>
                <a:moveTo>
                  <a:pt x="518020" y="341192"/>
                </a:moveTo>
                <a:cubicBezTo>
                  <a:pt x="525807" y="341192"/>
                  <a:pt x="533595" y="344035"/>
                  <a:pt x="539294" y="349722"/>
                </a:cubicBezTo>
                <a:lnTo>
                  <a:pt x="568165" y="378534"/>
                </a:lnTo>
                <a:cubicBezTo>
                  <a:pt x="580322" y="390666"/>
                  <a:pt x="580322" y="409622"/>
                  <a:pt x="568165" y="421753"/>
                </a:cubicBezTo>
                <a:lnTo>
                  <a:pt x="412409" y="577190"/>
                </a:lnTo>
                <a:lnTo>
                  <a:pt x="333391" y="598421"/>
                </a:lnTo>
                <a:lnTo>
                  <a:pt x="328073" y="603728"/>
                </a:lnTo>
                <a:cubicBezTo>
                  <a:pt x="326553" y="606003"/>
                  <a:pt x="323514" y="606761"/>
                  <a:pt x="321235" y="606761"/>
                </a:cubicBezTo>
                <a:cubicBezTo>
                  <a:pt x="318955" y="606761"/>
                  <a:pt x="315916" y="606003"/>
                  <a:pt x="314397" y="603728"/>
                </a:cubicBezTo>
                <a:cubicBezTo>
                  <a:pt x="309838" y="599937"/>
                  <a:pt x="309838" y="593113"/>
                  <a:pt x="314397" y="589322"/>
                </a:cubicBezTo>
                <a:lnTo>
                  <a:pt x="319715" y="584014"/>
                </a:lnTo>
                <a:lnTo>
                  <a:pt x="340989" y="505917"/>
                </a:lnTo>
                <a:lnTo>
                  <a:pt x="496746" y="349722"/>
                </a:lnTo>
                <a:cubicBezTo>
                  <a:pt x="502444" y="344035"/>
                  <a:pt x="510232" y="341192"/>
                  <a:pt x="518020" y="341192"/>
                </a:cubicBezTo>
                <a:close/>
                <a:moveTo>
                  <a:pt x="208113" y="194199"/>
                </a:moveTo>
                <a:lnTo>
                  <a:pt x="339462" y="288979"/>
                </a:lnTo>
                <a:cubicBezTo>
                  <a:pt x="347814" y="295045"/>
                  <a:pt x="353128" y="304902"/>
                  <a:pt x="354647" y="314759"/>
                </a:cubicBezTo>
                <a:cubicBezTo>
                  <a:pt x="355406" y="325374"/>
                  <a:pt x="351610" y="335990"/>
                  <a:pt x="344017" y="343572"/>
                </a:cubicBezTo>
                <a:cubicBezTo>
                  <a:pt x="337184" y="350396"/>
                  <a:pt x="328073" y="354187"/>
                  <a:pt x="318203" y="354187"/>
                </a:cubicBezTo>
                <a:cubicBezTo>
                  <a:pt x="306815" y="354187"/>
                  <a:pt x="296185" y="348121"/>
                  <a:pt x="289352" y="339022"/>
                </a:cubicBezTo>
                <a:lnTo>
                  <a:pt x="194447" y="207847"/>
                </a:lnTo>
                <a:cubicBezTo>
                  <a:pt x="191410" y="204056"/>
                  <a:pt x="192169" y="198749"/>
                  <a:pt x="195206" y="194957"/>
                </a:cubicBezTo>
                <a:cubicBezTo>
                  <a:pt x="199002" y="191924"/>
                  <a:pt x="204317" y="191166"/>
                  <a:pt x="208113" y="194199"/>
                </a:cubicBezTo>
                <a:close/>
                <a:moveTo>
                  <a:pt x="88850" y="89473"/>
                </a:moveTo>
                <a:cubicBezTo>
                  <a:pt x="92647" y="84922"/>
                  <a:pt x="98722" y="84922"/>
                  <a:pt x="103279" y="89473"/>
                </a:cubicBezTo>
                <a:cubicBezTo>
                  <a:pt x="107076" y="93266"/>
                  <a:pt x="107076" y="99334"/>
                  <a:pt x="103279" y="103127"/>
                </a:cubicBezTo>
                <a:cubicBezTo>
                  <a:pt x="49361" y="156982"/>
                  <a:pt x="20504" y="228284"/>
                  <a:pt x="20504" y="303378"/>
                </a:cubicBezTo>
                <a:cubicBezTo>
                  <a:pt x="20504" y="454325"/>
                  <a:pt x="138971" y="577206"/>
                  <a:pt x="287054" y="586309"/>
                </a:cubicBezTo>
                <a:lnTo>
                  <a:pt x="281738" y="606030"/>
                </a:lnTo>
                <a:cubicBezTo>
                  <a:pt x="124542" y="594652"/>
                  <a:pt x="0" y="463427"/>
                  <a:pt x="0" y="303378"/>
                </a:cubicBezTo>
                <a:cubicBezTo>
                  <a:pt x="0" y="222216"/>
                  <a:pt x="31136" y="146363"/>
                  <a:pt x="88850" y="89473"/>
                </a:cubicBezTo>
                <a:close/>
                <a:moveTo>
                  <a:pt x="303871" y="0"/>
                </a:moveTo>
                <a:cubicBezTo>
                  <a:pt x="471689" y="0"/>
                  <a:pt x="607614" y="135767"/>
                  <a:pt x="607614" y="303389"/>
                </a:cubicBezTo>
                <a:cubicBezTo>
                  <a:pt x="607614" y="317042"/>
                  <a:pt x="606855" y="330694"/>
                  <a:pt x="604577" y="343588"/>
                </a:cubicBezTo>
                <a:lnTo>
                  <a:pt x="584074" y="343588"/>
                </a:lnTo>
                <a:cubicBezTo>
                  <a:pt x="586352" y="330694"/>
                  <a:pt x="587111" y="317042"/>
                  <a:pt x="587111" y="303389"/>
                </a:cubicBezTo>
                <a:cubicBezTo>
                  <a:pt x="587111" y="150936"/>
                  <a:pt x="465614" y="25788"/>
                  <a:pt x="313742" y="20479"/>
                </a:cubicBezTo>
                <a:lnTo>
                  <a:pt x="313742" y="144868"/>
                </a:lnTo>
                <a:cubicBezTo>
                  <a:pt x="313742" y="150178"/>
                  <a:pt x="309186" y="154729"/>
                  <a:pt x="303871" y="154729"/>
                </a:cubicBezTo>
                <a:cubicBezTo>
                  <a:pt x="298555" y="154729"/>
                  <a:pt x="293999" y="150178"/>
                  <a:pt x="293999" y="144868"/>
                </a:cubicBezTo>
                <a:lnTo>
                  <a:pt x="293999" y="9860"/>
                </a:lnTo>
                <a:cubicBezTo>
                  <a:pt x="293999" y="4551"/>
                  <a:pt x="298555" y="0"/>
                  <a:pt x="303871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40595" y="624268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8/10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bldLvl="0" animBg="1"/>
      <p:bldP spid="19" grpId="0"/>
      <p:bldP spid="20" grpId="0"/>
      <p:bldP spid="22" grpId="0"/>
      <p:bldP spid="24" grpId="0"/>
      <p:bldP spid="28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568716" y="-899559"/>
            <a:ext cx="3092716" cy="2241259"/>
            <a:chOff x="6006193" y="4875389"/>
            <a:chExt cx="5754688" cy="4170363"/>
          </a:xfrm>
        </p:grpSpPr>
        <p:sp>
          <p:nvSpPr>
            <p:cNvPr id="6" name="Freeform 49"/>
            <p:cNvSpPr/>
            <p:nvPr/>
          </p:nvSpPr>
          <p:spPr bwMode="auto">
            <a:xfrm>
              <a:off x="6006193" y="4875389"/>
              <a:ext cx="5754688" cy="4170363"/>
            </a:xfrm>
            <a:custGeom>
              <a:avLst/>
              <a:gdLst>
                <a:gd name="T0" fmla="*/ 1242 w 1357"/>
                <a:gd name="T1" fmla="*/ 0 h 982"/>
                <a:gd name="T2" fmla="*/ 1160 w 1357"/>
                <a:gd name="T3" fmla="*/ 34 h 982"/>
                <a:gd name="T4" fmla="*/ 979 w 1357"/>
                <a:gd name="T5" fmla="*/ 215 h 982"/>
                <a:gd name="T6" fmla="*/ 955 w 1357"/>
                <a:gd name="T7" fmla="*/ 227 h 982"/>
                <a:gd name="T8" fmla="*/ 940 w 1357"/>
                <a:gd name="T9" fmla="*/ 191 h 982"/>
                <a:gd name="T10" fmla="*/ 941 w 1357"/>
                <a:gd name="T11" fmla="*/ 188 h 982"/>
                <a:gd name="T12" fmla="*/ 913 w 1357"/>
                <a:gd name="T13" fmla="*/ 70 h 982"/>
                <a:gd name="T14" fmla="*/ 832 w 1357"/>
                <a:gd name="T15" fmla="*/ 36 h 982"/>
                <a:gd name="T16" fmla="*/ 750 w 1357"/>
                <a:gd name="T17" fmla="*/ 70 h 982"/>
                <a:gd name="T18" fmla="*/ 34 w 1357"/>
                <a:gd name="T19" fmla="*/ 785 h 982"/>
                <a:gd name="T20" fmla="*/ 0 w 1357"/>
                <a:gd name="T21" fmla="*/ 866 h 982"/>
                <a:gd name="T22" fmla="*/ 0 w 1357"/>
                <a:gd name="T23" fmla="*/ 868 h 982"/>
                <a:gd name="T24" fmla="*/ 34 w 1357"/>
                <a:gd name="T25" fmla="*/ 949 h 982"/>
                <a:gd name="T26" fmla="*/ 115 w 1357"/>
                <a:gd name="T27" fmla="*/ 982 h 982"/>
                <a:gd name="T28" fmla="*/ 117 w 1357"/>
                <a:gd name="T29" fmla="*/ 982 h 982"/>
                <a:gd name="T30" fmla="*/ 197 w 1357"/>
                <a:gd name="T31" fmla="*/ 949 h 982"/>
                <a:gd name="T32" fmla="*/ 382 w 1357"/>
                <a:gd name="T33" fmla="*/ 764 h 982"/>
                <a:gd name="T34" fmla="*/ 384 w 1357"/>
                <a:gd name="T35" fmla="*/ 762 h 982"/>
                <a:gd name="T36" fmla="*/ 409 w 1357"/>
                <a:gd name="T37" fmla="*/ 749 h 982"/>
                <a:gd name="T38" fmla="*/ 421 w 1357"/>
                <a:gd name="T39" fmla="*/ 784 h 982"/>
                <a:gd name="T40" fmla="*/ 420 w 1357"/>
                <a:gd name="T41" fmla="*/ 786 h 982"/>
                <a:gd name="T42" fmla="*/ 444 w 1357"/>
                <a:gd name="T43" fmla="*/ 913 h 982"/>
                <a:gd name="T44" fmla="*/ 526 w 1357"/>
                <a:gd name="T45" fmla="*/ 947 h 982"/>
                <a:gd name="T46" fmla="*/ 607 w 1357"/>
                <a:gd name="T47" fmla="*/ 913 h 982"/>
                <a:gd name="T48" fmla="*/ 1323 w 1357"/>
                <a:gd name="T49" fmla="*/ 197 h 982"/>
                <a:gd name="T50" fmla="*/ 1357 w 1357"/>
                <a:gd name="T51" fmla="*/ 116 h 982"/>
                <a:gd name="T52" fmla="*/ 1357 w 1357"/>
                <a:gd name="T53" fmla="*/ 115 h 982"/>
                <a:gd name="T54" fmla="*/ 1323 w 1357"/>
                <a:gd name="T55" fmla="*/ 34 h 982"/>
                <a:gd name="T56" fmla="*/ 1242 w 1357"/>
                <a:gd name="T57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57" h="982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45"/>
            <p:cNvSpPr/>
            <p:nvPr/>
          </p:nvSpPr>
          <p:spPr bwMode="auto">
            <a:xfrm>
              <a:off x="8841170" y="5907233"/>
              <a:ext cx="2708274" cy="2705100"/>
            </a:xfrm>
            <a:custGeom>
              <a:avLst/>
              <a:gdLst>
                <a:gd name="T0" fmla="*/ 101 w 637"/>
                <a:gd name="T1" fmla="*/ 614 h 636"/>
                <a:gd name="T2" fmla="*/ 22 w 637"/>
                <a:gd name="T3" fmla="*/ 614 h 636"/>
                <a:gd name="T4" fmla="*/ 22 w 637"/>
                <a:gd name="T5" fmla="*/ 535 h 636"/>
                <a:gd name="T6" fmla="*/ 536 w 637"/>
                <a:gd name="T7" fmla="*/ 21 h 636"/>
                <a:gd name="T8" fmla="*/ 615 w 637"/>
                <a:gd name="T9" fmla="*/ 21 h 636"/>
                <a:gd name="T10" fmla="*/ 615 w 637"/>
                <a:gd name="T11" fmla="*/ 100 h 636"/>
                <a:gd name="T12" fmla="*/ 101 w 637"/>
                <a:gd name="T13" fmla="*/ 614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636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/>
          </p:nvSpPr>
          <p:spPr bwMode="auto">
            <a:xfrm>
              <a:off x="8449646" y="5907233"/>
              <a:ext cx="2544763" cy="1858963"/>
            </a:xfrm>
            <a:custGeom>
              <a:avLst/>
              <a:gdLst>
                <a:gd name="T0" fmla="*/ 579 w 598"/>
                <a:gd name="T1" fmla="*/ 20 h 436"/>
                <a:gd name="T2" fmla="*/ 508 w 598"/>
                <a:gd name="T3" fmla="*/ 20 h 436"/>
                <a:gd name="T4" fmla="*/ 429 w 598"/>
                <a:gd name="T5" fmla="*/ 98 h 436"/>
                <a:gd name="T6" fmla="*/ 413 w 598"/>
                <a:gd name="T7" fmla="*/ 87 h 436"/>
                <a:gd name="T8" fmla="*/ 413 w 598"/>
                <a:gd name="T9" fmla="*/ 86 h 436"/>
                <a:gd name="T10" fmla="*/ 401 w 598"/>
                <a:gd name="T11" fmla="*/ 35 h 436"/>
                <a:gd name="T12" fmla="*/ 330 w 598"/>
                <a:gd name="T13" fmla="*/ 35 h 436"/>
                <a:gd name="T14" fmla="*/ 20 w 598"/>
                <a:gd name="T15" fmla="*/ 345 h 436"/>
                <a:gd name="T16" fmla="*/ 20 w 598"/>
                <a:gd name="T17" fmla="*/ 416 h 436"/>
                <a:gd name="T18" fmla="*/ 91 w 598"/>
                <a:gd name="T19" fmla="*/ 416 h 436"/>
                <a:gd name="T20" fmla="*/ 171 w 598"/>
                <a:gd name="T21" fmla="*/ 336 h 436"/>
                <a:gd name="T22" fmla="*/ 171 w 598"/>
                <a:gd name="T23" fmla="*/ 335 h 436"/>
                <a:gd name="T24" fmla="*/ 187 w 598"/>
                <a:gd name="T25" fmla="*/ 344 h 436"/>
                <a:gd name="T26" fmla="*/ 187 w 598"/>
                <a:gd name="T27" fmla="*/ 345 h 436"/>
                <a:gd name="T28" fmla="*/ 198 w 598"/>
                <a:gd name="T29" fmla="*/ 401 h 436"/>
                <a:gd name="T30" fmla="*/ 268 w 598"/>
                <a:gd name="T31" fmla="*/ 401 h 436"/>
                <a:gd name="T32" fmla="*/ 579 w 598"/>
                <a:gd name="T33" fmla="*/ 90 h 436"/>
                <a:gd name="T34" fmla="*/ 579 w 598"/>
                <a:gd name="T35" fmla="*/ 2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8" h="436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2" name="Group 8"/>
          <p:cNvGrpSpPr/>
          <p:nvPr/>
        </p:nvGrpSpPr>
        <p:grpSpPr>
          <a:xfrm>
            <a:off x="5606597" y="2114153"/>
            <a:ext cx="978807" cy="978808"/>
            <a:chOff x="2160187" y="3373402"/>
            <a:chExt cx="1102526" cy="1102526"/>
          </a:xfrm>
        </p:grpSpPr>
        <p:sp>
          <p:nvSpPr>
            <p:cNvPr id="53" name="椭圆 52"/>
            <p:cNvSpPr/>
            <p:nvPr/>
          </p:nvSpPr>
          <p:spPr>
            <a:xfrm>
              <a:off x="2160187" y="3373402"/>
              <a:ext cx="1102526" cy="11025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AC8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Oval 10"/>
            <p:cNvSpPr/>
            <p:nvPr/>
          </p:nvSpPr>
          <p:spPr>
            <a:xfrm>
              <a:off x="2434860" y="3648499"/>
              <a:ext cx="553180" cy="552331"/>
            </a:xfrm>
            <a:custGeom>
              <a:avLst/>
              <a:gdLst>
                <a:gd name="connsiteX0" fmla="*/ 426920 w 591547"/>
                <a:gd name="connsiteY0" fmla="*/ 426341 h 590640"/>
                <a:gd name="connsiteX1" fmla="*/ 464040 w 591547"/>
                <a:gd name="connsiteY1" fmla="*/ 525427 h 590640"/>
                <a:gd name="connsiteX2" fmla="*/ 484213 w 591547"/>
                <a:gd name="connsiteY2" fmla="*/ 483537 h 590640"/>
                <a:gd name="connsiteX3" fmla="*/ 526174 w 591547"/>
                <a:gd name="connsiteY3" fmla="*/ 463397 h 590640"/>
                <a:gd name="connsiteX4" fmla="*/ 390608 w 591547"/>
                <a:gd name="connsiteY4" fmla="*/ 390089 h 590640"/>
                <a:gd name="connsiteX5" fmla="*/ 580240 w 591547"/>
                <a:gd name="connsiteY5" fmla="*/ 460175 h 590640"/>
                <a:gd name="connsiteX6" fmla="*/ 510843 w 591547"/>
                <a:gd name="connsiteY6" fmla="*/ 494815 h 590640"/>
                <a:gd name="connsiteX7" fmla="*/ 584274 w 591547"/>
                <a:gd name="connsiteY7" fmla="*/ 568123 h 590640"/>
                <a:gd name="connsiteX8" fmla="*/ 584274 w 591547"/>
                <a:gd name="connsiteY8" fmla="*/ 583429 h 590640"/>
                <a:gd name="connsiteX9" fmla="*/ 576205 w 591547"/>
                <a:gd name="connsiteY9" fmla="*/ 585846 h 590640"/>
                <a:gd name="connsiteX10" fmla="*/ 568942 w 591547"/>
                <a:gd name="connsiteY10" fmla="*/ 583429 h 590640"/>
                <a:gd name="connsiteX11" fmla="*/ 495511 w 591547"/>
                <a:gd name="connsiteY11" fmla="*/ 510121 h 590640"/>
                <a:gd name="connsiteX12" fmla="*/ 460812 w 591547"/>
                <a:gd name="connsiteY12" fmla="*/ 579402 h 590640"/>
                <a:gd name="connsiteX13" fmla="*/ 296177 w 591547"/>
                <a:gd name="connsiteY13" fmla="*/ 0 h 590640"/>
                <a:gd name="connsiteX14" fmla="*/ 591547 w 591547"/>
                <a:gd name="connsiteY14" fmla="*/ 295723 h 590640"/>
                <a:gd name="connsiteX15" fmla="*/ 581056 w 591547"/>
                <a:gd name="connsiteY15" fmla="*/ 306198 h 590640"/>
                <a:gd name="connsiteX16" fmla="*/ 570564 w 591547"/>
                <a:gd name="connsiteY16" fmla="*/ 295723 h 590640"/>
                <a:gd name="connsiteX17" fmla="*/ 296177 w 591547"/>
                <a:gd name="connsiteY17" fmla="*/ 21756 h 590640"/>
                <a:gd name="connsiteX18" fmla="*/ 21790 w 591547"/>
                <a:gd name="connsiteY18" fmla="*/ 295723 h 590640"/>
                <a:gd name="connsiteX19" fmla="*/ 112983 w 591547"/>
                <a:gd name="connsiteY19" fmla="*/ 499587 h 590640"/>
                <a:gd name="connsiteX20" fmla="*/ 121053 w 591547"/>
                <a:gd name="connsiteY20" fmla="*/ 493946 h 590640"/>
                <a:gd name="connsiteX21" fmla="*/ 205791 w 591547"/>
                <a:gd name="connsiteY21" fmla="*/ 448016 h 590640"/>
                <a:gd name="connsiteX22" fmla="*/ 218703 w 591547"/>
                <a:gd name="connsiteY22" fmla="*/ 427066 h 590640"/>
                <a:gd name="connsiteX23" fmla="*/ 218703 w 591547"/>
                <a:gd name="connsiteY23" fmla="*/ 395640 h 590640"/>
                <a:gd name="connsiteX24" fmla="*/ 184808 w 591547"/>
                <a:gd name="connsiteY24" fmla="*/ 327149 h 590640"/>
                <a:gd name="connsiteX25" fmla="*/ 171089 w 591547"/>
                <a:gd name="connsiteY25" fmla="*/ 296529 h 590640"/>
                <a:gd name="connsiteX26" fmla="*/ 171089 w 591547"/>
                <a:gd name="connsiteY26" fmla="*/ 258657 h 590640"/>
                <a:gd name="connsiteX27" fmla="*/ 179966 w 591547"/>
                <a:gd name="connsiteY27" fmla="*/ 232872 h 590640"/>
                <a:gd name="connsiteX28" fmla="*/ 179966 w 591547"/>
                <a:gd name="connsiteY28" fmla="*/ 182913 h 590640"/>
                <a:gd name="connsiteX29" fmla="*/ 200141 w 591547"/>
                <a:gd name="connsiteY29" fmla="*/ 120062 h 590640"/>
                <a:gd name="connsiteX30" fmla="*/ 296177 w 591547"/>
                <a:gd name="connsiteY30" fmla="*/ 86219 h 590640"/>
                <a:gd name="connsiteX31" fmla="*/ 391406 w 591547"/>
                <a:gd name="connsiteY31" fmla="*/ 120062 h 590640"/>
                <a:gd name="connsiteX32" fmla="*/ 411581 w 591547"/>
                <a:gd name="connsiteY32" fmla="*/ 182913 h 590640"/>
                <a:gd name="connsiteX33" fmla="*/ 411581 w 591547"/>
                <a:gd name="connsiteY33" fmla="*/ 232872 h 590640"/>
                <a:gd name="connsiteX34" fmla="*/ 421265 w 591547"/>
                <a:gd name="connsiteY34" fmla="*/ 258657 h 590640"/>
                <a:gd name="connsiteX35" fmla="*/ 421265 w 591547"/>
                <a:gd name="connsiteY35" fmla="*/ 296529 h 590640"/>
                <a:gd name="connsiteX36" fmla="*/ 393020 w 591547"/>
                <a:gd name="connsiteY36" fmla="*/ 334401 h 590640"/>
                <a:gd name="connsiteX37" fmla="*/ 380107 w 591547"/>
                <a:gd name="connsiteY37" fmla="*/ 327149 h 590640"/>
                <a:gd name="connsiteX38" fmla="*/ 386563 w 591547"/>
                <a:gd name="connsiteY38" fmla="*/ 313450 h 590640"/>
                <a:gd name="connsiteX39" fmla="*/ 399476 w 591547"/>
                <a:gd name="connsiteY39" fmla="*/ 296529 h 590640"/>
                <a:gd name="connsiteX40" fmla="*/ 399476 w 591547"/>
                <a:gd name="connsiteY40" fmla="*/ 258657 h 590640"/>
                <a:gd name="connsiteX41" fmla="*/ 393827 w 591547"/>
                <a:gd name="connsiteY41" fmla="*/ 245764 h 590640"/>
                <a:gd name="connsiteX42" fmla="*/ 389792 w 591547"/>
                <a:gd name="connsiteY42" fmla="*/ 242541 h 590640"/>
                <a:gd name="connsiteX43" fmla="*/ 389792 w 591547"/>
                <a:gd name="connsiteY43" fmla="*/ 181302 h 590640"/>
                <a:gd name="connsiteX44" fmla="*/ 375265 w 591547"/>
                <a:gd name="connsiteY44" fmla="*/ 133760 h 590640"/>
                <a:gd name="connsiteX45" fmla="*/ 296177 w 591547"/>
                <a:gd name="connsiteY45" fmla="*/ 107170 h 590640"/>
                <a:gd name="connsiteX46" fmla="*/ 216282 w 591547"/>
                <a:gd name="connsiteY46" fmla="*/ 133760 h 590640"/>
                <a:gd name="connsiteX47" fmla="*/ 201755 w 591547"/>
                <a:gd name="connsiteY47" fmla="*/ 181302 h 590640"/>
                <a:gd name="connsiteX48" fmla="*/ 201755 w 591547"/>
                <a:gd name="connsiteY48" fmla="*/ 182108 h 590640"/>
                <a:gd name="connsiteX49" fmla="*/ 201755 w 591547"/>
                <a:gd name="connsiteY49" fmla="*/ 242541 h 590640"/>
                <a:gd name="connsiteX50" fmla="*/ 198527 w 591547"/>
                <a:gd name="connsiteY50" fmla="*/ 245764 h 590640"/>
                <a:gd name="connsiteX51" fmla="*/ 192071 w 591547"/>
                <a:gd name="connsiteY51" fmla="*/ 258657 h 590640"/>
                <a:gd name="connsiteX52" fmla="*/ 192071 w 591547"/>
                <a:gd name="connsiteY52" fmla="*/ 296529 h 590640"/>
                <a:gd name="connsiteX53" fmla="*/ 200141 w 591547"/>
                <a:gd name="connsiteY53" fmla="*/ 311839 h 590640"/>
                <a:gd name="connsiteX54" fmla="*/ 204177 w 591547"/>
                <a:gd name="connsiteY54" fmla="*/ 314256 h 590640"/>
                <a:gd name="connsiteX55" fmla="*/ 204984 w 591547"/>
                <a:gd name="connsiteY55" fmla="*/ 318285 h 590640"/>
                <a:gd name="connsiteX56" fmla="*/ 237264 w 591547"/>
                <a:gd name="connsiteY56" fmla="*/ 385165 h 590640"/>
                <a:gd name="connsiteX57" fmla="*/ 239686 w 591547"/>
                <a:gd name="connsiteY57" fmla="*/ 388388 h 590640"/>
                <a:gd name="connsiteX58" fmla="*/ 239686 w 591547"/>
                <a:gd name="connsiteY58" fmla="*/ 427066 h 590640"/>
                <a:gd name="connsiteX59" fmla="*/ 216282 w 591547"/>
                <a:gd name="connsiteY59" fmla="*/ 466549 h 590640"/>
                <a:gd name="connsiteX60" fmla="*/ 130738 w 591547"/>
                <a:gd name="connsiteY60" fmla="*/ 513285 h 590640"/>
                <a:gd name="connsiteX61" fmla="*/ 129931 w 591547"/>
                <a:gd name="connsiteY61" fmla="*/ 513285 h 590640"/>
                <a:gd name="connsiteX62" fmla="*/ 131545 w 591547"/>
                <a:gd name="connsiteY62" fmla="*/ 514896 h 590640"/>
                <a:gd name="connsiteX63" fmla="*/ 146071 w 591547"/>
                <a:gd name="connsiteY63" fmla="*/ 524566 h 590640"/>
                <a:gd name="connsiteX64" fmla="*/ 150913 w 591547"/>
                <a:gd name="connsiteY64" fmla="*/ 527789 h 590640"/>
                <a:gd name="connsiteX65" fmla="*/ 167054 w 591547"/>
                <a:gd name="connsiteY65" fmla="*/ 537458 h 590640"/>
                <a:gd name="connsiteX66" fmla="*/ 169475 w 591547"/>
                <a:gd name="connsiteY66" fmla="*/ 538264 h 590640"/>
                <a:gd name="connsiteX67" fmla="*/ 187229 w 591547"/>
                <a:gd name="connsiteY67" fmla="*/ 547128 h 590640"/>
                <a:gd name="connsiteX68" fmla="*/ 207405 w 591547"/>
                <a:gd name="connsiteY68" fmla="*/ 555186 h 590640"/>
                <a:gd name="connsiteX69" fmla="*/ 209019 w 591547"/>
                <a:gd name="connsiteY69" fmla="*/ 555186 h 590640"/>
                <a:gd name="connsiteX70" fmla="*/ 250984 w 591547"/>
                <a:gd name="connsiteY70" fmla="*/ 565661 h 590640"/>
                <a:gd name="connsiteX71" fmla="*/ 251791 w 591547"/>
                <a:gd name="connsiteY71" fmla="*/ 565661 h 590640"/>
                <a:gd name="connsiteX72" fmla="*/ 271966 w 591547"/>
                <a:gd name="connsiteY72" fmla="*/ 568078 h 590640"/>
                <a:gd name="connsiteX73" fmla="*/ 275194 w 591547"/>
                <a:gd name="connsiteY73" fmla="*/ 568884 h 590640"/>
                <a:gd name="connsiteX74" fmla="*/ 296177 w 591547"/>
                <a:gd name="connsiteY74" fmla="*/ 569690 h 590640"/>
                <a:gd name="connsiteX75" fmla="*/ 306668 w 591547"/>
                <a:gd name="connsiteY75" fmla="*/ 580165 h 590640"/>
                <a:gd name="connsiteX76" fmla="*/ 296177 w 591547"/>
                <a:gd name="connsiteY76" fmla="*/ 590640 h 590640"/>
                <a:gd name="connsiteX77" fmla="*/ 271966 w 591547"/>
                <a:gd name="connsiteY77" fmla="*/ 589834 h 590640"/>
                <a:gd name="connsiteX78" fmla="*/ 268738 w 591547"/>
                <a:gd name="connsiteY78" fmla="*/ 589834 h 590640"/>
                <a:gd name="connsiteX79" fmla="*/ 245335 w 591547"/>
                <a:gd name="connsiteY79" fmla="*/ 586611 h 590640"/>
                <a:gd name="connsiteX80" fmla="*/ 242914 w 591547"/>
                <a:gd name="connsiteY80" fmla="*/ 585806 h 590640"/>
                <a:gd name="connsiteX81" fmla="*/ 171896 w 591547"/>
                <a:gd name="connsiteY81" fmla="*/ 563244 h 590640"/>
                <a:gd name="connsiteX82" fmla="*/ 170282 w 591547"/>
                <a:gd name="connsiteY82" fmla="*/ 562438 h 590640"/>
                <a:gd name="connsiteX83" fmla="*/ 150106 w 591547"/>
                <a:gd name="connsiteY83" fmla="*/ 551963 h 590640"/>
                <a:gd name="connsiteX84" fmla="*/ 146071 w 591547"/>
                <a:gd name="connsiteY84" fmla="*/ 550351 h 590640"/>
                <a:gd name="connsiteX85" fmla="*/ 128316 w 591547"/>
                <a:gd name="connsiteY85" fmla="*/ 539070 h 590640"/>
                <a:gd name="connsiteX86" fmla="*/ 122667 w 591547"/>
                <a:gd name="connsiteY86" fmla="*/ 535041 h 590640"/>
                <a:gd name="connsiteX87" fmla="*/ 107334 w 591547"/>
                <a:gd name="connsiteY87" fmla="*/ 522954 h 590640"/>
                <a:gd name="connsiteX88" fmla="*/ 105720 w 591547"/>
                <a:gd name="connsiteY88" fmla="*/ 521343 h 590640"/>
                <a:gd name="connsiteX89" fmla="*/ 96036 w 591547"/>
                <a:gd name="connsiteY89" fmla="*/ 513285 h 590640"/>
                <a:gd name="connsiteX90" fmla="*/ 0 w 591547"/>
                <a:gd name="connsiteY90" fmla="*/ 295723 h 590640"/>
                <a:gd name="connsiteX91" fmla="*/ 296177 w 591547"/>
                <a:gd name="connsiteY91" fmla="*/ 0 h 5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91547" h="590640">
                  <a:moveTo>
                    <a:pt x="426920" y="426341"/>
                  </a:moveTo>
                  <a:lnTo>
                    <a:pt x="464040" y="525427"/>
                  </a:lnTo>
                  <a:lnTo>
                    <a:pt x="484213" y="483537"/>
                  </a:lnTo>
                  <a:lnTo>
                    <a:pt x="526174" y="463397"/>
                  </a:lnTo>
                  <a:close/>
                  <a:moveTo>
                    <a:pt x="390608" y="390089"/>
                  </a:moveTo>
                  <a:lnTo>
                    <a:pt x="580240" y="460175"/>
                  </a:lnTo>
                  <a:lnTo>
                    <a:pt x="510843" y="494815"/>
                  </a:lnTo>
                  <a:lnTo>
                    <a:pt x="584274" y="568123"/>
                  </a:lnTo>
                  <a:cubicBezTo>
                    <a:pt x="588309" y="572151"/>
                    <a:pt x="588309" y="578596"/>
                    <a:pt x="584274" y="583429"/>
                  </a:cubicBezTo>
                  <a:cubicBezTo>
                    <a:pt x="581853" y="585041"/>
                    <a:pt x="578626" y="585846"/>
                    <a:pt x="576205" y="585846"/>
                  </a:cubicBezTo>
                  <a:cubicBezTo>
                    <a:pt x="573784" y="585846"/>
                    <a:pt x="570556" y="585041"/>
                    <a:pt x="568942" y="583429"/>
                  </a:cubicBezTo>
                  <a:lnTo>
                    <a:pt x="495511" y="510121"/>
                  </a:lnTo>
                  <a:lnTo>
                    <a:pt x="460812" y="579402"/>
                  </a:lnTo>
                  <a:close/>
                  <a:moveTo>
                    <a:pt x="296177" y="0"/>
                  </a:moveTo>
                  <a:cubicBezTo>
                    <a:pt x="459195" y="0"/>
                    <a:pt x="591547" y="132149"/>
                    <a:pt x="591547" y="295723"/>
                  </a:cubicBezTo>
                  <a:cubicBezTo>
                    <a:pt x="591547" y="301364"/>
                    <a:pt x="586705" y="306198"/>
                    <a:pt x="581056" y="306198"/>
                  </a:cubicBezTo>
                  <a:cubicBezTo>
                    <a:pt x="575407" y="306198"/>
                    <a:pt x="570564" y="301364"/>
                    <a:pt x="570564" y="295723"/>
                  </a:cubicBezTo>
                  <a:cubicBezTo>
                    <a:pt x="570564" y="144236"/>
                    <a:pt x="447090" y="21756"/>
                    <a:pt x="296177" y="21756"/>
                  </a:cubicBezTo>
                  <a:cubicBezTo>
                    <a:pt x="144457" y="21756"/>
                    <a:pt x="21790" y="144236"/>
                    <a:pt x="21790" y="295723"/>
                  </a:cubicBezTo>
                  <a:cubicBezTo>
                    <a:pt x="21790" y="376302"/>
                    <a:pt x="56492" y="448822"/>
                    <a:pt x="112983" y="499587"/>
                  </a:cubicBezTo>
                  <a:cubicBezTo>
                    <a:pt x="115404" y="497169"/>
                    <a:pt x="117825" y="495558"/>
                    <a:pt x="121053" y="493946"/>
                  </a:cubicBezTo>
                  <a:lnTo>
                    <a:pt x="205791" y="448016"/>
                  </a:lnTo>
                  <a:cubicBezTo>
                    <a:pt x="213861" y="443182"/>
                    <a:pt x="218703" y="435124"/>
                    <a:pt x="218703" y="427066"/>
                  </a:cubicBezTo>
                  <a:lnTo>
                    <a:pt x="218703" y="395640"/>
                  </a:lnTo>
                  <a:cubicBezTo>
                    <a:pt x="211440" y="386777"/>
                    <a:pt x="193685" y="360992"/>
                    <a:pt x="184808" y="327149"/>
                  </a:cubicBezTo>
                  <a:cubicBezTo>
                    <a:pt x="175931" y="319897"/>
                    <a:pt x="171089" y="308616"/>
                    <a:pt x="171089" y="296529"/>
                  </a:cubicBezTo>
                  <a:lnTo>
                    <a:pt x="171089" y="258657"/>
                  </a:lnTo>
                  <a:cubicBezTo>
                    <a:pt x="171089" y="248988"/>
                    <a:pt x="174317" y="240124"/>
                    <a:pt x="179966" y="232872"/>
                  </a:cubicBezTo>
                  <a:lnTo>
                    <a:pt x="179966" y="182913"/>
                  </a:lnTo>
                  <a:cubicBezTo>
                    <a:pt x="179966" y="177273"/>
                    <a:pt x="177545" y="145847"/>
                    <a:pt x="200141" y="120062"/>
                  </a:cubicBezTo>
                  <a:cubicBezTo>
                    <a:pt x="220317" y="97500"/>
                    <a:pt x="252598" y="86219"/>
                    <a:pt x="296177" y="86219"/>
                  </a:cubicBezTo>
                  <a:cubicBezTo>
                    <a:pt x="339756" y="86219"/>
                    <a:pt x="371230" y="97500"/>
                    <a:pt x="391406" y="120062"/>
                  </a:cubicBezTo>
                  <a:cubicBezTo>
                    <a:pt x="414002" y="145847"/>
                    <a:pt x="412388" y="177273"/>
                    <a:pt x="411581" y="182913"/>
                  </a:cubicBezTo>
                  <a:lnTo>
                    <a:pt x="411581" y="232872"/>
                  </a:lnTo>
                  <a:cubicBezTo>
                    <a:pt x="418037" y="240124"/>
                    <a:pt x="421265" y="248988"/>
                    <a:pt x="421265" y="258657"/>
                  </a:cubicBezTo>
                  <a:lnTo>
                    <a:pt x="421265" y="296529"/>
                  </a:lnTo>
                  <a:cubicBezTo>
                    <a:pt x="421265" y="314256"/>
                    <a:pt x="409967" y="328760"/>
                    <a:pt x="393020" y="334401"/>
                  </a:cubicBezTo>
                  <a:cubicBezTo>
                    <a:pt x="387370" y="336012"/>
                    <a:pt x="381721" y="332789"/>
                    <a:pt x="380107" y="327149"/>
                  </a:cubicBezTo>
                  <a:cubicBezTo>
                    <a:pt x="377686" y="321508"/>
                    <a:pt x="380914" y="315062"/>
                    <a:pt x="386563" y="313450"/>
                  </a:cubicBezTo>
                  <a:cubicBezTo>
                    <a:pt x="394634" y="311033"/>
                    <a:pt x="399476" y="304587"/>
                    <a:pt x="399476" y="296529"/>
                  </a:cubicBezTo>
                  <a:lnTo>
                    <a:pt x="399476" y="258657"/>
                  </a:lnTo>
                  <a:cubicBezTo>
                    <a:pt x="399476" y="253822"/>
                    <a:pt x="397862" y="248988"/>
                    <a:pt x="393827" y="245764"/>
                  </a:cubicBezTo>
                  <a:lnTo>
                    <a:pt x="389792" y="242541"/>
                  </a:lnTo>
                  <a:lnTo>
                    <a:pt x="389792" y="181302"/>
                  </a:lnTo>
                  <a:cubicBezTo>
                    <a:pt x="389792" y="180496"/>
                    <a:pt x="393020" y="154711"/>
                    <a:pt x="375265" y="133760"/>
                  </a:cubicBezTo>
                  <a:cubicBezTo>
                    <a:pt x="359125" y="116033"/>
                    <a:pt x="332493" y="107170"/>
                    <a:pt x="296177" y="107170"/>
                  </a:cubicBezTo>
                  <a:cubicBezTo>
                    <a:pt x="259054" y="107170"/>
                    <a:pt x="232422" y="116033"/>
                    <a:pt x="216282" y="133760"/>
                  </a:cubicBezTo>
                  <a:cubicBezTo>
                    <a:pt x="198527" y="154711"/>
                    <a:pt x="201755" y="180496"/>
                    <a:pt x="201755" y="181302"/>
                  </a:cubicBezTo>
                  <a:lnTo>
                    <a:pt x="201755" y="182108"/>
                  </a:lnTo>
                  <a:lnTo>
                    <a:pt x="201755" y="242541"/>
                  </a:lnTo>
                  <a:lnTo>
                    <a:pt x="198527" y="245764"/>
                  </a:lnTo>
                  <a:cubicBezTo>
                    <a:pt x="194492" y="248988"/>
                    <a:pt x="192071" y="253822"/>
                    <a:pt x="192071" y="258657"/>
                  </a:cubicBezTo>
                  <a:lnTo>
                    <a:pt x="192071" y="296529"/>
                  </a:lnTo>
                  <a:cubicBezTo>
                    <a:pt x="192071" y="302975"/>
                    <a:pt x="195299" y="308616"/>
                    <a:pt x="200141" y="311839"/>
                  </a:cubicBezTo>
                  <a:lnTo>
                    <a:pt x="204177" y="314256"/>
                  </a:lnTo>
                  <a:lnTo>
                    <a:pt x="204984" y="318285"/>
                  </a:lnTo>
                  <a:cubicBezTo>
                    <a:pt x="213861" y="356157"/>
                    <a:pt x="237264" y="384359"/>
                    <a:pt x="237264" y="385165"/>
                  </a:cubicBezTo>
                  <a:lnTo>
                    <a:pt x="239686" y="388388"/>
                  </a:lnTo>
                  <a:lnTo>
                    <a:pt x="239686" y="427066"/>
                  </a:lnTo>
                  <a:cubicBezTo>
                    <a:pt x="239686" y="443182"/>
                    <a:pt x="230808" y="458492"/>
                    <a:pt x="216282" y="466549"/>
                  </a:cubicBezTo>
                  <a:lnTo>
                    <a:pt x="130738" y="513285"/>
                  </a:lnTo>
                  <a:lnTo>
                    <a:pt x="129931" y="513285"/>
                  </a:lnTo>
                  <a:cubicBezTo>
                    <a:pt x="130738" y="514091"/>
                    <a:pt x="130738" y="514091"/>
                    <a:pt x="131545" y="514896"/>
                  </a:cubicBezTo>
                  <a:cubicBezTo>
                    <a:pt x="136387" y="518120"/>
                    <a:pt x="141229" y="521343"/>
                    <a:pt x="146071" y="524566"/>
                  </a:cubicBezTo>
                  <a:cubicBezTo>
                    <a:pt x="147685" y="525372"/>
                    <a:pt x="149299" y="526983"/>
                    <a:pt x="150913" y="527789"/>
                  </a:cubicBezTo>
                  <a:cubicBezTo>
                    <a:pt x="155755" y="531012"/>
                    <a:pt x="161404" y="534235"/>
                    <a:pt x="167054" y="537458"/>
                  </a:cubicBezTo>
                  <a:cubicBezTo>
                    <a:pt x="167861" y="537458"/>
                    <a:pt x="168668" y="538264"/>
                    <a:pt x="169475" y="538264"/>
                  </a:cubicBezTo>
                  <a:cubicBezTo>
                    <a:pt x="175124" y="541487"/>
                    <a:pt x="181580" y="544711"/>
                    <a:pt x="187229" y="547128"/>
                  </a:cubicBezTo>
                  <a:cubicBezTo>
                    <a:pt x="194492" y="550351"/>
                    <a:pt x="200948" y="552768"/>
                    <a:pt x="207405" y="555186"/>
                  </a:cubicBezTo>
                  <a:cubicBezTo>
                    <a:pt x="208212" y="555186"/>
                    <a:pt x="208212" y="555186"/>
                    <a:pt x="209019" y="555186"/>
                  </a:cubicBezTo>
                  <a:cubicBezTo>
                    <a:pt x="222738" y="560020"/>
                    <a:pt x="236457" y="563244"/>
                    <a:pt x="250984" y="565661"/>
                  </a:cubicBezTo>
                  <a:lnTo>
                    <a:pt x="251791" y="565661"/>
                  </a:lnTo>
                  <a:cubicBezTo>
                    <a:pt x="258247" y="567272"/>
                    <a:pt x="265510" y="568078"/>
                    <a:pt x="271966" y="568078"/>
                  </a:cubicBezTo>
                  <a:cubicBezTo>
                    <a:pt x="272773" y="568078"/>
                    <a:pt x="274387" y="568884"/>
                    <a:pt x="275194" y="568884"/>
                  </a:cubicBezTo>
                  <a:cubicBezTo>
                    <a:pt x="282458" y="568884"/>
                    <a:pt x="288914" y="569690"/>
                    <a:pt x="296177" y="569690"/>
                  </a:cubicBezTo>
                  <a:cubicBezTo>
                    <a:pt x="301826" y="569690"/>
                    <a:pt x="306668" y="574525"/>
                    <a:pt x="306668" y="580165"/>
                  </a:cubicBezTo>
                  <a:cubicBezTo>
                    <a:pt x="306668" y="585806"/>
                    <a:pt x="301826" y="590640"/>
                    <a:pt x="296177" y="590640"/>
                  </a:cubicBezTo>
                  <a:cubicBezTo>
                    <a:pt x="288107" y="590640"/>
                    <a:pt x="280037" y="590640"/>
                    <a:pt x="271966" y="589834"/>
                  </a:cubicBezTo>
                  <a:cubicBezTo>
                    <a:pt x="271159" y="589834"/>
                    <a:pt x="269545" y="589834"/>
                    <a:pt x="268738" y="589834"/>
                  </a:cubicBezTo>
                  <a:cubicBezTo>
                    <a:pt x="260668" y="589029"/>
                    <a:pt x="253405" y="587417"/>
                    <a:pt x="245335" y="586611"/>
                  </a:cubicBezTo>
                  <a:cubicBezTo>
                    <a:pt x="244528" y="586611"/>
                    <a:pt x="243721" y="586611"/>
                    <a:pt x="242914" y="585806"/>
                  </a:cubicBezTo>
                  <a:cubicBezTo>
                    <a:pt x="217896" y="581777"/>
                    <a:pt x="194492" y="573719"/>
                    <a:pt x="171896" y="563244"/>
                  </a:cubicBezTo>
                  <a:cubicBezTo>
                    <a:pt x="171089" y="563244"/>
                    <a:pt x="170282" y="563244"/>
                    <a:pt x="170282" y="562438"/>
                  </a:cubicBezTo>
                  <a:cubicBezTo>
                    <a:pt x="163018" y="559215"/>
                    <a:pt x="156562" y="555991"/>
                    <a:pt x="150106" y="551963"/>
                  </a:cubicBezTo>
                  <a:cubicBezTo>
                    <a:pt x="148492" y="551157"/>
                    <a:pt x="147685" y="551157"/>
                    <a:pt x="146071" y="550351"/>
                  </a:cubicBezTo>
                  <a:cubicBezTo>
                    <a:pt x="139615" y="546322"/>
                    <a:pt x="133966" y="543099"/>
                    <a:pt x="128316" y="539070"/>
                  </a:cubicBezTo>
                  <a:cubicBezTo>
                    <a:pt x="126702" y="537458"/>
                    <a:pt x="125088" y="536653"/>
                    <a:pt x="122667" y="535041"/>
                  </a:cubicBezTo>
                  <a:cubicBezTo>
                    <a:pt x="117825" y="531012"/>
                    <a:pt x="112176" y="526983"/>
                    <a:pt x="107334" y="522954"/>
                  </a:cubicBezTo>
                  <a:cubicBezTo>
                    <a:pt x="106527" y="522149"/>
                    <a:pt x="105720" y="522149"/>
                    <a:pt x="105720" y="521343"/>
                  </a:cubicBezTo>
                  <a:lnTo>
                    <a:pt x="96036" y="513285"/>
                  </a:lnTo>
                  <a:cubicBezTo>
                    <a:pt x="37123" y="459297"/>
                    <a:pt x="0" y="381136"/>
                    <a:pt x="0" y="295723"/>
                  </a:cubicBezTo>
                  <a:cubicBezTo>
                    <a:pt x="0" y="132149"/>
                    <a:pt x="132352" y="0"/>
                    <a:pt x="296177" y="0"/>
                  </a:cubicBezTo>
                  <a:close/>
                </a:path>
              </a:pathLst>
            </a:custGeom>
            <a:solidFill>
              <a:srgbClr val="FAC84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5" name="Group 11"/>
          <p:cNvGrpSpPr/>
          <p:nvPr/>
        </p:nvGrpSpPr>
        <p:grpSpPr>
          <a:xfrm>
            <a:off x="5606597" y="3009589"/>
            <a:ext cx="978807" cy="978808"/>
            <a:chOff x="2160187" y="3373402"/>
            <a:chExt cx="1102526" cy="1102526"/>
          </a:xfrm>
        </p:grpSpPr>
        <p:sp>
          <p:nvSpPr>
            <p:cNvPr id="56" name="椭圆 55"/>
            <p:cNvSpPr/>
            <p:nvPr/>
          </p:nvSpPr>
          <p:spPr>
            <a:xfrm>
              <a:off x="2160187" y="3373402"/>
              <a:ext cx="1102526" cy="11025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Oval 13"/>
            <p:cNvSpPr/>
            <p:nvPr/>
          </p:nvSpPr>
          <p:spPr>
            <a:xfrm>
              <a:off x="2434860" y="3648463"/>
              <a:ext cx="553180" cy="552403"/>
            </a:xfrm>
            <a:custGeom>
              <a:avLst/>
              <a:gdLst>
                <a:gd name="connsiteX0" fmla="*/ 355425 w 607614"/>
                <a:gd name="connsiteY0" fmla="*/ 530180 h 606761"/>
                <a:gd name="connsiteX1" fmla="*/ 342509 w 607614"/>
                <a:gd name="connsiteY1" fmla="*/ 574916 h 606761"/>
                <a:gd name="connsiteX2" fmla="*/ 388096 w 607614"/>
                <a:gd name="connsiteY2" fmla="*/ 562784 h 606761"/>
                <a:gd name="connsiteX3" fmla="*/ 467874 w 607614"/>
                <a:gd name="connsiteY3" fmla="*/ 407347 h 606761"/>
                <a:gd name="connsiteX4" fmla="*/ 364543 w 607614"/>
                <a:gd name="connsiteY4" fmla="*/ 511224 h 606761"/>
                <a:gd name="connsiteX5" fmla="*/ 407091 w 607614"/>
                <a:gd name="connsiteY5" fmla="*/ 553685 h 606761"/>
                <a:gd name="connsiteX6" fmla="*/ 511181 w 607614"/>
                <a:gd name="connsiteY6" fmla="*/ 450566 h 606761"/>
                <a:gd name="connsiteX7" fmla="*/ 511181 w 607614"/>
                <a:gd name="connsiteY7" fmla="*/ 364128 h 606761"/>
                <a:gd name="connsiteX8" fmla="*/ 482310 w 607614"/>
                <a:gd name="connsiteY8" fmla="*/ 392941 h 606761"/>
                <a:gd name="connsiteX9" fmla="*/ 525617 w 607614"/>
                <a:gd name="connsiteY9" fmla="*/ 436160 h 606761"/>
                <a:gd name="connsiteX10" fmla="*/ 553730 w 607614"/>
                <a:gd name="connsiteY10" fmla="*/ 407347 h 606761"/>
                <a:gd name="connsiteX11" fmla="*/ 553730 w 607614"/>
                <a:gd name="connsiteY11" fmla="*/ 392941 h 606761"/>
                <a:gd name="connsiteX12" fmla="*/ 524858 w 607614"/>
                <a:gd name="connsiteY12" fmla="*/ 364128 h 606761"/>
                <a:gd name="connsiteX13" fmla="*/ 511181 w 607614"/>
                <a:gd name="connsiteY13" fmla="*/ 364128 h 606761"/>
                <a:gd name="connsiteX14" fmla="*/ 518020 w 607614"/>
                <a:gd name="connsiteY14" fmla="*/ 341192 h 606761"/>
                <a:gd name="connsiteX15" fmla="*/ 539294 w 607614"/>
                <a:gd name="connsiteY15" fmla="*/ 349722 h 606761"/>
                <a:gd name="connsiteX16" fmla="*/ 568165 w 607614"/>
                <a:gd name="connsiteY16" fmla="*/ 378534 h 606761"/>
                <a:gd name="connsiteX17" fmla="*/ 568165 w 607614"/>
                <a:gd name="connsiteY17" fmla="*/ 421753 h 606761"/>
                <a:gd name="connsiteX18" fmla="*/ 412409 w 607614"/>
                <a:gd name="connsiteY18" fmla="*/ 577190 h 606761"/>
                <a:gd name="connsiteX19" fmla="*/ 333391 w 607614"/>
                <a:gd name="connsiteY19" fmla="*/ 598421 h 606761"/>
                <a:gd name="connsiteX20" fmla="*/ 328073 w 607614"/>
                <a:gd name="connsiteY20" fmla="*/ 603728 h 606761"/>
                <a:gd name="connsiteX21" fmla="*/ 321235 w 607614"/>
                <a:gd name="connsiteY21" fmla="*/ 606761 h 606761"/>
                <a:gd name="connsiteX22" fmla="*/ 314397 w 607614"/>
                <a:gd name="connsiteY22" fmla="*/ 603728 h 606761"/>
                <a:gd name="connsiteX23" fmla="*/ 314397 w 607614"/>
                <a:gd name="connsiteY23" fmla="*/ 589322 h 606761"/>
                <a:gd name="connsiteX24" fmla="*/ 319715 w 607614"/>
                <a:gd name="connsiteY24" fmla="*/ 584014 h 606761"/>
                <a:gd name="connsiteX25" fmla="*/ 340989 w 607614"/>
                <a:gd name="connsiteY25" fmla="*/ 505917 h 606761"/>
                <a:gd name="connsiteX26" fmla="*/ 496746 w 607614"/>
                <a:gd name="connsiteY26" fmla="*/ 349722 h 606761"/>
                <a:gd name="connsiteX27" fmla="*/ 518020 w 607614"/>
                <a:gd name="connsiteY27" fmla="*/ 341192 h 606761"/>
                <a:gd name="connsiteX28" fmla="*/ 208113 w 607614"/>
                <a:gd name="connsiteY28" fmla="*/ 194199 h 606761"/>
                <a:gd name="connsiteX29" fmla="*/ 339462 w 607614"/>
                <a:gd name="connsiteY29" fmla="*/ 288979 h 606761"/>
                <a:gd name="connsiteX30" fmla="*/ 354647 w 607614"/>
                <a:gd name="connsiteY30" fmla="*/ 314759 h 606761"/>
                <a:gd name="connsiteX31" fmla="*/ 344017 w 607614"/>
                <a:gd name="connsiteY31" fmla="*/ 343572 h 606761"/>
                <a:gd name="connsiteX32" fmla="*/ 318203 w 607614"/>
                <a:gd name="connsiteY32" fmla="*/ 354187 h 606761"/>
                <a:gd name="connsiteX33" fmla="*/ 289352 w 607614"/>
                <a:gd name="connsiteY33" fmla="*/ 339022 h 606761"/>
                <a:gd name="connsiteX34" fmla="*/ 194447 w 607614"/>
                <a:gd name="connsiteY34" fmla="*/ 207847 h 606761"/>
                <a:gd name="connsiteX35" fmla="*/ 195206 w 607614"/>
                <a:gd name="connsiteY35" fmla="*/ 194957 h 606761"/>
                <a:gd name="connsiteX36" fmla="*/ 208113 w 607614"/>
                <a:gd name="connsiteY36" fmla="*/ 194199 h 606761"/>
                <a:gd name="connsiteX37" fmla="*/ 88850 w 607614"/>
                <a:gd name="connsiteY37" fmla="*/ 89473 h 606761"/>
                <a:gd name="connsiteX38" fmla="*/ 103279 w 607614"/>
                <a:gd name="connsiteY38" fmla="*/ 89473 h 606761"/>
                <a:gd name="connsiteX39" fmla="*/ 103279 w 607614"/>
                <a:gd name="connsiteY39" fmla="*/ 103127 h 606761"/>
                <a:gd name="connsiteX40" fmla="*/ 20504 w 607614"/>
                <a:gd name="connsiteY40" fmla="*/ 303378 h 606761"/>
                <a:gd name="connsiteX41" fmla="*/ 287054 w 607614"/>
                <a:gd name="connsiteY41" fmla="*/ 586309 h 606761"/>
                <a:gd name="connsiteX42" fmla="*/ 281738 w 607614"/>
                <a:gd name="connsiteY42" fmla="*/ 606030 h 606761"/>
                <a:gd name="connsiteX43" fmla="*/ 0 w 607614"/>
                <a:gd name="connsiteY43" fmla="*/ 303378 h 606761"/>
                <a:gd name="connsiteX44" fmla="*/ 88850 w 607614"/>
                <a:gd name="connsiteY44" fmla="*/ 89473 h 606761"/>
                <a:gd name="connsiteX45" fmla="*/ 303871 w 607614"/>
                <a:gd name="connsiteY45" fmla="*/ 0 h 606761"/>
                <a:gd name="connsiteX46" fmla="*/ 607614 w 607614"/>
                <a:gd name="connsiteY46" fmla="*/ 303389 h 606761"/>
                <a:gd name="connsiteX47" fmla="*/ 604577 w 607614"/>
                <a:gd name="connsiteY47" fmla="*/ 343588 h 606761"/>
                <a:gd name="connsiteX48" fmla="*/ 584074 w 607614"/>
                <a:gd name="connsiteY48" fmla="*/ 343588 h 606761"/>
                <a:gd name="connsiteX49" fmla="*/ 587111 w 607614"/>
                <a:gd name="connsiteY49" fmla="*/ 303389 h 606761"/>
                <a:gd name="connsiteX50" fmla="*/ 313742 w 607614"/>
                <a:gd name="connsiteY50" fmla="*/ 20479 h 606761"/>
                <a:gd name="connsiteX51" fmla="*/ 313742 w 607614"/>
                <a:gd name="connsiteY51" fmla="*/ 144868 h 606761"/>
                <a:gd name="connsiteX52" fmla="*/ 303871 w 607614"/>
                <a:gd name="connsiteY52" fmla="*/ 154729 h 606761"/>
                <a:gd name="connsiteX53" fmla="*/ 293999 w 607614"/>
                <a:gd name="connsiteY53" fmla="*/ 144868 h 606761"/>
                <a:gd name="connsiteX54" fmla="*/ 293999 w 607614"/>
                <a:gd name="connsiteY54" fmla="*/ 9860 h 606761"/>
                <a:gd name="connsiteX55" fmla="*/ 303871 w 607614"/>
                <a:gd name="connsiteY55" fmla="*/ 0 h 60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7614" h="606761">
                  <a:moveTo>
                    <a:pt x="355425" y="530180"/>
                  </a:moveTo>
                  <a:lnTo>
                    <a:pt x="342509" y="574916"/>
                  </a:lnTo>
                  <a:lnTo>
                    <a:pt x="388096" y="562784"/>
                  </a:lnTo>
                  <a:close/>
                  <a:moveTo>
                    <a:pt x="467874" y="407347"/>
                  </a:moveTo>
                  <a:lnTo>
                    <a:pt x="364543" y="511224"/>
                  </a:lnTo>
                  <a:lnTo>
                    <a:pt x="407091" y="553685"/>
                  </a:lnTo>
                  <a:lnTo>
                    <a:pt x="511181" y="450566"/>
                  </a:lnTo>
                  <a:close/>
                  <a:moveTo>
                    <a:pt x="511181" y="364128"/>
                  </a:moveTo>
                  <a:lnTo>
                    <a:pt x="482310" y="392941"/>
                  </a:lnTo>
                  <a:lnTo>
                    <a:pt x="525617" y="436160"/>
                  </a:lnTo>
                  <a:lnTo>
                    <a:pt x="553730" y="407347"/>
                  </a:lnTo>
                  <a:cubicBezTo>
                    <a:pt x="558288" y="403556"/>
                    <a:pt x="558288" y="396732"/>
                    <a:pt x="553730" y="392941"/>
                  </a:cubicBezTo>
                  <a:lnTo>
                    <a:pt x="524858" y="364128"/>
                  </a:lnTo>
                  <a:cubicBezTo>
                    <a:pt x="521818" y="360337"/>
                    <a:pt x="514980" y="360337"/>
                    <a:pt x="511181" y="364128"/>
                  </a:cubicBezTo>
                  <a:close/>
                  <a:moveTo>
                    <a:pt x="518020" y="341192"/>
                  </a:moveTo>
                  <a:cubicBezTo>
                    <a:pt x="525807" y="341192"/>
                    <a:pt x="533595" y="344035"/>
                    <a:pt x="539294" y="349722"/>
                  </a:cubicBezTo>
                  <a:lnTo>
                    <a:pt x="568165" y="378534"/>
                  </a:lnTo>
                  <a:cubicBezTo>
                    <a:pt x="580322" y="390666"/>
                    <a:pt x="580322" y="409622"/>
                    <a:pt x="568165" y="421753"/>
                  </a:cubicBezTo>
                  <a:lnTo>
                    <a:pt x="412409" y="577190"/>
                  </a:lnTo>
                  <a:lnTo>
                    <a:pt x="333391" y="598421"/>
                  </a:lnTo>
                  <a:lnTo>
                    <a:pt x="328073" y="603728"/>
                  </a:lnTo>
                  <a:cubicBezTo>
                    <a:pt x="326553" y="606003"/>
                    <a:pt x="323514" y="606761"/>
                    <a:pt x="321235" y="606761"/>
                  </a:cubicBezTo>
                  <a:cubicBezTo>
                    <a:pt x="318955" y="606761"/>
                    <a:pt x="315916" y="606003"/>
                    <a:pt x="314397" y="603728"/>
                  </a:cubicBezTo>
                  <a:cubicBezTo>
                    <a:pt x="309838" y="599937"/>
                    <a:pt x="309838" y="593113"/>
                    <a:pt x="314397" y="589322"/>
                  </a:cubicBezTo>
                  <a:lnTo>
                    <a:pt x="319715" y="584014"/>
                  </a:lnTo>
                  <a:lnTo>
                    <a:pt x="340989" y="505917"/>
                  </a:lnTo>
                  <a:lnTo>
                    <a:pt x="496746" y="349722"/>
                  </a:lnTo>
                  <a:cubicBezTo>
                    <a:pt x="502444" y="344035"/>
                    <a:pt x="510232" y="341192"/>
                    <a:pt x="518020" y="341192"/>
                  </a:cubicBezTo>
                  <a:close/>
                  <a:moveTo>
                    <a:pt x="208113" y="194199"/>
                  </a:moveTo>
                  <a:lnTo>
                    <a:pt x="339462" y="288979"/>
                  </a:lnTo>
                  <a:cubicBezTo>
                    <a:pt x="347814" y="295045"/>
                    <a:pt x="353128" y="304902"/>
                    <a:pt x="354647" y="314759"/>
                  </a:cubicBezTo>
                  <a:cubicBezTo>
                    <a:pt x="355406" y="325374"/>
                    <a:pt x="351610" y="335990"/>
                    <a:pt x="344017" y="343572"/>
                  </a:cubicBezTo>
                  <a:cubicBezTo>
                    <a:pt x="337184" y="350396"/>
                    <a:pt x="328073" y="354187"/>
                    <a:pt x="318203" y="354187"/>
                  </a:cubicBezTo>
                  <a:cubicBezTo>
                    <a:pt x="306815" y="354187"/>
                    <a:pt x="296185" y="348121"/>
                    <a:pt x="289352" y="339022"/>
                  </a:cubicBezTo>
                  <a:lnTo>
                    <a:pt x="194447" y="207847"/>
                  </a:lnTo>
                  <a:cubicBezTo>
                    <a:pt x="191410" y="204056"/>
                    <a:pt x="192169" y="198749"/>
                    <a:pt x="195206" y="194957"/>
                  </a:cubicBezTo>
                  <a:cubicBezTo>
                    <a:pt x="199002" y="191924"/>
                    <a:pt x="204317" y="191166"/>
                    <a:pt x="208113" y="194199"/>
                  </a:cubicBezTo>
                  <a:close/>
                  <a:moveTo>
                    <a:pt x="88850" y="89473"/>
                  </a:moveTo>
                  <a:cubicBezTo>
                    <a:pt x="92647" y="84922"/>
                    <a:pt x="98722" y="84922"/>
                    <a:pt x="103279" y="89473"/>
                  </a:cubicBezTo>
                  <a:cubicBezTo>
                    <a:pt x="107076" y="93266"/>
                    <a:pt x="107076" y="99334"/>
                    <a:pt x="103279" y="103127"/>
                  </a:cubicBezTo>
                  <a:cubicBezTo>
                    <a:pt x="49361" y="156982"/>
                    <a:pt x="20504" y="228284"/>
                    <a:pt x="20504" y="303378"/>
                  </a:cubicBezTo>
                  <a:cubicBezTo>
                    <a:pt x="20504" y="454325"/>
                    <a:pt x="138971" y="577206"/>
                    <a:pt x="287054" y="586309"/>
                  </a:cubicBezTo>
                  <a:lnTo>
                    <a:pt x="281738" y="606030"/>
                  </a:lnTo>
                  <a:cubicBezTo>
                    <a:pt x="124542" y="594652"/>
                    <a:pt x="0" y="463427"/>
                    <a:pt x="0" y="303378"/>
                  </a:cubicBezTo>
                  <a:cubicBezTo>
                    <a:pt x="0" y="222216"/>
                    <a:pt x="31136" y="146363"/>
                    <a:pt x="88850" y="89473"/>
                  </a:cubicBezTo>
                  <a:close/>
                  <a:moveTo>
                    <a:pt x="303871" y="0"/>
                  </a:moveTo>
                  <a:cubicBezTo>
                    <a:pt x="471689" y="0"/>
                    <a:pt x="607614" y="135767"/>
                    <a:pt x="607614" y="303389"/>
                  </a:cubicBezTo>
                  <a:cubicBezTo>
                    <a:pt x="607614" y="317042"/>
                    <a:pt x="606855" y="330694"/>
                    <a:pt x="604577" y="343588"/>
                  </a:cubicBezTo>
                  <a:lnTo>
                    <a:pt x="584074" y="343588"/>
                  </a:lnTo>
                  <a:cubicBezTo>
                    <a:pt x="586352" y="330694"/>
                    <a:pt x="587111" y="317042"/>
                    <a:pt x="587111" y="303389"/>
                  </a:cubicBezTo>
                  <a:cubicBezTo>
                    <a:pt x="587111" y="150936"/>
                    <a:pt x="465614" y="25788"/>
                    <a:pt x="313742" y="20479"/>
                  </a:cubicBezTo>
                  <a:lnTo>
                    <a:pt x="313742" y="144868"/>
                  </a:lnTo>
                  <a:cubicBezTo>
                    <a:pt x="313742" y="150178"/>
                    <a:pt x="309186" y="154729"/>
                    <a:pt x="303871" y="154729"/>
                  </a:cubicBezTo>
                  <a:cubicBezTo>
                    <a:pt x="298555" y="154729"/>
                    <a:pt x="293999" y="150178"/>
                    <a:pt x="293999" y="144868"/>
                  </a:cubicBezTo>
                  <a:lnTo>
                    <a:pt x="293999" y="9860"/>
                  </a:lnTo>
                  <a:cubicBezTo>
                    <a:pt x="293999" y="4551"/>
                    <a:pt x="298555" y="0"/>
                    <a:pt x="303871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8" name="Group 14"/>
          <p:cNvGrpSpPr/>
          <p:nvPr/>
        </p:nvGrpSpPr>
        <p:grpSpPr>
          <a:xfrm>
            <a:off x="5606597" y="3905025"/>
            <a:ext cx="978807" cy="978808"/>
            <a:chOff x="2160187" y="3373402"/>
            <a:chExt cx="1102526" cy="1102526"/>
          </a:xfrm>
        </p:grpSpPr>
        <p:sp>
          <p:nvSpPr>
            <p:cNvPr id="59" name="椭圆 58"/>
            <p:cNvSpPr/>
            <p:nvPr/>
          </p:nvSpPr>
          <p:spPr>
            <a:xfrm>
              <a:off x="2160187" y="3373402"/>
              <a:ext cx="1102526" cy="11025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AC8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16"/>
            <p:cNvSpPr/>
            <p:nvPr/>
          </p:nvSpPr>
          <p:spPr>
            <a:xfrm>
              <a:off x="2434860" y="3648999"/>
              <a:ext cx="553180" cy="551330"/>
            </a:xfrm>
            <a:custGeom>
              <a:avLst/>
              <a:gdLst>
                <a:gd name="connsiteX0" fmla="*/ 81603 w 608615"/>
                <a:gd name="connsiteY0" fmla="*/ 176901 h 606580"/>
                <a:gd name="connsiteX1" fmla="*/ 42180 w 608615"/>
                <a:gd name="connsiteY1" fmla="*/ 215826 h 606580"/>
                <a:gd name="connsiteX2" fmla="*/ 25449 w 608615"/>
                <a:gd name="connsiteY2" fmla="*/ 362636 h 606580"/>
                <a:gd name="connsiteX3" fmla="*/ 29543 w 608615"/>
                <a:gd name="connsiteY3" fmla="*/ 376411 h 606580"/>
                <a:gd name="connsiteX4" fmla="*/ 38798 w 608615"/>
                <a:gd name="connsiteY4" fmla="*/ 380765 h 606580"/>
                <a:gd name="connsiteX5" fmla="*/ 48409 w 608615"/>
                <a:gd name="connsiteY5" fmla="*/ 380765 h 606580"/>
                <a:gd name="connsiteX6" fmla="*/ 61046 w 608615"/>
                <a:gd name="connsiteY6" fmla="*/ 392496 h 606580"/>
                <a:gd name="connsiteX7" fmla="*/ 75018 w 608615"/>
                <a:gd name="connsiteY7" fmla="*/ 581341 h 606580"/>
                <a:gd name="connsiteX8" fmla="*/ 152796 w 608615"/>
                <a:gd name="connsiteY8" fmla="*/ 581341 h 606580"/>
                <a:gd name="connsiteX9" fmla="*/ 166768 w 608615"/>
                <a:gd name="connsiteY9" fmla="*/ 392496 h 606580"/>
                <a:gd name="connsiteX10" fmla="*/ 179405 w 608615"/>
                <a:gd name="connsiteY10" fmla="*/ 380765 h 606580"/>
                <a:gd name="connsiteX11" fmla="*/ 189016 w 608615"/>
                <a:gd name="connsiteY11" fmla="*/ 380765 h 606580"/>
                <a:gd name="connsiteX12" fmla="*/ 198271 w 608615"/>
                <a:gd name="connsiteY12" fmla="*/ 376411 h 606580"/>
                <a:gd name="connsiteX13" fmla="*/ 202365 w 608615"/>
                <a:gd name="connsiteY13" fmla="*/ 362636 h 606580"/>
                <a:gd name="connsiteX14" fmla="*/ 185634 w 608615"/>
                <a:gd name="connsiteY14" fmla="*/ 215826 h 606580"/>
                <a:gd name="connsiteX15" fmla="*/ 146211 w 608615"/>
                <a:gd name="connsiteY15" fmla="*/ 176901 h 606580"/>
                <a:gd name="connsiteX16" fmla="*/ 329132 w 608615"/>
                <a:gd name="connsiteY16" fmla="*/ 176837 h 606580"/>
                <a:gd name="connsiteX17" fmla="*/ 455700 w 608615"/>
                <a:gd name="connsiteY17" fmla="*/ 303299 h 606580"/>
                <a:gd name="connsiteX18" fmla="*/ 329132 w 608615"/>
                <a:gd name="connsiteY18" fmla="*/ 429673 h 606580"/>
                <a:gd name="connsiteX19" fmla="*/ 252585 w 608615"/>
                <a:gd name="connsiteY19" fmla="*/ 403456 h 606580"/>
                <a:gd name="connsiteX20" fmla="*/ 250182 w 608615"/>
                <a:gd name="connsiteY20" fmla="*/ 385682 h 606580"/>
                <a:gd name="connsiteX21" fmla="*/ 267984 w 608615"/>
                <a:gd name="connsiteY21" fmla="*/ 383372 h 606580"/>
                <a:gd name="connsiteX22" fmla="*/ 329132 w 608615"/>
                <a:gd name="connsiteY22" fmla="*/ 404434 h 606580"/>
                <a:gd name="connsiteX23" fmla="*/ 430422 w 608615"/>
                <a:gd name="connsiteY23" fmla="*/ 303299 h 606580"/>
                <a:gd name="connsiteX24" fmla="*/ 329132 w 608615"/>
                <a:gd name="connsiteY24" fmla="*/ 202165 h 606580"/>
                <a:gd name="connsiteX25" fmla="*/ 258816 w 608615"/>
                <a:gd name="connsiteY25" fmla="*/ 230781 h 606580"/>
                <a:gd name="connsiteX26" fmla="*/ 240925 w 608615"/>
                <a:gd name="connsiteY26" fmla="*/ 230426 h 606580"/>
                <a:gd name="connsiteX27" fmla="*/ 241192 w 608615"/>
                <a:gd name="connsiteY27" fmla="*/ 212563 h 606580"/>
                <a:gd name="connsiteX28" fmla="*/ 329132 w 608615"/>
                <a:gd name="connsiteY28" fmla="*/ 176837 h 606580"/>
                <a:gd name="connsiteX29" fmla="*/ 81603 w 608615"/>
                <a:gd name="connsiteY29" fmla="*/ 151574 h 606580"/>
                <a:gd name="connsiteX30" fmla="*/ 146211 w 608615"/>
                <a:gd name="connsiteY30" fmla="*/ 151574 h 606580"/>
                <a:gd name="connsiteX31" fmla="*/ 210819 w 608615"/>
                <a:gd name="connsiteY31" fmla="*/ 212982 h 606580"/>
                <a:gd name="connsiteX32" fmla="*/ 227549 w 608615"/>
                <a:gd name="connsiteY32" fmla="*/ 359793 h 606580"/>
                <a:gd name="connsiteX33" fmla="*/ 217137 w 608615"/>
                <a:gd name="connsiteY33" fmla="*/ 393296 h 606580"/>
                <a:gd name="connsiteX34" fmla="*/ 191152 w 608615"/>
                <a:gd name="connsiteY34" fmla="*/ 406004 h 606580"/>
                <a:gd name="connsiteX35" fmla="*/ 177180 w 608615"/>
                <a:gd name="connsiteY35" fmla="*/ 594938 h 606580"/>
                <a:gd name="connsiteX36" fmla="*/ 164543 w 608615"/>
                <a:gd name="connsiteY36" fmla="*/ 606580 h 606580"/>
                <a:gd name="connsiteX37" fmla="*/ 63271 w 608615"/>
                <a:gd name="connsiteY37" fmla="*/ 606580 h 606580"/>
                <a:gd name="connsiteX38" fmla="*/ 50634 w 608615"/>
                <a:gd name="connsiteY38" fmla="*/ 594938 h 606580"/>
                <a:gd name="connsiteX39" fmla="*/ 36662 w 608615"/>
                <a:gd name="connsiteY39" fmla="*/ 406004 h 606580"/>
                <a:gd name="connsiteX40" fmla="*/ 10677 w 608615"/>
                <a:gd name="connsiteY40" fmla="*/ 393296 h 606580"/>
                <a:gd name="connsiteX41" fmla="*/ 265 w 608615"/>
                <a:gd name="connsiteY41" fmla="*/ 359793 h 606580"/>
                <a:gd name="connsiteX42" fmla="*/ 17084 w 608615"/>
                <a:gd name="connsiteY42" fmla="*/ 212982 h 606580"/>
                <a:gd name="connsiteX43" fmla="*/ 81603 w 608615"/>
                <a:gd name="connsiteY43" fmla="*/ 151574 h 606580"/>
                <a:gd name="connsiteX44" fmla="*/ 113916 w 608615"/>
                <a:gd name="connsiteY44" fmla="*/ 25241 h 606580"/>
                <a:gd name="connsiteX45" fmla="*/ 75923 w 608615"/>
                <a:gd name="connsiteY45" fmla="*/ 63191 h 606580"/>
                <a:gd name="connsiteX46" fmla="*/ 113916 w 608615"/>
                <a:gd name="connsiteY46" fmla="*/ 101053 h 606580"/>
                <a:gd name="connsiteX47" fmla="*/ 151909 w 608615"/>
                <a:gd name="connsiteY47" fmla="*/ 63191 h 606580"/>
                <a:gd name="connsiteX48" fmla="*/ 113916 w 608615"/>
                <a:gd name="connsiteY48" fmla="*/ 25241 h 606580"/>
                <a:gd name="connsiteX49" fmla="*/ 409385 w 608615"/>
                <a:gd name="connsiteY49" fmla="*/ 24335 h 606580"/>
                <a:gd name="connsiteX50" fmla="*/ 430612 w 608615"/>
                <a:gd name="connsiteY50" fmla="*/ 28235 h 606580"/>
                <a:gd name="connsiteX51" fmla="*/ 493358 w 608615"/>
                <a:gd name="connsiteY51" fmla="*/ 65385 h 606580"/>
                <a:gd name="connsiteX52" fmla="*/ 512404 w 608615"/>
                <a:gd name="connsiteY52" fmla="*/ 103335 h 606580"/>
                <a:gd name="connsiteX53" fmla="*/ 495227 w 608615"/>
                <a:gd name="connsiteY53" fmla="*/ 141463 h 606580"/>
                <a:gd name="connsiteX54" fmla="*/ 492023 w 608615"/>
                <a:gd name="connsiteY54" fmla="*/ 173902 h 606580"/>
                <a:gd name="connsiteX55" fmla="*/ 513650 w 608615"/>
                <a:gd name="connsiteY55" fmla="*/ 212297 h 606580"/>
                <a:gd name="connsiteX56" fmla="*/ 541864 w 608615"/>
                <a:gd name="connsiteY56" fmla="*/ 225539 h 606580"/>
                <a:gd name="connsiteX57" fmla="*/ 582894 w 608615"/>
                <a:gd name="connsiteY57" fmla="*/ 228917 h 606580"/>
                <a:gd name="connsiteX58" fmla="*/ 606212 w 608615"/>
                <a:gd name="connsiteY58" fmla="*/ 265089 h 606580"/>
                <a:gd name="connsiteX59" fmla="*/ 608615 w 608615"/>
                <a:gd name="connsiteY59" fmla="*/ 302417 h 606580"/>
                <a:gd name="connsiteX60" fmla="*/ 606212 w 608615"/>
                <a:gd name="connsiteY60" fmla="*/ 339656 h 606580"/>
                <a:gd name="connsiteX61" fmla="*/ 582894 w 608615"/>
                <a:gd name="connsiteY61" fmla="*/ 375828 h 606580"/>
                <a:gd name="connsiteX62" fmla="*/ 542131 w 608615"/>
                <a:gd name="connsiteY62" fmla="*/ 379383 h 606580"/>
                <a:gd name="connsiteX63" fmla="*/ 513650 w 608615"/>
                <a:gd name="connsiteY63" fmla="*/ 392448 h 606580"/>
                <a:gd name="connsiteX64" fmla="*/ 492023 w 608615"/>
                <a:gd name="connsiteY64" fmla="*/ 430843 h 606580"/>
                <a:gd name="connsiteX65" fmla="*/ 495227 w 608615"/>
                <a:gd name="connsiteY65" fmla="*/ 463282 h 606580"/>
                <a:gd name="connsiteX66" fmla="*/ 512404 w 608615"/>
                <a:gd name="connsiteY66" fmla="*/ 501410 h 606580"/>
                <a:gd name="connsiteX67" fmla="*/ 493358 w 608615"/>
                <a:gd name="connsiteY67" fmla="*/ 539449 h 606580"/>
                <a:gd name="connsiteX68" fmla="*/ 430612 w 608615"/>
                <a:gd name="connsiteY68" fmla="*/ 576510 h 606580"/>
                <a:gd name="connsiteX69" fmla="*/ 388692 w 608615"/>
                <a:gd name="connsiteY69" fmla="*/ 574644 h 606580"/>
                <a:gd name="connsiteX70" fmla="*/ 364483 w 608615"/>
                <a:gd name="connsiteY70" fmla="*/ 540071 h 606580"/>
                <a:gd name="connsiteX71" fmla="*/ 339029 w 608615"/>
                <a:gd name="connsiteY71" fmla="*/ 521229 h 606580"/>
                <a:gd name="connsiteX72" fmla="*/ 295952 w 608615"/>
                <a:gd name="connsiteY72" fmla="*/ 521229 h 606580"/>
                <a:gd name="connsiteX73" fmla="*/ 270497 w 608615"/>
                <a:gd name="connsiteY73" fmla="*/ 540071 h 606580"/>
                <a:gd name="connsiteX74" fmla="*/ 250917 w 608615"/>
                <a:gd name="connsiteY74" fmla="*/ 571711 h 606580"/>
                <a:gd name="connsiteX75" fmla="*/ 223504 w 608615"/>
                <a:gd name="connsiteY75" fmla="*/ 580421 h 606580"/>
                <a:gd name="connsiteX76" fmla="*/ 215138 w 608615"/>
                <a:gd name="connsiteY76" fmla="*/ 579710 h 606580"/>
                <a:gd name="connsiteX77" fmla="*/ 204903 w 608615"/>
                <a:gd name="connsiteY77" fmla="*/ 565045 h 606580"/>
                <a:gd name="connsiteX78" fmla="*/ 219499 w 608615"/>
                <a:gd name="connsiteY78" fmla="*/ 554825 h 606580"/>
                <a:gd name="connsiteX79" fmla="*/ 236232 w 608615"/>
                <a:gd name="connsiteY79" fmla="*/ 551003 h 606580"/>
                <a:gd name="connsiteX80" fmla="*/ 245488 w 608615"/>
                <a:gd name="connsiteY80" fmla="*/ 535983 h 606580"/>
                <a:gd name="connsiteX81" fmla="*/ 298533 w 608615"/>
                <a:gd name="connsiteY81" fmla="*/ 496077 h 606580"/>
                <a:gd name="connsiteX82" fmla="*/ 336359 w 608615"/>
                <a:gd name="connsiteY82" fmla="*/ 496077 h 606580"/>
                <a:gd name="connsiteX83" fmla="*/ 389404 w 608615"/>
                <a:gd name="connsiteY83" fmla="*/ 535983 h 606580"/>
                <a:gd name="connsiteX84" fmla="*/ 400885 w 608615"/>
                <a:gd name="connsiteY84" fmla="*/ 552425 h 606580"/>
                <a:gd name="connsiteX85" fmla="*/ 420465 w 608615"/>
                <a:gd name="connsiteY85" fmla="*/ 553225 h 606580"/>
                <a:gd name="connsiteX86" fmla="*/ 477782 w 608615"/>
                <a:gd name="connsiteY86" fmla="*/ 519363 h 606580"/>
                <a:gd name="connsiteX87" fmla="*/ 487039 w 608615"/>
                <a:gd name="connsiteY87" fmla="*/ 500877 h 606580"/>
                <a:gd name="connsiteX88" fmla="*/ 478850 w 608615"/>
                <a:gd name="connsiteY88" fmla="*/ 482568 h 606580"/>
                <a:gd name="connsiteX89" fmla="*/ 471285 w 608615"/>
                <a:gd name="connsiteY89" fmla="*/ 416356 h 606580"/>
                <a:gd name="connsiteX90" fmla="*/ 490421 w 608615"/>
                <a:gd name="connsiteY90" fmla="*/ 382227 h 606580"/>
                <a:gd name="connsiteX91" fmla="*/ 550942 w 608615"/>
                <a:gd name="connsiteY91" fmla="*/ 355654 h 606580"/>
                <a:gd name="connsiteX92" fmla="*/ 569899 w 608615"/>
                <a:gd name="connsiteY92" fmla="*/ 354143 h 606580"/>
                <a:gd name="connsiteX93" fmla="*/ 581113 w 608615"/>
                <a:gd name="connsiteY93" fmla="*/ 336545 h 606580"/>
                <a:gd name="connsiteX94" fmla="*/ 583250 w 608615"/>
                <a:gd name="connsiteY94" fmla="*/ 302328 h 606580"/>
                <a:gd name="connsiteX95" fmla="*/ 581113 w 608615"/>
                <a:gd name="connsiteY95" fmla="*/ 268200 h 606580"/>
                <a:gd name="connsiteX96" fmla="*/ 569899 w 608615"/>
                <a:gd name="connsiteY96" fmla="*/ 250602 h 606580"/>
                <a:gd name="connsiteX97" fmla="*/ 551209 w 608615"/>
                <a:gd name="connsiteY97" fmla="*/ 249003 h 606580"/>
                <a:gd name="connsiteX98" fmla="*/ 490421 w 608615"/>
                <a:gd name="connsiteY98" fmla="*/ 222429 h 606580"/>
                <a:gd name="connsiteX99" fmla="*/ 471374 w 608615"/>
                <a:gd name="connsiteY99" fmla="*/ 188389 h 606580"/>
                <a:gd name="connsiteX100" fmla="*/ 478939 w 608615"/>
                <a:gd name="connsiteY100" fmla="*/ 122177 h 606580"/>
                <a:gd name="connsiteX101" fmla="*/ 487039 w 608615"/>
                <a:gd name="connsiteY101" fmla="*/ 103868 h 606580"/>
                <a:gd name="connsiteX102" fmla="*/ 477782 w 608615"/>
                <a:gd name="connsiteY102" fmla="*/ 85293 h 606580"/>
                <a:gd name="connsiteX103" fmla="*/ 420554 w 608615"/>
                <a:gd name="connsiteY103" fmla="*/ 51431 h 606580"/>
                <a:gd name="connsiteX104" fmla="*/ 400885 w 608615"/>
                <a:gd name="connsiteY104" fmla="*/ 52320 h 606580"/>
                <a:gd name="connsiteX105" fmla="*/ 389404 w 608615"/>
                <a:gd name="connsiteY105" fmla="*/ 68762 h 606580"/>
                <a:gd name="connsiteX106" fmla="*/ 336359 w 608615"/>
                <a:gd name="connsiteY106" fmla="*/ 108667 h 606580"/>
                <a:gd name="connsiteX107" fmla="*/ 298622 w 608615"/>
                <a:gd name="connsiteY107" fmla="*/ 108667 h 606580"/>
                <a:gd name="connsiteX108" fmla="*/ 245488 w 608615"/>
                <a:gd name="connsiteY108" fmla="*/ 68762 h 606580"/>
                <a:gd name="connsiteX109" fmla="*/ 234986 w 608615"/>
                <a:gd name="connsiteY109" fmla="*/ 52942 h 606580"/>
                <a:gd name="connsiteX110" fmla="*/ 216117 w 608615"/>
                <a:gd name="connsiteY110" fmla="*/ 50987 h 606580"/>
                <a:gd name="connsiteX111" fmla="*/ 200008 w 608615"/>
                <a:gd name="connsiteY111" fmla="*/ 43166 h 606580"/>
                <a:gd name="connsiteX112" fmla="*/ 207929 w 608615"/>
                <a:gd name="connsiteY112" fmla="*/ 27079 h 606580"/>
                <a:gd name="connsiteX113" fmla="*/ 247980 w 608615"/>
                <a:gd name="connsiteY113" fmla="*/ 31257 h 606580"/>
                <a:gd name="connsiteX114" fmla="*/ 270497 w 608615"/>
                <a:gd name="connsiteY114" fmla="*/ 64674 h 606580"/>
                <a:gd name="connsiteX115" fmla="*/ 295863 w 608615"/>
                <a:gd name="connsiteY115" fmla="*/ 83516 h 606580"/>
                <a:gd name="connsiteX116" fmla="*/ 339029 w 608615"/>
                <a:gd name="connsiteY116" fmla="*/ 83516 h 606580"/>
                <a:gd name="connsiteX117" fmla="*/ 364483 w 608615"/>
                <a:gd name="connsiteY117" fmla="*/ 64674 h 606580"/>
                <a:gd name="connsiteX118" fmla="*/ 388692 w 608615"/>
                <a:gd name="connsiteY118" fmla="*/ 30101 h 606580"/>
                <a:gd name="connsiteX119" fmla="*/ 409385 w 608615"/>
                <a:gd name="connsiteY119" fmla="*/ 24335 h 606580"/>
                <a:gd name="connsiteX120" fmla="*/ 113916 w 608615"/>
                <a:gd name="connsiteY120" fmla="*/ 0 h 606580"/>
                <a:gd name="connsiteX121" fmla="*/ 177178 w 608615"/>
                <a:gd name="connsiteY121" fmla="*/ 63191 h 606580"/>
                <a:gd name="connsiteX122" fmla="*/ 113916 w 608615"/>
                <a:gd name="connsiteY122" fmla="*/ 126383 h 606580"/>
                <a:gd name="connsiteX123" fmla="*/ 50654 w 608615"/>
                <a:gd name="connsiteY123" fmla="*/ 63191 h 606580"/>
                <a:gd name="connsiteX124" fmla="*/ 113916 w 608615"/>
                <a:gd name="connsiteY124" fmla="*/ 0 h 60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08615" h="606580">
                  <a:moveTo>
                    <a:pt x="81603" y="176901"/>
                  </a:moveTo>
                  <a:cubicBezTo>
                    <a:pt x="61669" y="176901"/>
                    <a:pt x="44761" y="193609"/>
                    <a:pt x="42180" y="215826"/>
                  </a:cubicBezTo>
                  <a:lnTo>
                    <a:pt x="25449" y="362636"/>
                  </a:lnTo>
                  <a:cubicBezTo>
                    <a:pt x="24827" y="367791"/>
                    <a:pt x="26339" y="372767"/>
                    <a:pt x="29543" y="376411"/>
                  </a:cubicBezTo>
                  <a:cubicBezTo>
                    <a:pt x="30967" y="378011"/>
                    <a:pt x="34171" y="380765"/>
                    <a:pt x="38798" y="380765"/>
                  </a:cubicBezTo>
                  <a:lnTo>
                    <a:pt x="48409" y="380765"/>
                  </a:lnTo>
                  <a:cubicBezTo>
                    <a:pt x="55084" y="380765"/>
                    <a:pt x="60512" y="385920"/>
                    <a:pt x="61046" y="392496"/>
                  </a:cubicBezTo>
                  <a:lnTo>
                    <a:pt x="75018" y="581341"/>
                  </a:lnTo>
                  <a:lnTo>
                    <a:pt x="152796" y="581341"/>
                  </a:lnTo>
                  <a:lnTo>
                    <a:pt x="166768" y="392496"/>
                  </a:lnTo>
                  <a:cubicBezTo>
                    <a:pt x="167213" y="385920"/>
                    <a:pt x="172730" y="380765"/>
                    <a:pt x="179405" y="380765"/>
                  </a:cubicBezTo>
                  <a:lnTo>
                    <a:pt x="189016" y="380765"/>
                  </a:lnTo>
                  <a:cubicBezTo>
                    <a:pt x="193643" y="380765"/>
                    <a:pt x="196847" y="378011"/>
                    <a:pt x="198271" y="376411"/>
                  </a:cubicBezTo>
                  <a:cubicBezTo>
                    <a:pt x="201475" y="372767"/>
                    <a:pt x="202987" y="367791"/>
                    <a:pt x="202365" y="362636"/>
                  </a:cubicBezTo>
                  <a:lnTo>
                    <a:pt x="185634" y="215826"/>
                  </a:lnTo>
                  <a:cubicBezTo>
                    <a:pt x="183053" y="193609"/>
                    <a:pt x="166145" y="176901"/>
                    <a:pt x="146211" y="176901"/>
                  </a:cubicBezTo>
                  <a:close/>
                  <a:moveTo>
                    <a:pt x="329132" y="176837"/>
                  </a:moveTo>
                  <a:cubicBezTo>
                    <a:pt x="398913" y="176837"/>
                    <a:pt x="455700" y="233536"/>
                    <a:pt x="455700" y="303299"/>
                  </a:cubicBezTo>
                  <a:cubicBezTo>
                    <a:pt x="455700" y="372974"/>
                    <a:pt x="398913" y="429673"/>
                    <a:pt x="329132" y="429673"/>
                  </a:cubicBezTo>
                  <a:cubicBezTo>
                    <a:pt x="301539" y="429673"/>
                    <a:pt x="275104" y="420608"/>
                    <a:pt x="252585" y="403456"/>
                  </a:cubicBezTo>
                  <a:cubicBezTo>
                    <a:pt x="247067" y="399190"/>
                    <a:pt x="245999" y="391281"/>
                    <a:pt x="250182" y="385682"/>
                  </a:cubicBezTo>
                  <a:cubicBezTo>
                    <a:pt x="254455" y="380172"/>
                    <a:pt x="262465" y="379106"/>
                    <a:pt x="267984" y="383372"/>
                  </a:cubicBezTo>
                  <a:cubicBezTo>
                    <a:pt x="286052" y="397146"/>
                    <a:pt x="307147" y="404434"/>
                    <a:pt x="329132" y="404434"/>
                  </a:cubicBezTo>
                  <a:cubicBezTo>
                    <a:pt x="384939" y="404434"/>
                    <a:pt x="430422" y="359021"/>
                    <a:pt x="430422" y="303299"/>
                  </a:cubicBezTo>
                  <a:cubicBezTo>
                    <a:pt x="430422" y="247489"/>
                    <a:pt x="384939" y="202165"/>
                    <a:pt x="329132" y="202165"/>
                  </a:cubicBezTo>
                  <a:cubicBezTo>
                    <a:pt x="302874" y="202165"/>
                    <a:pt x="277863" y="212296"/>
                    <a:pt x="258816" y="230781"/>
                  </a:cubicBezTo>
                  <a:cubicBezTo>
                    <a:pt x="253831" y="235580"/>
                    <a:pt x="245821" y="235491"/>
                    <a:pt x="240925" y="230426"/>
                  </a:cubicBezTo>
                  <a:cubicBezTo>
                    <a:pt x="236030" y="225449"/>
                    <a:pt x="236208" y="217451"/>
                    <a:pt x="241192" y="212563"/>
                  </a:cubicBezTo>
                  <a:cubicBezTo>
                    <a:pt x="265046" y="189545"/>
                    <a:pt x="296288" y="176837"/>
                    <a:pt x="329132" y="176837"/>
                  </a:cubicBezTo>
                  <a:close/>
                  <a:moveTo>
                    <a:pt x="81603" y="151574"/>
                  </a:moveTo>
                  <a:lnTo>
                    <a:pt x="146211" y="151574"/>
                  </a:lnTo>
                  <a:cubicBezTo>
                    <a:pt x="179049" y="151574"/>
                    <a:pt x="206814" y="177968"/>
                    <a:pt x="210819" y="212982"/>
                  </a:cubicBezTo>
                  <a:lnTo>
                    <a:pt x="227549" y="359793"/>
                  </a:lnTo>
                  <a:cubicBezTo>
                    <a:pt x="228973" y="372056"/>
                    <a:pt x="225146" y="384320"/>
                    <a:pt x="217137" y="393296"/>
                  </a:cubicBezTo>
                  <a:cubicBezTo>
                    <a:pt x="210285" y="401027"/>
                    <a:pt x="201119" y="405471"/>
                    <a:pt x="191152" y="406004"/>
                  </a:cubicBezTo>
                  <a:lnTo>
                    <a:pt x="177180" y="594938"/>
                  </a:lnTo>
                  <a:cubicBezTo>
                    <a:pt x="176646" y="601515"/>
                    <a:pt x="171129" y="606580"/>
                    <a:pt x="164543" y="606580"/>
                  </a:cubicBezTo>
                  <a:lnTo>
                    <a:pt x="63271" y="606580"/>
                  </a:lnTo>
                  <a:cubicBezTo>
                    <a:pt x="56685" y="606580"/>
                    <a:pt x="51168" y="601515"/>
                    <a:pt x="50634" y="594938"/>
                  </a:cubicBezTo>
                  <a:lnTo>
                    <a:pt x="36662" y="406004"/>
                  </a:lnTo>
                  <a:cubicBezTo>
                    <a:pt x="26695" y="405471"/>
                    <a:pt x="17529" y="400939"/>
                    <a:pt x="10677" y="393296"/>
                  </a:cubicBezTo>
                  <a:cubicBezTo>
                    <a:pt x="2668" y="384320"/>
                    <a:pt x="-1070" y="372056"/>
                    <a:pt x="265" y="359793"/>
                  </a:cubicBezTo>
                  <a:lnTo>
                    <a:pt x="17084" y="212982"/>
                  </a:lnTo>
                  <a:cubicBezTo>
                    <a:pt x="21000" y="177968"/>
                    <a:pt x="48765" y="151574"/>
                    <a:pt x="81603" y="151574"/>
                  </a:cubicBezTo>
                  <a:close/>
                  <a:moveTo>
                    <a:pt x="113916" y="25241"/>
                  </a:moveTo>
                  <a:cubicBezTo>
                    <a:pt x="93007" y="25241"/>
                    <a:pt x="75923" y="42217"/>
                    <a:pt x="75923" y="63191"/>
                  </a:cubicBezTo>
                  <a:cubicBezTo>
                    <a:pt x="75923" y="84078"/>
                    <a:pt x="93007" y="101053"/>
                    <a:pt x="113916" y="101053"/>
                  </a:cubicBezTo>
                  <a:cubicBezTo>
                    <a:pt x="134825" y="101053"/>
                    <a:pt x="151909" y="84078"/>
                    <a:pt x="151909" y="63191"/>
                  </a:cubicBezTo>
                  <a:cubicBezTo>
                    <a:pt x="151909" y="42217"/>
                    <a:pt x="134825" y="25241"/>
                    <a:pt x="113916" y="25241"/>
                  </a:cubicBezTo>
                  <a:close/>
                  <a:moveTo>
                    <a:pt x="409385" y="24335"/>
                  </a:moveTo>
                  <a:cubicBezTo>
                    <a:pt x="416527" y="24013"/>
                    <a:pt x="423758" y="25302"/>
                    <a:pt x="430612" y="28235"/>
                  </a:cubicBezTo>
                  <a:cubicBezTo>
                    <a:pt x="452862" y="37833"/>
                    <a:pt x="473955" y="50365"/>
                    <a:pt x="493358" y="65385"/>
                  </a:cubicBezTo>
                  <a:cubicBezTo>
                    <a:pt x="505106" y="74539"/>
                    <a:pt x="512048" y="88404"/>
                    <a:pt x="512404" y="103335"/>
                  </a:cubicBezTo>
                  <a:cubicBezTo>
                    <a:pt x="512671" y="118177"/>
                    <a:pt x="506441" y="132042"/>
                    <a:pt x="495227" y="141463"/>
                  </a:cubicBezTo>
                  <a:cubicBezTo>
                    <a:pt x="485971" y="149284"/>
                    <a:pt x="484547" y="163237"/>
                    <a:pt x="492023" y="173902"/>
                  </a:cubicBezTo>
                  <a:cubicBezTo>
                    <a:pt x="500478" y="185901"/>
                    <a:pt x="507687" y="198788"/>
                    <a:pt x="513650" y="212297"/>
                  </a:cubicBezTo>
                  <a:cubicBezTo>
                    <a:pt x="518634" y="223851"/>
                    <a:pt x="531094" y="229716"/>
                    <a:pt x="541864" y="225539"/>
                  </a:cubicBezTo>
                  <a:cubicBezTo>
                    <a:pt x="555570" y="220207"/>
                    <a:pt x="570433" y="221540"/>
                    <a:pt x="582894" y="228917"/>
                  </a:cubicBezTo>
                  <a:cubicBezTo>
                    <a:pt x="595799" y="236649"/>
                    <a:pt x="604343" y="249891"/>
                    <a:pt x="606212" y="265089"/>
                  </a:cubicBezTo>
                  <a:cubicBezTo>
                    <a:pt x="607814" y="277354"/>
                    <a:pt x="608615" y="289885"/>
                    <a:pt x="608615" y="302417"/>
                  </a:cubicBezTo>
                  <a:cubicBezTo>
                    <a:pt x="608615" y="314860"/>
                    <a:pt x="607814" y="327391"/>
                    <a:pt x="606212" y="339656"/>
                  </a:cubicBezTo>
                  <a:cubicBezTo>
                    <a:pt x="604343" y="354943"/>
                    <a:pt x="595799" y="368096"/>
                    <a:pt x="582894" y="375828"/>
                  </a:cubicBezTo>
                  <a:cubicBezTo>
                    <a:pt x="570433" y="383205"/>
                    <a:pt x="555659" y="384538"/>
                    <a:pt x="542131" y="379383"/>
                  </a:cubicBezTo>
                  <a:cubicBezTo>
                    <a:pt x="531094" y="375117"/>
                    <a:pt x="518634" y="380894"/>
                    <a:pt x="513650" y="392448"/>
                  </a:cubicBezTo>
                  <a:cubicBezTo>
                    <a:pt x="507776" y="405957"/>
                    <a:pt x="500478" y="418844"/>
                    <a:pt x="492023" y="430843"/>
                  </a:cubicBezTo>
                  <a:cubicBezTo>
                    <a:pt x="484547" y="441508"/>
                    <a:pt x="485971" y="455461"/>
                    <a:pt x="495227" y="463282"/>
                  </a:cubicBezTo>
                  <a:cubicBezTo>
                    <a:pt x="506441" y="472703"/>
                    <a:pt x="512671" y="486657"/>
                    <a:pt x="512404" y="501410"/>
                  </a:cubicBezTo>
                  <a:cubicBezTo>
                    <a:pt x="512048" y="516430"/>
                    <a:pt x="505106" y="530295"/>
                    <a:pt x="493358" y="539449"/>
                  </a:cubicBezTo>
                  <a:cubicBezTo>
                    <a:pt x="473955" y="554469"/>
                    <a:pt x="452862" y="566912"/>
                    <a:pt x="430612" y="576510"/>
                  </a:cubicBezTo>
                  <a:cubicBezTo>
                    <a:pt x="416905" y="582376"/>
                    <a:pt x="401686" y="581754"/>
                    <a:pt x="388692" y="574644"/>
                  </a:cubicBezTo>
                  <a:cubicBezTo>
                    <a:pt x="375697" y="567534"/>
                    <a:pt x="366886" y="554913"/>
                    <a:pt x="364483" y="540071"/>
                  </a:cubicBezTo>
                  <a:cubicBezTo>
                    <a:pt x="362436" y="527984"/>
                    <a:pt x="351667" y="519807"/>
                    <a:pt x="339029" y="521229"/>
                  </a:cubicBezTo>
                  <a:cubicBezTo>
                    <a:pt x="324788" y="522740"/>
                    <a:pt x="310103" y="522740"/>
                    <a:pt x="295952" y="521229"/>
                  </a:cubicBezTo>
                  <a:cubicBezTo>
                    <a:pt x="283225" y="519807"/>
                    <a:pt x="272455" y="527984"/>
                    <a:pt x="270497" y="540071"/>
                  </a:cubicBezTo>
                  <a:cubicBezTo>
                    <a:pt x="268361" y="553047"/>
                    <a:pt x="261508" y="564245"/>
                    <a:pt x="250917" y="571711"/>
                  </a:cubicBezTo>
                  <a:cubicBezTo>
                    <a:pt x="242729" y="577399"/>
                    <a:pt x="233206" y="580421"/>
                    <a:pt x="223504" y="580421"/>
                  </a:cubicBezTo>
                  <a:cubicBezTo>
                    <a:pt x="220745" y="580421"/>
                    <a:pt x="217897" y="580154"/>
                    <a:pt x="215138" y="579710"/>
                  </a:cubicBezTo>
                  <a:cubicBezTo>
                    <a:pt x="208285" y="578465"/>
                    <a:pt x="203657" y="571889"/>
                    <a:pt x="204903" y="565045"/>
                  </a:cubicBezTo>
                  <a:cubicBezTo>
                    <a:pt x="206060" y="558113"/>
                    <a:pt x="212824" y="553491"/>
                    <a:pt x="219499" y="554825"/>
                  </a:cubicBezTo>
                  <a:cubicBezTo>
                    <a:pt x="225374" y="555802"/>
                    <a:pt x="231337" y="554469"/>
                    <a:pt x="236232" y="551003"/>
                  </a:cubicBezTo>
                  <a:cubicBezTo>
                    <a:pt x="241216" y="547537"/>
                    <a:pt x="244509" y="542204"/>
                    <a:pt x="245488" y="535983"/>
                  </a:cubicBezTo>
                  <a:cubicBezTo>
                    <a:pt x="249671" y="510387"/>
                    <a:pt x="272277" y="493233"/>
                    <a:pt x="298533" y="496077"/>
                  </a:cubicBezTo>
                  <a:cubicBezTo>
                    <a:pt x="310993" y="497411"/>
                    <a:pt x="323987" y="497411"/>
                    <a:pt x="336359" y="496077"/>
                  </a:cubicBezTo>
                  <a:cubicBezTo>
                    <a:pt x="361902" y="493145"/>
                    <a:pt x="385310" y="510831"/>
                    <a:pt x="389404" y="535983"/>
                  </a:cubicBezTo>
                  <a:cubicBezTo>
                    <a:pt x="390561" y="543093"/>
                    <a:pt x="394744" y="549048"/>
                    <a:pt x="400885" y="552425"/>
                  </a:cubicBezTo>
                  <a:cubicBezTo>
                    <a:pt x="406848" y="555713"/>
                    <a:pt x="414057" y="555980"/>
                    <a:pt x="420465" y="553225"/>
                  </a:cubicBezTo>
                  <a:cubicBezTo>
                    <a:pt x="440847" y="544515"/>
                    <a:pt x="460071" y="533139"/>
                    <a:pt x="477782" y="519363"/>
                  </a:cubicBezTo>
                  <a:cubicBezTo>
                    <a:pt x="483568" y="514919"/>
                    <a:pt x="486861" y="508165"/>
                    <a:pt x="487039" y="500877"/>
                  </a:cubicBezTo>
                  <a:cubicBezTo>
                    <a:pt x="487217" y="493767"/>
                    <a:pt x="484191" y="487101"/>
                    <a:pt x="478850" y="482568"/>
                  </a:cubicBezTo>
                  <a:cubicBezTo>
                    <a:pt x="459448" y="466215"/>
                    <a:pt x="456244" y="437775"/>
                    <a:pt x="471285" y="416356"/>
                  </a:cubicBezTo>
                  <a:cubicBezTo>
                    <a:pt x="478761" y="405691"/>
                    <a:pt x="485170" y="394226"/>
                    <a:pt x="490421" y="382227"/>
                  </a:cubicBezTo>
                  <a:cubicBezTo>
                    <a:pt x="500923" y="358320"/>
                    <a:pt x="527445" y="346588"/>
                    <a:pt x="550942" y="355654"/>
                  </a:cubicBezTo>
                  <a:cubicBezTo>
                    <a:pt x="557439" y="358142"/>
                    <a:pt x="564114" y="357520"/>
                    <a:pt x="569899" y="354143"/>
                  </a:cubicBezTo>
                  <a:cubicBezTo>
                    <a:pt x="576040" y="350410"/>
                    <a:pt x="580134" y="344011"/>
                    <a:pt x="581113" y="336545"/>
                  </a:cubicBezTo>
                  <a:cubicBezTo>
                    <a:pt x="582538" y="325258"/>
                    <a:pt x="583250" y="313793"/>
                    <a:pt x="583250" y="302328"/>
                  </a:cubicBezTo>
                  <a:cubicBezTo>
                    <a:pt x="583250" y="290952"/>
                    <a:pt x="582538" y="279487"/>
                    <a:pt x="581113" y="268200"/>
                  </a:cubicBezTo>
                  <a:cubicBezTo>
                    <a:pt x="580134" y="260734"/>
                    <a:pt x="576040" y="254335"/>
                    <a:pt x="569899" y="250602"/>
                  </a:cubicBezTo>
                  <a:cubicBezTo>
                    <a:pt x="564114" y="247136"/>
                    <a:pt x="557528" y="246603"/>
                    <a:pt x="551209" y="249003"/>
                  </a:cubicBezTo>
                  <a:cubicBezTo>
                    <a:pt x="527445" y="258068"/>
                    <a:pt x="500923" y="246425"/>
                    <a:pt x="490421" y="222429"/>
                  </a:cubicBezTo>
                  <a:cubicBezTo>
                    <a:pt x="485170" y="210430"/>
                    <a:pt x="478761" y="199054"/>
                    <a:pt x="471374" y="188389"/>
                  </a:cubicBezTo>
                  <a:cubicBezTo>
                    <a:pt x="456244" y="166970"/>
                    <a:pt x="459537" y="138530"/>
                    <a:pt x="478939" y="122177"/>
                  </a:cubicBezTo>
                  <a:cubicBezTo>
                    <a:pt x="484280" y="117644"/>
                    <a:pt x="487217" y="110978"/>
                    <a:pt x="487039" y="103868"/>
                  </a:cubicBezTo>
                  <a:cubicBezTo>
                    <a:pt x="486861" y="96491"/>
                    <a:pt x="483568" y="89737"/>
                    <a:pt x="477782" y="85293"/>
                  </a:cubicBezTo>
                  <a:cubicBezTo>
                    <a:pt x="460160" y="71606"/>
                    <a:pt x="440847" y="60230"/>
                    <a:pt x="420554" y="51431"/>
                  </a:cubicBezTo>
                  <a:cubicBezTo>
                    <a:pt x="414057" y="48676"/>
                    <a:pt x="406937" y="49032"/>
                    <a:pt x="400885" y="52320"/>
                  </a:cubicBezTo>
                  <a:cubicBezTo>
                    <a:pt x="394744" y="55697"/>
                    <a:pt x="390561" y="61652"/>
                    <a:pt x="389404" y="68762"/>
                  </a:cubicBezTo>
                  <a:cubicBezTo>
                    <a:pt x="385399" y="93914"/>
                    <a:pt x="362436" y="111600"/>
                    <a:pt x="336359" y="108667"/>
                  </a:cubicBezTo>
                  <a:cubicBezTo>
                    <a:pt x="323987" y="107334"/>
                    <a:pt x="310993" y="107334"/>
                    <a:pt x="298622" y="108667"/>
                  </a:cubicBezTo>
                  <a:cubicBezTo>
                    <a:pt x="272366" y="111512"/>
                    <a:pt x="249671" y="94270"/>
                    <a:pt x="245488" y="68762"/>
                  </a:cubicBezTo>
                  <a:cubicBezTo>
                    <a:pt x="244420" y="61919"/>
                    <a:pt x="240682" y="56320"/>
                    <a:pt x="234986" y="52942"/>
                  </a:cubicBezTo>
                  <a:cubicBezTo>
                    <a:pt x="229290" y="49565"/>
                    <a:pt x="222436" y="48854"/>
                    <a:pt x="216117" y="50987"/>
                  </a:cubicBezTo>
                  <a:cubicBezTo>
                    <a:pt x="209442" y="53209"/>
                    <a:pt x="202233" y="49743"/>
                    <a:pt x="200008" y="43166"/>
                  </a:cubicBezTo>
                  <a:cubicBezTo>
                    <a:pt x="197783" y="36589"/>
                    <a:pt x="201254" y="29390"/>
                    <a:pt x="207929" y="27079"/>
                  </a:cubicBezTo>
                  <a:cubicBezTo>
                    <a:pt x="221279" y="22547"/>
                    <a:pt x="235876" y="24058"/>
                    <a:pt x="247980" y="31257"/>
                  </a:cubicBezTo>
                  <a:cubicBezTo>
                    <a:pt x="259995" y="38456"/>
                    <a:pt x="268183" y="50632"/>
                    <a:pt x="270497" y="64674"/>
                  </a:cubicBezTo>
                  <a:cubicBezTo>
                    <a:pt x="272455" y="76761"/>
                    <a:pt x="283314" y="84849"/>
                    <a:pt x="295863" y="83516"/>
                  </a:cubicBezTo>
                  <a:cubicBezTo>
                    <a:pt x="310103" y="82005"/>
                    <a:pt x="324877" y="82005"/>
                    <a:pt x="339029" y="83516"/>
                  </a:cubicBezTo>
                  <a:cubicBezTo>
                    <a:pt x="351578" y="84938"/>
                    <a:pt x="362436" y="76761"/>
                    <a:pt x="364483" y="64674"/>
                  </a:cubicBezTo>
                  <a:cubicBezTo>
                    <a:pt x="366886" y="49832"/>
                    <a:pt x="375697" y="37300"/>
                    <a:pt x="388692" y="30101"/>
                  </a:cubicBezTo>
                  <a:cubicBezTo>
                    <a:pt x="395189" y="26591"/>
                    <a:pt x="402242" y="24658"/>
                    <a:pt x="409385" y="24335"/>
                  </a:cubicBezTo>
                  <a:close/>
                  <a:moveTo>
                    <a:pt x="113916" y="0"/>
                  </a:moveTo>
                  <a:cubicBezTo>
                    <a:pt x="148795" y="0"/>
                    <a:pt x="177178" y="28352"/>
                    <a:pt x="177178" y="63191"/>
                  </a:cubicBezTo>
                  <a:cubicBezTo>
                    <a:pt x="177178" y="98031"/>
                    <a:pt x="148795" y="126383"/>
                    <a:pt x="113916" y="126383"/>
                  </a:cubicBezTo>
                  <a:cubicBezTo>
                    <a:pt x="79037" y="126383"/>
                    <a:pt x="50654" y="98031"/>
                    <a:pt x="50654" y="63191"/>
                  </a:cubicBezTo>
                  <a:cubicBezTo>
                    <a:pt x="50654" y="28352"/>
                    <a:pt x="79037" y="0"/>
                    <a:pt x="113916" y="0"/>
                  </a:cubicBezTo>
                  <a:close/>
                </a:path>
              </a:pathLst>
            </a:custGeom>
            <a:solidFill>
              <a:srgbClr val="FAC84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1" name="Group 17"/>
          <p:cNvGrpSpPr/>
          <p:nvPr/>
        </p:nvGrpSpPr>
        <p:grpSpPr>
          <a:xfrm>
            <a:off x="5606597" y="4800460"/>
            <a:ext cx="978807" cy="978808"/>
            <a:chOff x="2160187" y="3373402"/>
            <a:chExt cx="1102526" cy="1102526"/>
          </a:xfrm>
        </p:grpSpPr>
        <p:sp>
          <p:nvSpPr>
            <p:cNvPr id="62" name="椭圆 61"/>
            <p:cNvSpPr/>
            <p:nvPr/>
          </p:nvSpPr>
          <p:spPr>
            <a:xfrm>
              <a:off x="2160187" y="3373402"/>
              <a:ext cx="1102526" cy="11025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Oval 19"/>
            <p:cNvSpPr/>
            <p:nvPr/>
          </p:nvSpPr>
          <p:spPr>
            <a:xfrm>
              <a:off x="2443614" y="3648075"/>
              <a:ext cx="535670" cy="553180"/>
            </a:xfrm>
            <a:custGeom>
              <a:avLst/>
              <a:gdLst>
                <a:gd name="connsiteX0" fmla="*/ 291443 w 582734"/>
                <a:gd name="connsiteY0" fmla="*/ 254983 h 601782"/>
                <a:gd name="connsiteX1" fmla="*/ 245350 w 582734"/>
                <a:gd name="connsiteY1" fmla="*/ 300966 h 601782"/>
                <a:gd name="connsiteX2" fmla="*/ 291443 w 582734"/>
                <a:gd name="connsiteY2" fmla="*/ 346800 h 601782"/>
                <a:gd name="connsiteX3" fmla="*/ 337385 w 582734"/>
                <a:gd name="connsiteY3" fmla="*/ 300966 h 601782"/>
                <a:gd name="connsiteX4" fmla="*/ 291443 w 582734"/>
                <a:gd name="connsiteY4" fmla="*/ 254983 h 601782"/>
                <a:gd name="connsiteX5" fmla="*/ 291443 w 582734"/>
                <a:gd name="connsiteY5" fmla="*/ 226374 h 601782"/>
                <a:gd name="connsiteX6" fmla="*/ 366061 w 582734"/>
                <a:gd name="connsiteY6" fmla="*/ 300966 h 601782"/>
                <a:gd name="connsiteX7" fmla="*/ 291443 w 582734"/>
                <a:gd name="connsiteY7" fmla="*/ 375408 h 601782"/>
                <a:gd name="connsiteX8" fmla="*/ 216674 w 582734"/>
                <a:gd name="connsiteY8" fmla="*/ 300966 h 601782"/>
                <a:gd name="connsiteX9" fmla="*/ 291443 w 582734"/>
                <a:gd name="connsiteY9" fmla="*/ 226374 h 601782"/>
                <a:gd name="connsiteX10" fmla="*/ 248975 w 582734"/>
                <a:gd name="connsiteY10" fmla="*/ 28613 h 601782"/>
                <a:gd name="connsiteX11" fmla="*/ 248975 w 582734"/>
                <a:gd name="connsiteY11" fmla="*/ 78050 h 601782"/>
                <a:gd name="connsiteX12" fmla="*/ 238170 w 582734"/>
                <a:gd name="connsiteY12" fmla="*/ 91982 h 601782"/>
                <a:gd name="connsiteX13" fmla="*/ 136728 w 582734"/>
                <a:gd name="connsiteY13" fmla="*/ 150408 h 601782"/>
                <a:gd name="connsiteX14" fmla="*/ 119321 w 582734"/>
                <a:gd name="connsiteY14" fmla="*/ 152805 h 601782"/>
                <a:gd name="connsiteX15" fmla="*/ 76403 w 582734"/>
                <a:gd name="connsiteY15" fmla="*/ 128086 h 601782"/>
                <a:gd name="connsiteX16" fmla="*/ 33936 w 582734"/>
                <a:gd name="connsiteY16" fmla="*/ 201493 h 601782"/>
                <a:gd name="connsiteX17" fmla="*/ 76854 w 582734"/>
                <a:gd name="connsiteY17" fmla="*/ 226211 h 601782"/>
                <a:gd name="connsiteX18" fmla="*/ 83456 w 582734"/>
                <a:gd name="connsiteY18" fmla="*/ 242541 h 601782"/>
                <a:gd name="connsiteX19" fmla="*/ 75503 w 582734"/>
                <a:gd name="connsiteY19" fmla="*/ 300966 h 601782"/>
                <a:gd name="connsiteX20" fmla="*/ 83456 w 582734"/>
                <a:gd name="connsiteY20" fmla="*/ 359392 h 601782"/>
                <a:gd name="connsiteX21" fmla="*/ 76854 w 582734"/>
                <a:gd name="connsiteY21" fmla="*/ 375571 h 601782"/>
                <a:gd name="connsiteX22" fmla="*/ 33936 w 582734"/>
                <a:gd name="connsiteY22" fmla="*/ 400289 h 601782"/>
                <a:gd name="connsiteX23" fmla="*/ 76403 w 582734"/>
                <a:gd name="connsiteY23" fmla="*/ 473696 h 601782"/>
                <a:gd name="connsiteX24" fmla="*/ 116770 w 582734"/>
                <a:gd name="connsiteY24" fmla="*/ 450475 h 601782"/>
                <a:gd name="connsiteX25" fmla="*/ 186699 w 582734"/>
                <a:gd name="connsiteY25" fmla="*/ 380814 h 601782"/>
                <a:gd name="connsiteX26" fmla="*/ 206957 w 582734"/>
                <a:gd name="connsiteY26" fmla="*/ 380814 h 601782"/>
                <a:gd name="connsiteX27" fmla="*/ 206957 w 582734"/>
                <a:gd name="connsiteY27" fmla="*/ 401038 h 601782"/>
                <a:gd name="connsiteX28" fmla="*/ 146782 w 582734"/>
                <a:gd name="connsiteY28" fmla="*/ 460962 h 601782"/>
                <a:gd name="connsiteX29" fmla="*/ 231717 w 582734"/>
                <a:gd name="connsiteY29" fmla="*/ 508152 h 601782"/>
                <a:gd name="connsiteX30" fmla="*/ 296544 w 582734"/>
                <a:gd name="connsiteY30" fmla="*/ 443434 h 601782"/>
                <a:gd name="connsiteX31" fmla="*/ 316803 w 582734"/>
                <a:gd name="connsiteY31" fmla="*/ 443434 h 601782"/>
                <a:gd name="connsiteX32" fmla="*/ 316803 w 582734"/>
                <a:gd name="connsiteY32" fmla="*/ 463659 h 601782"/>
                <a:gd name="connsiteX33" fmla="*/ 248975 w 582734"/>
                <a:gd name="connsiteY33" fmla="*/ 531372 h 601782"/>
                <a:gd name="connsiteX34" fmla="*/ 248975 w 582734"/>
                <a:gd name="connsiteY34" fmla="*/ 573169 h 601782"/>
                <a:gd name="connsiteX35" fmla="*/ 333910 w 582734"/>
                <a:gd name="connsiteY35" fmla="*/ 573169 h 601782"/>
                <a:gd name="connsiteX36" fmla="*/ 333910 w 582734"/>
                <a:gd name="connsiteY36" fmla="*/ 523732 h 601782"/>
                <a:gd name="connsiteX37" fmla="*/ 344714 w 582734"/>
                <a:gd name="connsiteY37" fmla="*/ 509800 h 601782"/>
                <a:gd name="connsiteX38" fmla="*/ 446006 w 582734"/>
                <a:gd name="connsiteY38" fmla="*/ 451374 h 601782"/>
                <a:gd name="connsiteX39" fmla="*/ 463413 w 582734"/>
                <a:gd name="connsiteY39" fmla="*/ 448977 h 601782"/>
                <a:gd name="connsiteX40" fmla="*/ 506331 w 582734"/>
                <a:gd name="connsiteY40" fmla="*/ 473696 h 601782"/>
                <a:gd name="connsiteX41" fmla="*/ 548798 w 582734"/>
                <a:gd name="connsiteY41" fmla="*/ 400289 h 601782"/>
                <a:gd name="connsiteX42" fmla="*/ 505880 w 582734"/>
                <a:gd name="connsiteY42" fmla="*/ 375571 h 601782"/>
                <a:gd name="connsiteX43" fmla="*/ 499278 w 582734"/>
                <a:gd name="connsiteY43" fmla="*/ 359392 h 601782"/>
                <a:gd name="connsiteX44" fmla="*/ 507381 w 582734"/>
                <a:gd name="connsiteY44" fmla="*/ 300966 h 601782"/>
                <a:gd name="connsiteX45" fmla="*/ 499278 w 582734"/>
                <a:gd name="connsiteY45" fmla="*/ 242391 h 601782"/>
                <a:gd name="connsiteX46" fmla="*/ 505880 w 582734"/>
                <a:gd name="connsiteY46" fmla="*/ 226211 h 601782"/>
                <a:gd name="connsiteX47" fmla="*/ 548798 w 582734"/>
                <a:gd name="connsiteY47" fmla="*/ 201493 h 601782"/>
                <a:gd name="connsiteX48" fmla="*/ 506331 w 582734"/>
                <a:gd name="connsiteY48" fmla="*/ 128086 h 601782"/>
                <a:gd name="connsiteX49" fmla="*/ 463413 w 582734"/>
                <a:gd name="connsiteY49" fmla="*/ 152805 h 601782"/>
                <a:gd name="connsiteX50" fmla="*/ 446006 w 582734"/>
                <a:gd name="connsiteY50" fmla="*/ 150408 h 601782"/>
                <a:gd name="connsiteX51" fmla="*/ 344714 w 582734"/>
                <a:gd name="connsiteY51" fmla="*/ 91982 h 601782"/>
                <a:gd name="connsiteX52" fmla="*/ 333910 w 582734"/>
                <a:gd name="connsiteY52" fmla="*/ 78050 h 601782"/>
                <a:gd name="connsiteX53" fmla="*/ 333910 w 582734"/>
                <a:gd name="connsiteY53" fmla="*/ 28613 h 601782"/>
                <a:gd name="connsiteX54" fmla="*/ 234569 w 582734"/>
                <a:gd name="connsiteY54" fmla="*/ 0 h 601782"/>
                <a:gd name="connsiteX55" fmla="*/ 348165 w 582734"/>
                <a:gd name="connsiteY55" fmla="*/ 0 h 601782"/>
                <a:gd name="connsiteX56" fmla="*/ 362571 w 582734"/>
                <a:gd name="connsiteY56" fmla="*/ 14381 h 601782"/>
                <a:gd name="connsiteX57" fmla="*/ 362571 w 582734"/>
                <a:gd name="connsiteY57" fmla="*/ 67264 h 601782"/>
                <a:gd name="connsiteX58" fmla="*/ 458461 w 582734"/>
                <a:gd name="connsiteY58" fmla="*/ 122543 h 601782"/>
                <a:gd name="connsiteX59" fmla="*/ 504380 w 582734"/>
                <a:gd name="connsiteY59" fmla="*/ 96177 h 601782"/>
                <a:gd name="connsiteX60" fmla="*/ 515334 w 582734"/>
                <a:gd name="connsiteY60" fmla="*/ 94679 h 601782"/>
                <a:gd name="connsiteX61" fmla="*/ 524038 w 582734"/>
                <a:gd name="connsiteY61" fmla="*/ 101420 h 601782"/>
                <a:gd name="connsiteX62" fmla="*/ 580761 w 582734"/>
                <a:gd name="connsiteY62" fmla="*/ 199545 h 601782"/>
                <a:gd name="connsiteX63" fmla="*/ 575509 w 582734"/>
                <a:gd name="connsiteY63" fmla="*/ 219170 h 601782"/>
                <a:gd name="connsiteX64" fmla="*/ 529740 w 582734"/>
                <a:gd name="connsiteY64" fmla="*/ 245537 h 601782"/>
                <a:gd name="connsiteX65" fmla="*/ 536043 w 582734"/>
                <a:gd name="connsiteY65" fmla="*/ 300966 h 601782"/>
                <a:gd name="connsiteX66" fmla="*/ 529740 w 582734"/>
                <a:gd name="connsiteY66" fmla="*/ 356246 h 601782"/>
                <a:gd name="connsiteX67" fmla="*/ 575509 w 582734"/>
                <a:gd name="connsiteY67" fmla="*/ 382762 h 601782"/>
                <a:gd name="connsiteX68" fmla="*/ 580761 w 582734"/>
                <a:gd name="connsiteY68" fmla="*/ 402237 h 601782"/>
                <a:gd name="connsiteX69" fmla="*/ 524038 w 582734"/>
                <a:gd name="connsiteY69" fmla="*/ 500511 h 601782"/>
                <a:gd name="connsiteX70" fmla="*/ 515334 w 582734"/>
                <a:gd name="connsiteY70" fmla="*/ 507103 h 601782"/>
                <a:gd name="connsiteX71" fmla="*/ 504380 w 582734"/>
                <a:gd name="connsiteY71" fmla="*/ 505755 h 601782"/>
                <a:gd name="connsiteX72" fmla="*/ 458461 w 582734"/>
                <a:gd name="connsiteY72" fmla="*/ 479239 h 601782"/>
                <a:gd name="connsiteX73" fmla="*/ 362571 w 582734"/>
                <a:gd name="connsiteY73" fmla="*/ 534668 h 601782"/>
                <a:gd name="connsiteX74" fmla="*/ 362571 w 582734"/>
                <a:gd name="connsiteY74" fmla="*/ 587550 h 601782"/>
                <a:gd name="connsiteX75" fmla="*/ 348165 w 582734"/>
                <a:gd name="connsiteY75" fmla="*/ 601782 h 601782"/>
                <a:gd name="connsiteX76" fmla="*/ 234569 w 582734"/>
                <a:gd name="connsiteY76" fmla="*/ 601782 h 601782"/>
                <a:gd name="connsiteX77" fmla="*/ 220313 w 582734"/>
                <a:gd name="connsiteY77" fmla="*/ 587550 h 601782"/>
                <a:gd name="connsiteX78" fmla="*/ 220313 w 582734"/>
                <a:gd name="connsiteY78" fmla="*/ 534668 h 601782"/>
                <a:gd name="connsiteX79" fmla="*/ 124273 w 582734"/>
                <a:gd name="connsiteY79" fmla="*/ 479239 h 601782"/>
                <a:gd name="connsiteX80" fmla="*/ 78354 w 582734"/>
                <a:gd name="connsiteY80" fmla="*/ 505755 h 601782"/>
                <a:gd name="connsiteX81" fmla="*/ 67400 w 582734"/>
                <a:gd name="connsiteY81" fmla="*/ 507103 h 601782"/>
                <a:gd name="connsiteX82" fmla="*/ 58696 w 582734"/>
                <a:gd name="connsiteY82" fmla="*/ 500511 h 601782"/>
                <a:gd name="connsiteX83" fmla="*/ 1973 w 582734"/>
                <a:gd name="connsiteY83" fmla="*/ 402237 h 601782"/>
                <a:gd name="connsiteX84" fmla="*/ 7225 w 582734"/>
                <a:gd name="connsiteY84" fmla="*/ 382762 h 601782"/>
                <a:gd name="connsiteX85" fmla="*/ 53144 w 582734"/>
                <a:gd name="connsiteY85" fmla="*/ 356246 h 601782"/>
                <a:gd name="connsiteX86" fmla="*/ 46691 w 582734"/>
                <a:gd name="connsiteY86" fmla="*/ 300966 h 601782"/>
                <a:gd name="connsiteX87" fmla="*/ 53144 w 582734"/>
                <a:gd name="connsiteY87" fmla="*/ 245537 h 601782"/>
                <a:gd name="connsiteX88" fmla="*/ 7225 w 582734"/>
                <a:gd name="connsiteY88" fmla="*/ 219170 h 601782"/>
                <a:gd name="connsiteX89" fmla="*/ 1973 w 582734"/>
                <a:gd name="connsiteY89" fmla="*/ 199545 h 601782"/>
                <a:gd name="connsiteX90" fmla="*/ 58696 w 582734"/>
                <a:gd name="connsiteY90" fmla="*/ 101420 h 601782"/>
                <a:gd name="connsiteX91" fmla="*/ 67400 w 582734"/>
                <a:gd name="connsiteY91" fmla="*/ 94679 h 601782"/>
                <a:gd name="connsiteX92" fmla="*/ 78354 w 582734"/>
                <a:gd name="connsiteY92" fmla="*/ 96177 h 601782"/>
                <a:gd name="connsiteX93" fmla="*/ 124273 w 582734"/>
                <a:gd name="connsiteY93" fmla="*/ 122543 h 601782"/>
                <a:gd name="connsiteX94" fmla="*/ 220313 w 582734"/>
                <a:gd name="connsiteY94" fmla="*/ 67264 h 601782"/>
                <a:gd name="connsiteX95" fmla="*/ 220313 w 582734"/>
                <a:gd name="connsiteY95" fmla="*/ 14381 h 601782"/>
                <a:gd name="connsiteX96" fmla="*/ 234569 w 582734"/>
                <a:gd name="connsiteY96" fmla="*/ 0 h 60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582734" h="601782">
                  <a:moveTo>
                    <a:pt x="291443" y="254983"/>
                  </a:moveTo>
                  <a:cubicBezTo>
                    <a:pt x="266069" y="254983"/>
                    <a:pt x="245350" y="275653"/>
                    <a:pt x="245350" y="300966"/>
                  </a:cubicBezTo>
                  <a:cubicBezTo>
                    <a:pt x="245350" y="326279"/>
                    <a:pt x="266069" y="346800"/>
                    <a:pt x="291443" y="346800"/>
                  </a:cubicBezTo>
                  <a:cubicBezTo>
                    <a:pt x="316816" y="346800"/>
                    <a:pt x="337385" y="326279"/>
                    <a:pt x="337385" y="300966"/>
                  </a:cubicBezTo>
                  <a:cubicBezTo>
                    <a:pt x="337385" y="275653"/>
                    <a:pt x="316816" y="254983"/>
                    <a:pt x="291443" y="254983"/>
                  </a:cubicBezTo>
                  <a:close/>
                  <a:moveTo>
                    <a:pt x="291443" y="226374"/>
                  </a:moveTo>
                  <a:cubicBezTo>
                    <a:pt x="332580" y="226374"/>
                    <a:pt x="366061" y="259776"/>
                    <a:pt x="366061" y="300966"/>
                  </a:cubicBezTo>
                  <a:cubicBezTo>
                    <a:pt x="366061" y="342007"/>
                    <a:pt x="332580" y="375408"/>
                    <a:pt x="291443" y="375408"/>
                  </a:cubicBezTo>
                  <a:cubicBezTo>
                    <a:pt x="250155" y="375408"/>
                    <a:pt x="216674" y="342007"/>
                    <a:pt x="216674" y="300966"/>
                  </a:cubicBezTo>
                  <a:cubicBezTo>
                    <a:pt x="216674" y="259776"/>
                    <a:pt x="250155" y="226374"/>
                    <a:pt x="291443" y="226374"/>
                  </a:cubicBezTo>
                  <a:close/>
                  <a:moveTo>
                    <a:pt x="248975" y="28613"/>
                  </a:moveTo>
                  <a:lnTo>
                    <a:pt x="248975" y="78050"/>
                  </a:lnTo>
                  <a:cubicBezTo>
                    <a:pt x="248975" y="84642"/>
                    <a:pt x="244473" y="90334"/>
                    <a:pt x="238170" y="91982"/>
                  </a:cubicBezTo>
                  <a:cubicBezTo>
                    <a:pt x="199754" y="101720"/>
                    <a:pt x="164640" y="121944"/>
                    <a:pt x="136728" y="150408"/>
                  </a:cubicBezTo>
                  <a:cubicBezTo>
                    <a:pt x="132226" y="155052"/>
                    <a:pt x="125023" y="156101"/>
                    <a:pt x="119321" y="152805"/>
                  </a:cubicBezTo>
                  <a:lnTo>
                    <a:pt x="76403" y="128086"/>
                  </a:lnTo>
                  <a:lnTo>
                    <a:pt x="33936" y="201493"/>
                  </a:lnTo>
                  <a:lnTo>
                    <a:pt x="76854" y="226211"/>
                  </a:lnTo>
                  <a:cubicBezTo>
                    <a:pt x="82556" y="229507"/>
                    <a:pt x="85257" y="236099"/>
                    <a:pt x="83456" y="242541"/>
                  </a:cubicBezTo>
                  <a:cubicBezTo>
                    <a:pt x="78204" y="261417"/>
                    <a:pt x="75503" y="281042"/>
                    <a:pt x="75503" y="300966"/>
                  </a:cubicBezTo>
                  <a:cubicBezTo>
                    <a:pt x="75503" y="320741"/>
                    <a:pt x="78204" y="340366"/>
                    <a:pt x="83456" y="359392"/>
                  </a:cubicBezTo>
                  <a:cubicBezTo>
                    <a:pt x="85257" y="365684"/>
                    <a:pt x="82556" y="372425"/>
                    <a:pt x="76854" y="375571"/>
                  </a:cubicBezTo>
                  <a:lnTo>
                    <a:pt x="33936" y="400289"/>
                  </a:lnTo>
                  <a:lnTo>
                    <a:pt x="76403" y="473696"/>
                  </a:lnTo>
                  <a:lnTo>
                    <a:pt x="116770" y="450475"/>
                  </a:lnTo>
                  <a:lnTo>
                    <a:pt x="186699" y="380814"/>
                  </a:lnTo>
                  <a:cubicBezTo>
                    <a:pt x="192251" y="375122"/>
                    <a:pt x="201405" y="375122"/>
                    <a:pt x="206957" y="380814"/>
                  </a:cubicBezTo>
                  <a:cubicBezTo>
                    <a:pt x="212509" y="386357"/>
                    <a:pt x="212509" y="395346"/>
                    <a:pt x="206957" y="401038"/>
                  </a:cubicBezTo>
                  <a:lnTo>
                    <a:pt x="146782" y="460962"/>
                  </a:lnTo>
                  <a:cubicBezTo>
                    <a:pt x="171242" y="482984"/>
                    <a:pt x="200204" y="499163"/>
                    <a:pt x="231717" y="508152"/>
                  </a:cubicBezTo>
                  <a:lnTo>
                    <a:pt x="296544" y="443434"/>
                  </a:lnTo>
                  <a:cubicBezTo>
                    <a:pt x="302096" y="437891"/>
                    <a:pt x="311250" y="437891"/>
                    <a:pt x="316803" y="443434"/>
                  </a:cubicBezTo>
                  <a:cubicBezTo>
                    <a:pt x="322355" y="448977"/>
                    <a:pt x="322355" y="458116"/>
                    <a:pt x="316803" y="463659"/>
                  </a:cubicBezTo>
                  <a:lnTo>
                    <a:pt x="248975" y="531372"/>
                  </a:lnTo>
                  <a:lnTo>
                    <a:pt x="248975" y="573169"/>
                  </a:lnTo>
                  <a:lnTo>
                    <a:pt x="333910" y="573169"/>
                  </a:lnTo>
                  <a:lnTo>
                    <a:pt x="333910" y="523732"/>
                  </a:lnTo>
                  <a:cubicBezTo>
                    <a:pt x="333910" y="517140"/>
                    <a:pt x="338261" y="511448"/>
                    <a:pt x="344714" y="509800"/>
                  </a:cubicBezTo>
                  <a:cubicBezTo>
                    <a:pt x="383130" y="500212"/>
                    <a:pt x="418094" y="479988"/>
                    <a:pt x="446006" y="451374"/>
                  </a:cubicBezTo>
                  <a:cubicBezTo>
                    <a:pt x="450508" y="446730"/>
                    <a:pt x="457711" y="445681"/>
                    <a:pt x="463413" y="448977"/>
                  </a:cubicBezTo>
                  <a:lnTo>
                    <a:pt x="506331" y="473696"/>
                  </a:lnTo>
                  <a:lnTo>
                    <a:pt x="548798" y="400289"/>
                  </a:lnTo>
                  <a:lnTo>
                    <a:pt x="505880" y="375571"/>
                  </a:lnTo>
                  <a:cubicBezTo>
                    <a:pt x="500178" y="372425"/>
                    <a:pt x="497477" y="365684"/>
                    <a:pt x="499278" y="359392"/>
                  </a:cubicBezTo>
                  <a:cubicBezTo>
                    <a:pt x="504680" y="340366"/>
                    <a:pt x="507381" y="320741"/>
                    <a:pt x="507381" y="300966"/>
                  </a:cubicBezTo>
                  <a:cubicBezTo>
                    <a:pt x="507381" y="281042"/>
                    <a:pt x="504680" y="261417"/>
                    <a:pt x="499278" y="242391"/>
                  </a:cubicBezTo>
                  <a:cubicBezTo>
                    <a:pt x="497477" y="236099"/>
                    <a:pt x="500178" y="229507"/>
                    <a:pt x="505880" y="226211"/>
                  </a:cubicBezTo>
                  <a:lnTo>
                    <a:pt x="548798" y="201493"/>
                  </a:lnTo>
                  <a:lnTo>
                    <a:pt x="506331" y="128086"/>
                  </a:lnTo>
                  <a:lnTo>
                    <a:pt x="463413" y="152805"/>
                  </a:lnTo>
                  <a:cubicBezTo>
                    <a:pt x="457711" y="156101"/>
                    <a:pt x="450508" y="155052"/>
                    <a:pt x="446006" y="150408"/>
                  </a:cubicBezTo>
                  <a:cubicBezTo>
                    <a:pt x="418094" y="121944"/>
                    <a:pt x="383130" y="101720"/>
                    <a:pt x="344714" y="91982"/>
                  </a:cubicBezTo>
                  <a:cubicBezTo>
                    <a:pt x="338261" y="90334"/>
                    <a:pt x="333910" y="84642"/>
                    <a:pt x="333910" y="78050"/>
                  </a:cubicBezTo>
                  <a:lnTo>
                    <a:pt x="333910" y="28613"/>
                  </a:lnTo>
                  <a:close/>
                  <a:moveTo>
                    <a:pt x="234569" y="0"/>
                  </a:moveTo>
                  <a:lnTo>
                    <a:pt x="348165" y="0"/>
                  </a:lnTo>
                  <a:cubicBezTo>
                    <a:pt x="356119" y="0"/>
                    <a:pt x="362571" y="6442"/>
                    <a:pt x="362571" y="14381"/>
                  </a:cubicBezTo>
                  <a:lnTo>
                    <a:pt x="362571" y="67264"/>
                  </a:lnTo>
                  <a:cubicBezTo>
                    <a:pt x="398286" y="78050"/>
                    <a:pt x="431150" y="96926"/>
                    <a:pt x="458461" y="122543"/>
                  </a:cubicBezTo>
                  <a:lnTo>
                    <a:pt x="504380" y="96177"/>
                  </a:lnTo>
                  <a:cubicBezTo>
                    <a:pt x="507681" y="94229"/>
                    <a:pt x="511583" y="93630"/>
                    <a:pt x="515334" y="94679"/>
                  </a:cubicBezTo>
                  <a:cubicBezTo>
                    <a:pt x="518936" y="95728"/>
                    <a:pt x="522087" y="98125"/>
                    <a:pt x="524038" y="101420"/>
                  </a:cubicBezTo>
                  <a:lnTo>
                    <a:pt x="580761" y="199545"/>
                  </a:lnTo>
                  <a:cubicBezTo>
                    <a:pt x="584813" y="206436"/>
                    <a:pt x="582412" y="215125"/>
                    <a:pt x="575509" y="219170"/>
                  </a:cubicBezTo>
                  <a:lnTo>
                    <a:pt x="529740" y="245537"/>
                  </a:lnTo>
                  <a:cubicBezTo>
                    <a:pt x="533942" y="263664"/>
                    <a:pt x="536043" y="282240"/>
                    <a:pt x="536043" y="300966"/>
                  </a:cubicBezTo>
                  <a:cubicBezTo>
                    <a:pt x="536043" y="319542"/>
                    <a:pt x="533942" y="338119"/>
                    <a:pt x="529740" y="356246"/>
                  </a:cubicBezTo>
                  <a:lnTo>
                    <a:pt x="575509" y="382762"/>
                  </a:lnTo>
                  <a:cubicBezTo>
                    <a:pt x="582412" y="386657"/>
                    <a:pt x="584813" y="395346"/>
                    <a:pt x="580761" y="402237"/>
                  </a:cubicBezTo>
                  <a:lnTo>
                    <a:pt x="524038" y="500511"/>
                  </a:lnTo>
                  <a:cubicBezTo>
                    <a:pt x="522087" y="503807"/>
                    <a:pt x="518936" y="506204"/>
                    <a:pt x="515334" y="507103"/>
                  </a:cubicBezTo>
                  <a:cubicBezTo>
                    <a:pt x="511583" y="508152"/>
                    <a:pt x="507681" y="507552"/>
                    <a:pt x="504380" y="505755"/>
                  </a:cubicBezTo>
                  <a:lnTo>
                    <a:pt x="458461" y="479239"/>
                  </a:lnTo>
                  <a:cubicBezTo>
                    <a:pt x="431150" y="504856"/>
                    <a:pt x="398286" y="523732"/>
                    <a:pt x="362571" y="534668"/>
                  </a:cubicBezTo>
                  <a:lnTo>
                    <a:pt x="362571" y="587550"/>
                  </a:lnTo>
                  <a:cubicBezTo>
                    <a:pt x="362571" y="595340"/>
                    <a:pt x="356119" y="601782"/>
                    <a:pt x="348165" y="601782"/>
                  </a:cubicBezTo>
                  <a:lnTo>
                    <a:pt x="234569" y="601782"/>
                  </a:lnTo>
                  <a:cubicBezTo>
                    <a:pt x="226615" y="601782"/>
                    <a:pt x="220313" y="595340"/>
                    <a:pt x="220313" y="587550"/>
                  </a:cubicBezTo>
                  <a:lnTo>
                    <a:pt x="220313" y="534668"/>
                  </a:lnTo>
                  <a:cubicBezTo>
                    <a:pt x="184448" y="523732"/>
                    <a:pt x="151734" y="504856"/>
                    <a:pt x="124273" y="479239"/>
                  </a:cubicBezTo>
                  <a:lnTo>
                    <a:pt x="78354" y="505755"/>
                  </a:lnTo>
                  <a:cubicBezTo>
                    <a:pt x="75053" y="507552"/>
                    <a:pt x="71151" y="508152"/>
                    <a:pt x="67400" y="507103"/>
                  </a:cubicBezTo>
                  <a:cubicBezTo>
                    <a:pt x="63798" y="506204"/>
                    <a:pt x="60647" y="503807"/>
                    <a:pt x="58696" y="500511"/>
                  </a:cubicBezTo>
                  <a:lnTo>
                    <a:pt x="1973" y="402237"/>
                  </a:lnTo>
                  <a:cubicBezTo>
                    <a:pt x="-2079" y="395346"/>
                    <a:pt x="322" y="386657"/>
                    <a:pt x="7225" y="382762"/>
                  </a:cubicBezTo>
                  <a:lnTo>
                    <a:pt x="53144" y="356246"/>
                  </a:lnTo>
                  <a:cubicBezTo>
                    <a:pt x="48942" y="338119"/>
                    <a:pt x="46691" y="319542"/>
                    <a:pt x="46691" y="300966"/>
                  </a:cubicBezTo>
                  <a:cubicBezTo>
                    <a:pt x="46691" y="282240"/>
                    <a:pt x="48942" y="263664"/>
                    <a:pt x="53144" y="245537"/>
                  </a:cubicBezTo>
                  <a:lnTo>
                    <a:pt x="7225" y="219170"/>
                  </a:lnTo>
                  <a:cubicBezTo>
                    <a:pt x="322" y="215125"/>
                    <a:pt x="-2079" y="206436"/>
                    <a:pt x="1973" y="199545"/>
                  </a:cubicBezTo>
                  <a:lnTo>
                    <a:pt x="58696" y="101420"/>
                  </a:lnTo>
                  <a:cubicBezTo>
                    <a:pt x="60647" y="98125"/>
                    <a:pt x="63798" y="95728"/>
                    <a:pt x="67400" y="94679"/>
                  </a:cubicBezTo>
                  <a:cubicBezTo>
                    <a:pt x="71151" y="93630"/>
                    <a:pt x="75053" y="94229"/>
                    <a:pt x="78354" y="96177"/>
                  </a:cubicBezTo>
                  <a:lnTo>
                    <a:pt x="124273" y="122543"/>
                  </a:lnTo>
                  <a:cubicBezTo>
                    <a:pt x="151734" y="96926"/>
                    <a:pt x="184448" y="78050"/>
                    <a:pt x="220313" y="67264"/>
                  </a:cubicBezTo>
                  <a:lnTo>
                    <a:pt x="220313" y="14381"/>
                  </a:lnTo>
                  <a:cubicBezTo>
                    <a:pt x="220313" y="6442"/>
                    <a:pt x="226615" y="0"/>
                    <a:pt x="234569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59678" y="2111206"/>
            <a:ext cx="4437822" cy="1366321"/>
            <a:chOff x="959678" y="2085806"/>
            <a:chExt cx="4437822" cy="1366321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1112078" y="2578100"/>
              <a:ext cx="4285422" cy="0"/>
            </a:xfrm>
            <a:prstGeom prst="line">
              <a:avLst/>
            </a:prstGeom>
            <a:noFill/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5" name="组合 24"/>
            <p:cNvGrpSpPr/>
            <p:nvPr/>
          </p:nvGrpSpPr>
          <p:grpSpPr>
            <a:xfrm>
              <a:off x="959678" y="2085806"/>
              <a:ext cx="3980622" cy="1366321"/>
              <a:chOff x="1365678" y="4881042"/>
              <a:chExt cx="3980622" cy="1366321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365678" y="4881042"/>
                <a:ext cx="3980622" cy="1366321"/>
                <a:chOff x="1365678" y="4881042"/>
                <a:chExt cx="3980622" cy="1366321"/>
              </a:xfrm>
            </p:grpSpPr>
            <p:sp>
              <p:nvSpPr>
                <p:cNvPr id="28" name="文本框 27"/>
                <p:cNvSpPr txBox="1"/>
                <p:nvPr/>
              </p:nvSpPr>
              <p:spPr>
                <a:xfrm>
                  <a:off x="1365678" y="4881042"/>
                  <a:ext cx="2849880" cy="4603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r>
                    <a:rPr lang="zh-CN" altLang="en-US" sz="2400" spc="600" dirty="0">
                      <a:cs typeface="+mn-ea"/>
                      <a:sym typeface="+mn-lt"/>
                    </a:rPr>
                    <a:t>新技术推广</a:t>
                  </a:r>
                  <a:r>
                    <a:rPr lang="zh-CN" altLang="en-US" sz="2400" spc="600" dirty="0">
                      <a:cs typeface="+mn-ea"/>
                      <a:sym typeface="+mn-lt"/>
                    </a:rPr>
                    <a:t>问题</a:t>
                  </a:r>
                  <a:endParaRPr lang="zh-CN" altLang="en-US" sz="2400" spc="6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00602" y="5463773"/>
                  <a:ext cx="3945698" cy="783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just">
                    <a:lnSpc>
                      <a:spcPct val="125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cs typeface="+mn-ea"/>
                      <a:sym typeface="+mn-lt"/>
                    </a:rPr>
                    <a:t>部门有新技术推广或者宣讲时，组员需要及时做好技术储备；同时，需要了解技术推广的原因，做好技术容错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cs typeface="+mn-ea"/>
                      <a:sym typeface="+mn-lt"/>
                    </a:rPr>
                    <a:t>方案；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1507316" y="5373187"/>
                <a:ext cx="389255" cy="0"/>
              </a:xfrm>
              <a:prstGeom prst="line">
                <a:avLst/>
              </a:prstGeom>
              <a:ln w="19050" cap="rnd">
                <a:solidFill>
                  <a:srgbClr val="FAC84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/>
          <p:cNvGrpSpPr/>
          <p:nvPr/>
        </p:nvGrpSpPr>
        <p:grpSpPr>
          <a:xfrm>
            <a:off x="959678" y="3950265"/>
            <a:ext cx="4437822" cy="1155501"/>
            <a:chOff x="959678" y="2085806"/>
            <a:chExt cx="4437822" cy="1155501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112078" y="2578100"/>
              <a:ext cx="4285422" cy="0"/>
            </a:xfrm>
            <a:prstGeom prst="line">
              <a:avLst/>
            </a:prstGeom>
            <a:noFill/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959678" y="2085806"/>
              <a:ext cx="3983797" cy="1155501"/>
              <a:chOff x="1365678" y="4881042"/>
              <a:chExt cx="3983797" cy="115550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1365678" y="4881042"/>
                <a:ext cx="3983797" cy="1155501"/>
                <a:chOff x="1365678" y="4881042"/>
                <a:chExt cx="3983797" cy="1155501"/>
              </a:xfrm>
            </p:grpSpPr>
            <p:sp>
              <p:nvSpPr>
                <p:cNvPr id="36" name="文本框 35"/>
                <p:cNvSpPr txBox="1"/>
                <p:nvPr/>
              </p:nvSpPr>
              <p:spPr>
                <a:xfrm>
                  <a:off x="1365678" y="4881042"/>
                  <a:ext cx="2468880" cy="4603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r>
                    <a:rPr lang="zh-CN" altLang="en-US" sz="2400" spc="600" dirty="0">
                      <a:cs typeface="+mn-ea"/>
                      <a:sym typeface="+mn-lt"/>
                    </a:rPr>
                    <a:t>增强知识</a:t>
                  </a:r>
                  <a:r>
                    <a:rPr lang="zh-CN" altLang="en-US" sz="2400" spc="600" dirty="0">
                      <a:cs typeface="+mn-ea"/>
                      <a:sym typeface="+mn-lt"/>
                    </a:rPr>
                    <a:t>储备</a:t>
                  </a:r>
                  <a:endParaRPr lang="zh-CN" altLang="en-US" sz="2400" spc="6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1403777" y="5483458"/>
                  <a:ext cx="3945698" cy="553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>
                    <a:lnSpc>
                      <a:spcPct val="125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cs typeface="+mn-ea"/>
                      <a:sym typeface="+mn-lt"/>
                    </a:rPr>
                    <a:t>实际开发或者项目运行过程中会遇到各种疑难杂症，需要加强各种知识储备，精确定位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cs typeface="+mn-ea"/>
                      <a:sym typeface="+mn-lt"/>
                    </a:rPr>
                    <a:t>问题；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1507316" y="5373187"/>
                <a:ext cx="389255" cy="0"/>
              </a:xfrm>
              <a:prstGeom prst="line">
                <a:avLst/>
              </a:prstGeom>
              <a:ln w="19050" cap="rnd">
                <a:solidFill>
                  <a:srgbClr val="FAC84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组合 37"/>
          <p:cNvGrpSpPr/>
          <p:nvPr/>
        </p:nvGrpSpPr>
        <p:grpSpPr>
          <a:xfrm flipH="1">
            <a:off x="6794313" y="3093344"/>
            <a:ext cx="5058058" cy="873561"/>
            <a:chOff x="339442" y="2116921"/>
            <a:chExt cx="5058058" cy="873561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1112078" y="2578100"/>
              <a:ext cx="4285422" cy="0"/>
            </a:xfrm>
            <a:prstGeom prst="line">
              <a:avLst/>
            </a:prstGeom>
            <a:noFill/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339442" y="2116921"/>
              <a:ext cx="4754880" cy="873561"/>
              <a:chOff x="745442" y="4912157"/>
              <a:chExt cx="4754880" cy="873561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745442" y="4912157"/>
                <a:ext cx="4754880" cy="873561"/>
                <a:chOff x="745442" y="4912157"/>
                <a:chExt cx="4754880" cy="873561"/>
              </a:xfrm>
            </p:grpSpPr>
            <p:sp>
              <p:nvSpPr>
                <p:cNvPr id="43" name="文本框 42"/>
                <p:cNvSpPr txBox="1"/>
                <p:nvPr/>
              </p:nvSpPr>
              <p:spPr>
                <a:xfrm>
                  <a:off x="745442" y="4912157"/>
                  <a:ext cx="4754880" cy="4603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/>
                  <a:r>
                    <a:rPr lang="zh-CN" altLang="en-US" sz="2400" spc="600" dirty="0">
                      <a:cs typeface="+mn-ea"/>
                      <a:sym typeface="+mn-lt"/>
                    </a:rPr>
                    <a:t>持续迭代项目功能形成</a:t>
                  </a:r>
                  <a:r>
                    <a:rPr lang="zh-CN" altLang="en-US" sz="2400" spc="600" dirty="0">
                      <a:cs typeface="+mn-ea"/>
                      <a:sym typeface="+mn-lt"/>
                    </a:rPr>
                    <a:t>产品</a:t>
                  </a:r>
                  <a:endParaRPr lang="zh-CN" altLang="en-US" sz="2400" spc="6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426002" y="5463773"/>
                  <a:ext cx="3945698" cy="321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just">
                    <a:lnSpc>
                      <a:spcPct val="125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cs typeface="+mn-ea"/>
                      <a:sym typeface="+mn-lt"/>
                    </a:rPr>
                    <a:t>需要加强项目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cs typeface="+mn-ea"/>
                      <a:sym typeface="+mn-lt"/>
                    </a:rPr>
                    <a:t>自主迭代过程，丰富项目功能，形成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cs typeface="+mn-ea"/>
                      <a:sym typeface="+mn-lt"/>
                    </a:rPr>
                    <a:t>产品；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42" name="直接连接符 41"/>
              <p:cNvCxnSpPr/>
              <p:nvPr/>
            </p:nvCxnSpPr>
            <p:spPr>
              <a:xfrm>
                <a:off x="1507316" y="5373187"/>
                <a:ext cx="389255" cy="0"/>
              </a:xfrm>
              <a:prstGeom prst="line">
                <a:avLst/>
              </a:prstGeom>
              <a:ln w="19050" cap="rnd">
                <a:solidFill>
                  <a:srgbClr val="FAC84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组合 63"/>
          <p:cNvGrpSpPr/>
          <p:nvPr/>
        </p:nvGrpSpPr>
        <p:grpSpPr>
          <a:xfrm>
            <a:off x="872490" y="411480"/>
            <a:ext cx="6365874" cy="922020"/>
            <a:chOff x="4244207" y="2017788"/>
            <a:chExt cx="4347092" cy="921985"/>
          </a:xfrm>
        </p:grpSpPr>
        <p:sp>
          <p:nvSpPr>
            <p:cNvPr id="65" name="文本框 64"/>
            <p:cNvSpPr txBox="1"/>
            <p:nvPr/>
          </p:nvSpPr>
          <p:spPr>
            <a:xfrm>
              <a:off x="4244207" y="2017788"/>
              <a:ext cx="3345852" cy="9219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r">
                <a:defRPr sz="8800" b="1" spc="300">
                  <a:solidFill>
                    <a:srgbClr val="FAC842">
                      <a:alpha val="41000"/>
                    </a:srgb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sz="5400" dirty="0">
                  <a:latin typeface="+mn-lt"/>
                  <a:cs typeface="+mn-ea"/>
                  <a:sym typeface="+mn-lt"/>
                </a:rPr>
                <a:t>PART 05</a:t>
              </a:r>
              <a:endParaRPr lang="zh-CN" altLang="en-US" sz="5400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440518" y="2222249"/>
              <a:ext cx="2150781" cy="5219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spc="600" dirty="0">
                  <a:cs typeface="+mn-ea"/>
                  <a:sym typeface="+mn-lt"/>
                </a:rPr>
                <a:t>改善</a:t>
              </a:r>
              <a:r>
                <a:rPr lang="zh-CN" altLang="en-US" sz="2800" spc="600" dirty="0">
                  <a:cs typeface="+mn-ea"/>
                  <a:sym typeface="+mn-lt"/>
                </a:rPr>
                <a:t>建议</a:t>
              </a:r>
              <a:endParaRPr lang="zh-CN" altLang="en-US" sz="2800" spc="600" dirty="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009505" y="6223635"/>
            <a:ext cx="807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9/10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87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lrhgtg0o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1673</Words>
  <Application>WPS 演示</Application>
  <PresentationFormat>自定义</PresentationFormat>
  <Paragraphs>195</Paragraphs>
  <Slides>10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方正正黑简体</vt:lpstr>
      <vt:lpstr>黑体</vt:lpstr>
      <vt:lpstr>Century Gothic</vt:lpstr>
      <vt:lpstr>Arial Unicode MS</vt:lpstr>
      <vt:lpstr>等线</vt:lpstr>
      <vt:lpstr>Calibri</vt:lpstr>
      <vt:lpstr>第一PPT，www.1ppt.com</vt:lpstr>
      <vt:lpstr>3_自定义设计方案</vt:lpstr>
      <vt:lpstr>2_自定义设计方案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</dc:creator>
  <cp:keywords>www.1ppt.com</cp:keywords>
  <dc:description>www.1ppt.com</dc:description>
  <cp:lastModifiedBy>Administrator</cp:lastModifiedBy>
  <cp:revision>105</cp:revision>
  <dcterms:created xsi:type="dcterms:W3CDTF">2017-08-18T03:02:00Z</dcterms:created>
  <dcterms:modified xsi:type="dcterms:W3CDTF">2021-04-23T05:51:02Z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684486E9F945492BBCE31D29C8F59577</vt:lpwstr>
  </property>
</Properties>
</file>