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02" autoAdjust="0"/>
  </p:normalViewPr>
  <p:slideViewPr>
    <p:cSldViewPr snapToGrid="0" snapToObjects="1">
      <p:cViewPr varScale="1">
        <p:scale>
          <a:sx n="116" d="100"/>
          <a:sy n="116" d="100"/>
        </p:scale>
        <p:origin x="-12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16/11/17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16/11/17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16/11/17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Fast, </a:t>
            </a:r>
            <a:r>
              <a:rPr kumimoji="1" lang="en-US" altLang="zh-CN" sz="2400" dirty="0" err="1" smtClean="0"/>
              <a:t>Scalable,Distributed</a:t>
            </a:r>
            <a:r>
              <a:rPr kumimoji="1" lang="en-US" altLang="zh-CN" sz="2400" dirty="0" smtClean="0"/>
              <a:t> game server framework for </a:t>
            </a:r>
            <a:r>
              <a:rPr kumimoji="1" lang="en-US" altLang="zh-CN" sz="2400" dirty="0" err="1" smtClean="0"/>
              <a:t>node.js</a:t>
            </a:r>
            <a:endParaRPr kumimoji="1"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85800" y="1412384"/>
            <a:ext cx="7772400" cy="2065529"/>
          </a:xfrm>
        </p:spPr>
        <p:txBody>
          <a:bodyPr/>
          <a:lstStyle/>
          <a:p>
            <a:r>
              <a:rPr kumimoji="1" lang="zh-CN" altLang="en-US" dirty="0" smtClean="0"/>
              <a:t>网易</a:t>
            </a:r>
            <a:r>
              <a:rPr kumimoji="1" lang="en-US" altLang="zh-CN" dirty="0" err="1" smtClean="0"/>
              <a:t>Pomelo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70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高性能，高可伸缩性，分布式多进程</a:t>
            </a:r>
            <a:r>
              <a:rPr kumimoji="1" lang="en-US" altLang="zh-CN" dirty="0" smtClean="0"/>
              <a:t>  </a:t>
            </a:r>
          </a:p>
          <a:p>
            <a:r>
              <a:rPr kumimoji="1" lang="zh-CN" altLang="en-US" dirty="0" smtClean="0"/>
              <a:t>包括基础开发框架，工具和库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支持多个客户端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unity,cocos</a:t>
            </a:r>
            <a:r>
              <a:rPr kumimoji="1" lang="en-US" altLang="zh-CN" dirty="0" smtClean="0"/>
              <a:t> </a:t>
            </a:r>
          </a:p>
          <a:p>
            <a:r>
              <a:rPr kumimoji="1" lang="zh-CN" altLang="en-US" dirty="0" smtClean="0"/>
              <a:t>官方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丰富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chatofpomelo</a:t>
            </a:r>
            <a:r>
              <a:rPr kumimoji="1" lang="en-US" altLang="zh-CN" dirty="0" smtClean="0"/>
              <a:t> , </a:t>
            </a:r>
            <a:r>
              <a:rPr kumimoji="1" lang="en-US" altLang="zh-CN" dirty="0" err="1" smtClean="0"/>
              <a:t>lordofpomelo</a:t>
            </a:r>
            <a:endParaRPr kumimoji="1" lang="en-US" altLang="zh-CN" dirty="0" smtClean="0"/>
          </a:p>
          <a:p>
            <a:r>
              <a:rPr kumimoji="1" lang="zh-CN" altLang="en-US" dirty="0" smtClean="0"/>
              <a:t>官方</a:t>
            </a:r>
            <a:r>
              <a:rPr kumimoji="1" lang="en-US" altLang="zh-CN" dirty="0" smtClean="0"/>
              <a:t>API 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看着比较迷惑</a:t>
            </a:r>
            <a:endParaRPr kumimoji="1" lang="en-US" altLang="zh-CN" dirty="0" smtClean="0"/>
          </a:p>
          <a:p>
            <a:r>
              <a:rPr kumimoji="1" lang="en-US" altLang="zh-CN" dirty="0" smtClean="0"/>
              <a:t>Easy configure , </a:t>
            </a:r>
            <a:r>
              <a:rPr kumimoji="1" lang="en-US" altLang="zh-CN" dirty="0" err="1" smtClean="0"/>
              <a:t>server.json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admin.json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master.json</a:t>
            </a:r>
            <a:r>
              <a:rPr kumimoji="1"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87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术语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Fronted , Backend</a:t>
            </a:r>
          </a:p>
          <a:p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服务器</a:t>
            </a:r>
            <a:r>
              <a:rPr kumimoji="1" lang="en-US" altLang="zh-CN" dirty="0" smtClean="0"/>
              <a:t>, gate</a:t>
            </a:r>
            <a:r>
              <a:rPr kumimoji="1" lang="zh-CN" altLang="en-US" dirty="0" smtClean="0"/>
              <a:t>服务器</a:t>
            </a:r>
            <a:r>
              <a:rPr kumimoji="1" lang="en-US" altLang="zh-CN" dirty="0" smtClean="0"/>
              <a:t>, connector</a:t>
            </a:r>
            <a:r>
              <a:rPr kumimoji="1" lang="zh-CN" altLang="en-US" dirty="0" smtClean="0"/>
              <a:t>服务器</a:t>
            </a:r>
            <a:r>
              <a:rPr kumimoji="1" lang="en-US" altLang="zh-CN" dirty="0" smtClean="0"/>
              <a:t>,chat</a:t>
            </a:r>
            <a:r>
              <a:rPr kumimoji="1" lang="zh-CN" altLang="en-US" dirty="0" smtClean="0"/>
              <a:t>服务器</a:t>
            </a:r>
            <a:r>
              <a:rPr kumimoji="1" lang="en-US" altLang="zh-CN" dirty="0" smtClean="0"/>
              <a:t>[</a:t>
            </a:r>
            <a:r>
              <a:rPr kumimoji="1" lang="zh-CN" altLang="en-US" dirty="0" smtClean="0"/>
              <a:t>应用服务器</a:t>
            </a:r>
            <a:r>
              <a:rPr kumimoji="1" lang="en-US" altLang="zh-CN" dirty="0" smtClean="0"/>
              <a:t>]</a:t>
            </a:r>
            <a:r>
              <a:rPr kumimoji="1" lang="en-US" altLang="zh-CN" dirty="0" smtClean="0"/>
              <a:t> </a:t>
            </a:r>
          </a:p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oute [</a:t>
            </a:r>
            <a:r>
              <a:rPr kumimoji="1" lang="en-US" altLang="zh-CN" dirty="0" err="1" smtClean="0"/>
              <a:t>chat.chatHandler</a:t>
            </a:r>
            <a:r>
              <a:rPr kumimoji="1" lang="en-US" altLang="zh-CN" dirty="0" err="1" smtClean="0"/>
              <a:t>.send</a:t>
            </a:r>
            <a:r>
              <a:rPr kumimoji="1" lang="en-US" altLang="zh-CN" dirty="0" smtClean="0"/>
              <a:t>]  router [</a:t>
            </a:r>
            <a:r>
              <a:rPr kumimoji="1" lang="zh-CN" altLang="en-US" dirty="0" smtClean="0"/>
              <a:t>配置函数</a:t>
            </a:r>
            <a:r>
              <a:rPr kumimoji="1" lang="en-US" altLang="zh-CN" dirty="0" smtClean="0"/>
              <a:t>]</a:t>
            </a:r>
          </a:p>
          <a:p>
            <a:r>
              <a:rPr kumimoji="1" lang="en-US" altLang="zh-CN" dirty="0" err="1" smtClean="0"/>
              <a:t>SessionService,FrontendSession</a:t>
            </a:r>
            <a:r>
              <a:rPr kumimoji="1" lang="en-US" altLang="zh-CN" dirty="0" smtClean="0"/>
              <a:t>, Session </a:t>
            </a:r>
          </a:p>
          <a:p>
            <a:r>
              <a:rPr kumimoji="1" lang="en-US" altLang="zh-CN" dirty="0" err="1" smtClean="0"/>
              <a:t>BackendSessionService</a:t>
            </a:r>
            <a:r>
              <a:rPr kumimoji="1" lang="en-US" altLang="zh-CN" dirty="0" smtClean="0"/>
              <a:t> ,</a:t>
            </a:r>
            <a:r>
              <a:rPr kumimoji="1" lang="en-US" altLang="zh-CN" dirty="0" err="1" smtClean="0"/>
              <a:t>BackendSession</a:t>
            </a:r>
            <a:endParaRPr kumimoji="1" lang="en-US" altLang="zh-CN" dirty="0" smtClean="0"/>
          </a:p>
          <a:p>
            <a:r>
              <a:rPr kumimoji="1" lang="en-US" altLang="zh-CN" dirty="0" smtClean="0"/>
              <a:t>Filter , handler, remote </a:t>
            </a:r>
          </a:p>
          <a:p>
            <a:r>
              <a:rPr kumimoji="1" lang="en-US" altLang="zh-CN" dirty="0" smtClean="0"/>
              <a:t>Component </a:t>
            </a:r>
          </a:p>
          <a:p>
            <a:r>
              <a:rPr kumimoji="1" lang="zh-CN" altLang="en-US" dirty="0" smtClean="0"/>
              <a:t>热更新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2805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水平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优势.thmx</Template>
  <TotalTime>121</TotalTime>
  <Words>90</Words>
  <Application>Microsoft Macintosh PowerPoint</Application>
  <PresentationFormat>全屏显示(4:3)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水平</vt:lpstr>
      <vt:lpstr>网易Pomelo框架</vt:lpstr>
      <vt:lpstr>简介</vt:lpstr>
      <vt:lpstr>术语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网易Pomelo框架</dc:title>
  <dc:creator>xiaodong li</dc:creator>
  <cp:lastModifiedBy>xiaodong li</cp:lastModifiedBy>
  <cp:revision>17</cp:revision>
  <dcterms:created xsi:type="dcterms:W3CDTF">2016-11-17T06:16:47Z</dcterms:created>
  <dcterms:modified xsi:type="dcterms:W3CDTF">2016-11-17T09:01:43Z</dcterms:modified>
</cp:coreProperties>
</file>