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75" r:id="rId3"/>
    <p:sldId id="256" r:id="rId4"/>
    <p:sldId id="328" r:id="rId5"/>
    <p:sldId id="321" r:id="rId6"/>
    <p:sldId id="304" r:id="rId7"/>
    <p:sldId id="303" r:id="rId8"/>
    <p:sldId id="318" r:id="rId9"/>
    <p:sldId id="319" r:id="rId10"/>
    <p:sldId id="320" r:id="rId11"/>
    <p:sldId id="302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4" d="100"/>
          <a:sy n="164" d="100"/>
        </p:scale>
        <p:origin x="-96" y="-264"/>
      </p:cViewPr>
      <p:guideLst>
        <p:guide orient="horz" pos="661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18/5/11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18/5/11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192367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Vue+koa2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全栈开发图书小程序导学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先回答三个问题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809840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哪些功能</a:t>
            </a:r>
          </a:p>
          <a:p>
            <a:pPr lvl="2"/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个人中心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图书列表、图书详情、图书评论、个人评论列表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0583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做什么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000" u="none" strike="noStrike" kern="120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Vue+koa2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开发一款</a:t>
            </a:r>
            <a:r>
              <a:rPr lang="zh-CN" altLang="en-US" sz="2000" b="1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全栈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小程序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563859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技术栈</a:t>
            </a:r>
          </a:p>
          <a:p>
            <a:pPr lvl="2"/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小程序、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Vuejs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koa2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koa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-router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mysql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概述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57384" y="167121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617366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完整流程，一步不少</a:t>
            </a:r>
          </a:p>
          <a:p>
            <a:pPr lvl="2"/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注册小程序账号，前后端开发，打包，正式上线</a:t>
            </a:r>
          </a:p>
        </p:txBody>
      </p:sp>
      <p:sp>
        <p:nvSpPr>
          <p:cNvPr id="16" name="矩形"/>
          <p:cNvSpPr/>
          <p:nvPr/>
        </p:nvSpPr>
        <p:spPr>
          <a:xfrm>
            <a:off x="578654" y="3446384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彩蛋赠送</a:t>
            </a:r>
          </a:p>
          <a:p>
            <a:pPr lvl="2"/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自己做一下</a:t>
            </a:r>
            <a:r>
              <a:rPr lang="zh-CN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</a:t>
            </a:r>
            <a:r>
              <a:rPr lang="en-US" altLang="zh-CN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oa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</a:t>
            </a:r>
            <a:endParaRPr lang="en-US" alt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亮点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1671216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项目前，后端分离开发</a:t>
            </a:r>
          </a:p>
          <a:p>
            <a:pPr lvl="2"/>
            <a:r>
              <a:rPr lang="en-US" altLang="zh-CN" sz="200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Vue+koa2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开发一款</a:t>
            </a:r>
            <a:r>
              <a:rPr lang="zh-CN" altLang="en-US" sz="2000" b="1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全栈</a:t>
            </a:r>
            <a:r>
              <a:rPr lang="zh-CN" altLang="en-US" sz="20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小程序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681216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5279" y="2068359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2-3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章 知识储备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78721" y="134761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章 课程介绍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53148" y="271643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4-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章 项目实战开发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11510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课程安排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53385" y="415659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 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章 项目回顾总结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539552" y="343651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 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章 彩蛋 构建自己的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koa2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框架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7201" y="202762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有一定的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nodejs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webpack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使用经验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528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掌握前端基础知识 如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344216" y="2781077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有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的基础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学习前提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3528" y="35078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使用过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koa2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开发简单的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7201" y="202762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按照小程序</a:t>
            </a:r>
            <a:r>
              <a:rPr lang="zh-CN" altLang="en-US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的功能</a:t>
            </a:r>
            <a:r>
              <a:rPr lang="zh-CN" altLang="en-US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依次</a:t>
            </a:r>
            <a:r>
              <a:rPr lang="zh-CN" altLang="en-US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开发页面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528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实战优先，从注册帐号开始的完整步骤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344216" y="2781077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可复用的组件进行抽象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讲授方式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3528" y="35078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手写每一行代码，包括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vue+koa2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的，定期总结脑图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7201" y="202762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掌握小程序常用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528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了解如何使用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开发小程序步骤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344216" y="2781077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了解小程序前后端交互过程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课程收获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3528" y="35078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能够上线一个自己的全栈小程序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demo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 descr="gh_e9df142b3df4_4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7614"/>
            <a:ext cx="3154164" cy="3154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21</TotalTime>
  <Words>171</Words>
  <Application>Microsoft Macintosh PowerPoint</Application>
  <PresentationFormat>全屏显示(16:9)</PresentationFormat>
  <Paragraphs>48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晗 于</cp:lastModifiedBy>
  <cp:revision>215</cp:revision>
  <dcterms:created xsi:type="dcterms:W3CDTF">2016-04-25T01:54:00Z</dcterms:created>
  <dcterms:modified xsi:type="dcterms:W3CDTF">2018-05-11T00:27:01Z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