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3"/>
  </p:notesMasterIdLst>
  <p:sldIdLst>
    <p:sldId id="275" r:id="rId3"/>
    <p:sldId id="256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02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8" d="100"/>
          <a:sy n="158" d="100"/>
        </p:scale>
        <p:origin x="-96" y="-120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18/5/16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342890" y="1923678"/>
            <a:ext cx="2505814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源码获取方式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注册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github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帐号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用户名写在标题或者内容里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用户名，不是邮箱）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加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慕课问答区提问：申请开通代码权限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563293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邀请后访问回复的链接加入即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可</a:t>
            </a:r>
            <a:r>
              <a:rPr lang="zh-CN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://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github.com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shengxinjing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weapp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-snail-books/invitations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获取源码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源码文件结构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获取权限后可直接下载，或者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fork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自己修改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加原则上一章一节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代码会持续更新，比如小程序或者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mpvue</a:t>
            </a:r>
            <a:r>
              <a:rPr lang="zh-CN" altLang="en-US" sz="2000" u="none" strike="noStrike" kern="1200" cap="none" spc="0" baseline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文档更新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获取源码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6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63500"/>
            <a:ext cx="76454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桌面工具</a:t>
            </a:r>
            <a:r>
              <a:rPr lang="zh-CN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or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 命令行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操作步骤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新手推荐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github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desktop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求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follow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https: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//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github.com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shengxinjing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48591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Git使用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5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git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生存指南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Commit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提交修改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Add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代码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push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到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操作步骤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0"/>
            <a:ext cx="7576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1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0"/>
            <a:ext cx="7576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0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添加本地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sshkey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 到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github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/>
            </a:r>
            <a:br>
              <a:rPr lang="en-US" altLang="zh-CN" sz="2200" dirty="0">
                <a:solidFill>
                  <a:srgbClr val="212121"/>
                </a:solidFill>
                <a:cs typeface="Times New Roman" charset="0"/>
              </a:rPr>
            </a:b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https://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help.github.com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/articles/adding-a-new-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ssh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-key-to-your-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github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-account/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add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.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commit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mr-I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–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m’msg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’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添加和提交本地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status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查看状态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push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origin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master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推送到远程分支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命令行选手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1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745</TotalTime>
  <Words>133</Words>
  <Application>Microsoft Macintosh PowerPoint</Application>
  <PresentationFormat>全屏显示(16:9)</PresentationFormat>
  <Paragraphs>33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晗 于</cp:lastModifiedBy>
  <cp:revision>101</cp:revision>
  <dcterms:created xsi:type="dcterms:W3CDTF">2016-04-25T01:54:29Z</dcterms:created>
  <dcterms:modified xsi:type="dcterms:W3CDTF">2018-05-15T22:48:57Z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