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4"/>
  </p:notesMasterIdLst>
  <p:sldIdLst>
    <p:sldId id="275" r:id="rId3"/>
    <p:sldId id="256" r:id="rId4"/>
    <p:sldId id="280" r:id="rId5"/>
    <p:sldId id="308" r:id="rId6"/>
    <p:sldId id="303" r:id="rId7"/>
    <p:sldId id="282" r:id="rId8"/>
    <p:sldId id="309" r:id="rId9"/>
    <p:sldId id="310" r:id="rId10"/>
    <p:sldId id="311" r:id="rId11"/>
    <p:sldId id="312" r:id="rId12"/>
    <p:sldId id="302" r:id="rId1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63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9500" autoAdjust="0"/>
  </p:normalViewPr>
  <p:slideViewPr>
    <p:cSldViewPr>
      <p:cViewPr varScale="1">
        <p:scale>
          <a:sx n="130" d="100"/>
          <a:sy n="130" d="100"/>
        </p:scale>
        <p:origin x="-112" y="-640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18/3/10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156944" y="1923678"/>
            <a:ext cx="2877711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小程序环境搭建</a:t>
            </a:r>
            <a:endParaRPr lang="en-US" altLang="zh-CN" sz="30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0"/>
            <a:ext cx="60056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1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851920" y="1923678"/>
            <a:ext cx="14798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Thanks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4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小程序开发环境搭建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809840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文档地址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https://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mp.weixin.qq.com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/debug/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wxadoc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dev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index.html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后台地址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https://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mp.weixin.qq.com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563293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开发工具下载地址 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https://</a:t>
            </a:r>
            <a:r>
              <a:rPr lang="en-US" altLang="zh-CN" sz="2000" dirty="0" err="1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mp.weixin.qq.com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/debug/</a:t>
            </a:r>
            <a:r>
              <a:rPr lang="en-US" altLang="zh-CN" sz="2000" dirty="0" err="1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wxadoc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en-US" altLang="zh-CN" sz="2000" dirty="0" err="1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dev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en-US" altLang="zh-CN" sz="2000" dirty="0" err="1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devtools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download.html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课程内容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注册帐号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	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邮箱激活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+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身份验证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+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手机验证码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+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微信扫码认证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立即注册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进入后台管理系统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12109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小程序后台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"/>
            <a:ext cx="9144000" cy="502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8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进入后台后的准备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Appid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（重要）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完善信息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文档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=&gt;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下载安装开发工具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后台准备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8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微信调试工具介绍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文件结构介绍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新建项目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使用自己的编辑器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开发工具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5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0"/>
            <a:ext cx="54335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0100"/>
            <a:ext cx="36243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6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0"/>
            <a:ext cx="44598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04985"/>
      </p:ext>
    </p:extLst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770</TotalTime>
  <Words>100</Words>
  <Application>Microsoft Macintosh PowerPoint</Application>
  <PresentationFormat>全屏显示(16:9)</PresentationFormat>
  <Paragraphs>27</Paragraphs>
  <Slides>11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晗 于</cp:lastModifiedBy>
  <cp:revision>100</cp:revision>
  <dcterms:created xsi:type="dcterms:W3CDTF">2016-04-25T01:54:29Z</dcterms:created>
  <dcterms:modified xsi:type="dcterms:W3CDTF">2018-03-10T10:09:45Z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