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2"/>
  </p:notesMasterIdLst>
  <p:sldIdLst>
    <p:sldId id="275" r:id="rId3"/>
    <p:sldId id="256" r:id="rId4"/>
    <p:sldId id="308" r:id="rId5"/>
    <p:sldId id="309" r:id="rId6"/>
    <p:sldId id="318" r:id="rId7"/>
    <p:sldId id="320" r:id="rId8"/>
    <p:sldId id="319" r:id="rId9"/>
    <p:sldId id="321" r:id="rId10"/>
    <p:sldId id="322" r:id="rId11"/>
    <p:sldId id="323" r:id="rId12"/>
    <p:sldId id="303" r:id="rId13"/>
    <p:sldId id="310" r:id="rId14"/>
    <p:sldId id="312" r:id="rId15"/>
    <p:sldId id="313" r:id="rId16"/>
    <p:sldId id="314" r:id="rId17"/>
    <p:sldId id="315" r:id="rId18"/>
    <p:sldId id="316" r:id="rId19"/>
    <p:sldId id="317" r:id="rId20"/>
    <p:sldId id="302" r:id="rId2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38" d="100"/>
          <a:sy n="138" d="100"/>
        </p:scale>
        <p:origin x="-96" y="-224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18/3/13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541662" y="1923678"/>
            <a:ext cx="2108269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小程序入门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0545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5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类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html+css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Wxss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样式，新增单位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rpx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宽度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750rpx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满屏</a:t>
            </a:r>
            <a:r>
              <a:rPr lang="en-US" altLang="zh-CN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自适应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Wxml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类似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html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，数据驱动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配置文件，覆盖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app.json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里的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window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比如修改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title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Wxml+wxss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8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自带数据驱动功能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setData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数据驱动不用深究，我们后期用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语法开发</a:t>
            </a:r>
            <a:endParaRPr lang="zh-CN" altLang="en-US" sz="200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{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{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显示数据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}</a:t>
            </a:r>
            <a:r>
              <a:rPr lang="zh-C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自带组件和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API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（后面使用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vuejs</a:t>
            </a:r>
            <a:r>
              <a:rPr lang="zh-CN" altLang="en-US" sz="2000" u="none" strike="noStrike" kern="1200" cap="none" spc="0" baseline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具体演示）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9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框架提供很多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api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，方便调用微信原生的能力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Wx.previewImage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预览图片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request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发送请求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Wx.setStorage|getStorage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本地存储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API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1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框架提供很多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api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，方便调用微信原生的能力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ScanCode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扫码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Location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地理位置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showToast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显示提示信息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API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框架提供很多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api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，方便调用微信原生的能力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获取用户信息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设置导航条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页面导航</a:t>
            </a:r>
            <a:r>
              <a:rPr lang="zh-CN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avigateTo,redirectTo,switchTab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API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8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框除了这些常用的，还有很多其他能力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音乐、视频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地图、文件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动画、振动、截屏，亮度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加速计 罗盘 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wifi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nfc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等等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其他API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8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提供了一些基础组件，也可以自定义组件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表单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视图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媒体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小程序</a:t>
            </a:r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自带组件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2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为什么我们需要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vuejs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需要为小程序单独开发代码，不能和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系统重用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不能使用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，使用第三方包的方式太原始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开发效率和学习成本（</a:t>
            </a:r>
            <a:r>
              <a:rPr lang="zh-CN" altLang="en-US" sz="200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小程序特有的语法）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小程序语法缺点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2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小程序开发入门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常用</a:t>
            </a:r>
            <a:r>
              <a:rPr lang="en-US" altLang="zh-CN" sz="2000" u="none" strike="noStrike" kern="1200" cap="none" spc="0" baseline="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api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文件结构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常用组件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目录规范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Wxml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模板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wxss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样式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App.json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配置文件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页面渲染，数据驱动页面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文件结构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7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0"/>
            <a:ext cx="2760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0"/>
            <a:ext cx="66800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8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项目全局的入口和配置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全局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getApp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函数获取实例</a:t>
            </a:r>
            <a:endParaRPr lang="en-US" altLang="zh-CN" sz="20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生命周期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全局维一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32600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.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0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0"/>
            <a:ext cx="55417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5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项目全局的入口和配置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windws</a:t>
            </a:r>
            <a:endParaRPr lang="en-US" altLang="zh-CN" sz="20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pages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tabbar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80188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App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.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json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5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0"/>
            <a:ext cx="50427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17845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1131</TotalTime>
  <Words>253</Words>
  <Application>Microsoft Macintosh PowerPoint</Application>
  <PresentationFormat>全屏显示(16:9)</PresentationFormat>
  <Paragraphs>75</Paragraphs>
  <Slides>19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xinjing 生</cp:lastModifiedBy>
  <cp:revision>130</cp:revision>
  <dcterms:created xsi:type="dcterms:W3CDTF">2016-04-25T01:54:29Z</dcterms:created>
  <dcterms:modified xsi:type="dcterms:W3CDTF">2018-03-13T08:46:34Z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