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9"/>
  </p:notesMasterIdLst>
  <p:sldIdLst>
    <p:sldId id="275" r:id="rId3"/>
    <p:sldId id="256" r:id="rId4"/>
    <p:sldId id="280" r:id="rId5"/>
    <p:sldId id="282" r:id="rId6"/>
    <p:sldId id="284" r:id="rId7"/>
    <p:sldId id="286" r:id="rId8"/>
    <p:sldId id="289" r:id="rId9"/>
    <p:sldId id="291" r:id="rId10"/>
    <p:sldId id="290" r:id="rId11"/>
    <p:sldId id="288" r:id="rId12"/>
    <p:sldId id="281" r:id="rId13"/>
    <p:sldId id="292" r:id="rId14"/>
    <p:sldId id="294" r:id="rId15"/>
    <p:sldId id="295" r:id="rId16"/>
    <p:sldId id="296" r:id="rId17"/>
    <p:sldId id="297" r:id="rId18"/>
    <p:sldId id="299" r:id="rId19"/>
    <p:sldId id="298" r:id="rId20"/>
    <p:sldId id="300" r:id="rId21"/>
    <p:sldId id="308" r:id="rId22"/>
    <p:sldId id="309" r:id="rId23"/>
    <p:sldId id="310" r:id="rId24"/>
    <p:sldId id="311" r:id="rId25"/>
    <p:sldId id="306" r:id="rId26"/>
    <p:sldId id="307" r:id="rId27"/>
    <p:sldId id="302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89" d="100"/>
          <a:sy n="189" d="100"/>
        </p:scale>
        <p:origin x="-104" y="-40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18/3/11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18/3/11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400597" y="1923678"/>
            <a:ext cx="2390398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常用语法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Object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扩展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对象方法简写</a:t>
            </a:r>
            <a:r>
              <a:rPr lang="zh-CN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，计算属性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Object.keys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values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entries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展开运算符（不是ES6标准，但是babel也支持）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对象扩展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0"/>
            <a:ext cx="77022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charset="0"/>
              </a:rPr>
              <a:t>函数也可以多返回值了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对象解构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数组解构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解构赋值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3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0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提供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class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的语法糖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Extends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继承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prototype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的语法糖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Constructor构造函数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5822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9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9144000" cy="35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中新出现的数据结构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Map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，元素不可重合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Symbol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新的数据结构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9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ES6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中自带了模块化机制，告别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seajs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和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require.js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Export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xport default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Import ,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import {}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现在还不支持，还需要用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require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来加载文件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模块化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4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23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还有一些特性，虽然不在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的范围，但是也被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babel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支持，普遍被大家接受和使用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(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需要安装插件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装饰器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对象扩展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符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await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ES7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9877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其他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3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ES6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入门学习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新语法讲解，作用域、字符串、函数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ES6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代码片段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js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处理异步的发展史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romise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Callback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回调地狱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终极武器：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await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ES7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Async+awai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8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55600"/>
            <a:ext cx="5156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8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71628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9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90500"/>
            <a:ext cx="7213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数组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058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常见代码片段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31590"/>
            <a:ext cx="5275684" cy="37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5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对象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058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常见代码片段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75606"/>
            <a:ext cx="6102060" cy="35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新的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Javascript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语法标准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babel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语法转换器，支持低端浏览器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2015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年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月正式发布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流行的库基本都基于ES6构建，React默认使用ES6新语法开发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998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里都有什么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对象扩展、</a:t>
            </a:r>
            <a:r>
              <a:rPr lang="en-US" altLang="en-US" sz="200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块级作用域、字符串、函数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类、模块化等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3827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语法概览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let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和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const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Const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定义不可修改的变量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定义变量使用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let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替代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var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作用域和{}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作用域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0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charset="0"/>
              </a:rPr>
              <a:t>模板字符出纳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多行字符串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使用反引号，直接写变量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告别+拼接字符串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字符串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748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代码示例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21104" cy="50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ES6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中函数的用法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箭头函数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参数默认值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展开运算符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函数扩展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9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748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代码示例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0"/>
            <a:ext cx="7837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745</TotalTime>
  <Words>307</Words>
  <Application>Microsoft Macintosh PowerPoint</Application>
  <PresentationFormat>全屏显示(16:9)</PresentationFormat>
  <Paragraphs>90</Paragraphs>
  <Slides>26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晗 于</cp:lastModifiedBy>
  <cp:revision>94</cp:revision>
  <dcterms:created xsi:type="dcterms:W3CDTF">2016-04-25T01:54:29Z</dcterms:created>
  <dcterms:modified xsi:type="dcterms:W3CDTF">2018-03-11T00:24:17Z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