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5"/>
  </p:notesMasterIdLst>
  <p:sldIdLst>
    <p:sldId id="275" r:id="rId3"/>
    <p:sldId id="256" r:id="rId4"/>
    <p:sldId id="308" r:id="rId5"/>
    <p:sldId id="318" r:id="rId6"/>
    <p:sldId id="280" r:id="rId7"/>
    <p:sldId id="320" r:id="rId8"/>
    <p:sldId id="321" r:id="rId9"/>
    <p:sldId id="319" r:id="rId10"/>
    <p:sldId id="323" r:id="rId11"/>
    <p:sldId id="311" r:id="rId12"/>
    <p:sldId id="322" r:id="rId13"/>
    <p:sldId id="302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>
        <p:scale>
          <a:sx n="150" d="100"/>
          <a:sy n="150" d="100"/>
        </p:scale>
        <p:origin x="-80" y="-80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18/3/13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cn.vuejs.org/v2/guide/instance.html%23%E7%94%9F%E5%91%BD%E5%91%A8%E6%9C%9F%E5%9B%BE%E7%A4%BA" TargetMode="Externa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n.vuejs.org/v2/guide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n.vuejs.org/v2/guide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620558" y="1923678"/>
            <a:ext cx="19504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Vuejs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入门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ifecycle.png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0"/>
            <a:ext cx="20309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进阶使用，我们用到再学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状态管理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单文件组件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响应式原理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后续使用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8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三大框架之一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，良好的生态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单文件组件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声明式渲染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-cli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生命周期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3391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Vuejs是什么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官方命令行工具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init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webpack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my-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project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（都是用默认值即可）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npm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install </a:t>
            </a:r>
            <a:r>
              <a:rPr lang="zh-C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-cli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install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&amp;&amp;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un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dev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4643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-cli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7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1600"/>
            <a:ext cx="73152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vue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生存指南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  <a:hlinkClick r:id="rId3"/>
              </a:rPr>
              <a:t>https://cn.vuejs.org/v2/guide/index.html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v-if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控制显示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{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{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渲染变量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}</a:t>
            </a:r>
            <a:r>
              <a:rPr lang="zh-C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v-for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=“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todo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todos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”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显示列表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基础使用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0"/>
            <a:ext cx="53767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927100"/>
            <a:ext cx="5041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vue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生存指南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  <a:hlinkClick r:id="rId3"/>
              </a:rPr>
              <a:t>https://cn.vuejs.org/v2/guide/index.html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组件化构建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单文件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xxx.vue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@click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v-model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处理事件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生命周期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基础使用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0"/>
            <a:ext cx="61444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1003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1557</TotalTime>
  <Words>145</Words>
  <Application>Microsoft Macintosh PowerPoint</Application>
  <PresentationFormat>全屏显示(16:9)</PresentationFormat>
  <Paragraphs>33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xinjing 生</cp:lastModifiedBy>
  <cp:revision>143</cp:revision>
  <dcterms:created xsi:type="dcterms:W3CDTF">2016-04-25T01:54:29Z</dcterms:created>
  <dcterms:modified xsi:type="dcterms:W3CDTF">2018-03-13T07:56:23Z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