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4"/>
  </p:notesMasterIdLst>
  <p:sldIdLst>
    <p:sldId id="275" r:id="rId3"/>
    <p:sldId id="337" r:id="rId4"/>
    <p:sldId id="342" r:id="rId5"/>
    <p:sldId id="341" r:id="rId6"/>
    <p:sldId id="340" r:id="rId7"/>
    <p:sldId id="339" r:id="rId8"/>
    <p:sldId id="335" r:id="rId9"/>
    <p:sldId id="318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6" r:id="rId22"/>
    <p:sldId id="302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>
        <p:scale>
          <a:sx n="150" d="100"/>
          <a:sy n="150" d="100"/>
        </p:scale>
        <p:origin x="-328" y="-312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18/5/17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486994" y="1923678"/>
            <a:ext cx="2217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mpvue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入门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1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mpvue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入门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模板语法，计算属性，条件列表渲染，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05782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init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mpvue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mpvue-quickstart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my-project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/>
            </a:r>
            <a:b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npm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run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dev</a:t>
            </a:r>
            <a:endParaRPr lang="en-US" altLang="zh-CN" sz="20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小程序自带组件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Mpvue生存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7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src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06400"/>
            <a:ext cx="8597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4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0"/>
            <a:ext cx="54158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9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0"/>
            <a:ext cx="62440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vue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生命周期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+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兼容小程序生命周期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60217" y="35078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不支持的 用小程序自己的 比如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onPullDownRefresh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24997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Created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创建初始化</a:t>
            </a:r>
            <a:endParaRPr lang="en-US" altLang="zh-CN" sz="20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生命周期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computed+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模板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+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熟悉的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html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V-if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v-for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用法不变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动态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style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class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使用计算属性返回字符串</a:t>
            </a:r>
            <a:endParaRPr lang="en-US" altLang="zh-CN" sz="20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表单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v-model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全支持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模板语法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bind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换成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@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 使用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vue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的绑定语法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事件处理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51670"/>
            <a:ext cx="3776464" cy="30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1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除了动态渲染，别的都支持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小程序自带组件也可以用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单文件组件</a:t>
            </a:r>
            <a:endParaRPr lang="en-US" altLang="zh-CN" sz="20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自带组件事件绑定也使用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的，比如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@click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模板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6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9144000" cy="40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基于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Vue.js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的小程序开发框架</a:t>
            </a:r>
            <a:endParaRPr lang="en-US" altLang="zh-CN" sz="2200" dirty="0" smtClean="0">
              <a:solidFill>
                <a:srgbClr val="212121"/>
              </a:solidFill>
              <a:cs typeface="Times New Roman" charset="0"/>
            </a:endParaRPr>
          </a:p>
          <a:p>
            <a:pPr marL="0" indent="0"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从底层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支持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Vue.js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语法和构建工具体系。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809840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TW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修改</a:t>
            </a:r>
            <a:r>
              <a:rPr lang="zh-TW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了 </a:t>
            </a:r>
            <a:r>
              <a:rPr lang="en-US" altLang="zh-TW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Vue.js</a:t>
            </a:r>
            <a:r>
              <a:rPr lang="en-US" altLang="zh-TW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TW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 </a:t>
            </a:r>
            <a:r>
              <a:rPr lang="en-US" altLang="zh-TW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runtime </a:t>
            </a:r>
            <a:r>
              <a:rPr lang="zh-TW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 </a:t>
            </a:r>
            <a:r>
              <a:rPr lang="en-US" altLang="zh-TW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compiler </a:t>
            </a:r>
            <a:r>
              <a:rPr lang="zh-TW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实现，使其可以运行在小程序环境中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开发小程序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开源即热门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Mpvue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60300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5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体验微信自带的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api</a:t>
            </a:r>
            <a:r>
              <a:rPr lang="zh-CN" altLang="en-US" sz="2200" smtClean="0">
                <a:solidFill>
                  <a:srgbClr val="212121"/>
                </a:solidFill>
                <a:cs typeface="Times New Roman" charset="0"/>
              </a:rPr>
              <a:t>能力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小程序自带组件也可以用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单文件组件</a:t>
            </a:r>
            <a:endParaRPr lang="en-US" altLang="zh-CN" sz="20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自带组件事件绑定也使用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的，比如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@click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3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使用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vue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语法开发，编译为小程序语法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组件规范，熟悉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vuejs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即可开发小程序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一套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程序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h5+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小程序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比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wepy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工具对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语法支持度更高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6212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Mpvue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0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9144000" cy="38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小程序的缺点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不能用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，自断双臂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语法和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html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不兼容，单独开发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学习成本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337784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为什么需要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mpvue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395536" y="12035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彻底的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组件化开发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能力：提高代码复用性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95536" y="27157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快捷的 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webpack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构建机制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：开发阶段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hotReload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Mpvue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的能力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60300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95536" y="32918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安装依赖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95536" y="386789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 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Vue.js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命令行工具 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vue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-cli 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快速初始化项目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395536" y="45159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H5 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代码转换编译成小程序目标代码的能力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2" name="矩形"/>
          <p:cNvSpPr>
            <a:spLocks/>
          </p:cNvSpPr>
          <p:nvPr/>
        </p:nvSpPr>
        <p:spPr>
          <a:xfrm>
            <a:off x="395536" y="17076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完整的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开发体验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>
            <a:off x="395536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彻底的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Vue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组件化开发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能力：提高代码复用性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6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9" grpId="0"/>
      <p:bldP spid="10" grpId="0"/>
      <p:bldP spid="11" grpId="0"/>
      <p:bldP spid="1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9144000" cy="40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2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912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87205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59580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1626</TotalTime>
  <Words>274</Words>
  <Application>Microsoft Macintosh PowerPoint</Application>
  <PresentationFormat>全屏显示(16:9)</PresentationFormat>
  <Paragraphs>65</Paragraphs>
  <Slides>21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晗 于</cp:lastModifiedBy>
  <cp:revision>194</cp:revision>
  <dcterms:created xsi:type="dcterms:W3CDTF">2016-04-25T01:54:29Z</dcterms:created>
  <dcterms:modified xsi:type="dcterms:W3CDTF">2018-05-16T23:56:55Z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