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2"/>
  </p:notesMasterIdLst>
  <p:sldIdLst>
    <p:sldId id="275" r:id="rId3"/>
    <p:sldId id="256" r:id="rId4"/>
    <p:sldId id="308" r:id="rId5"/>
    <p:sldId id="309" r:id="rId6"/>
    <p:sldId id="280" r:id="rId7"/>
    <p:sldId id="319" r:id="rId8"/>
    <p:sldId id="320" r:id="rId9"/>
    <p:sldId id="322" r:id="rId10"/>
    <p:sldId id="302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38" d="100"/>
          <a:sy n="138" d="100"/>
        </p:scale>
        <p:origin x="-96" y="-216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18/3/13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655217" y="1923678"/>
            <a:ext cx="1881157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Koa2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入门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koa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入门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基本用法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进阶知识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基于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nodejs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平台的下一代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web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开发框架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Async+await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处理异步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Express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原班人马打造，更精简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洋葱圈型的中间件机制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0441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7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431800"/>
            <a:ext cx="5575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麻雀虽小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Next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  下一个中间件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ctx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 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封装了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request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response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的对下个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  启动应用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代码疑问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031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376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入门很简单，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实战进阶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操作数据库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Koa-router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了解原理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当然是自己造一个了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4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1133</TotalTime>
  <Words>77</Words>
  <Application>Microsoft Macintosh PowerPoint</Application>
  <PresentationFormat>全屏显示(16:9)</PresentationFormat>
  <Paragraphs>27</Paragraphs>
  <Slides>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xinjing 生</cp:lastModifiedBy>
  <cp:revision>141</cp:revision>
  <dcterms:created xsi:type="dcterms:W3CDTF">2016-04-25T01:54:29Z</dcterms:created>
  <dcterms:modified xsi:type="dcterms:W3CDTF">2018-03-13T02:55:12Z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