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1"/>
  </p:notesMasterIdLst>
  <p:sldIdLst>
    <p:sldId id="275" r:id="rId3"/>
    <p:sldId id="318" r:id="rId4"/>
    <p:sldId id="256" r:id="rId5"/>
    <p:sldId id="309" r:id="rId6"/>
    <p:sldId id="280" r:id="rId7"/>
    <p:sldId id="311" r:id="rId8"/>
    <p:sldId id="303" r:id="rId9"/>
    <p:sldId id="302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38" d="100"/>
          <a:sy n="138" d="100"/>
        </p:scale>
        <p:origin x="-96" y="-216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18/3/13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腾讯云小程序后台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小程序后台要求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购买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证书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购买域名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机器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pm2+nginx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自己部署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自己部署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4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腾讯小程序解决方案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集成微信开发工具一键上传部署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Koa2+mysql+wafer-sdk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（腾讯小程序解决方案）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调试免费域名</a:t>
            </a:r>
            <a:r>
              <a:rPr lang="zh-CN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环境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腾讯云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339502"/>
            <a:ext cx="9144000" cy="4956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987574"/>
            <a:ext cx="9144000" cy="49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开通后，微信号绑定腾讯云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进入管理后台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注册腾讯云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x-none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下载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nodejs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demo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，熟悉开发工具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开通步骤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49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腾讯云环境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详情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=》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腾讯云状态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腾讯云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=》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首次上传测试代码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全局和局部样式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开发工具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8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1367</TotalTime>
  <Words>83</Words>
  <Application>Microsoft Macintosh PowerPoint</Application>
  <PresentationFormat>全屏显示(16:9)</PresentationFormat>
  <Paragraphs>27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xinjing 生</cp:lastModifiedBy>
  <cp:revision>137</cp:revision>
  <dcterms:created xsi:type="dcterms:W3CDTF">2016-04-25T01:54:29Z</dcterms:created>
  <dcterms:modified xsi:type="dcterms:W3CDTF">2018-03-13T07:33:54Z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