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6"/>
  </p:notesMasterIdLst>
  <p:sldIdLst>
    <p:sldId id="275" r:id="rId3"/>
    <p:sldId id="318" r:id="rId4"/>
    <p:sldId id="256" r:id="rId5"/>
    <p:sldId id="309" r:id="rId6"/>
    <p:sldId id="280" r:id="rId7"/>
    <p:sldId id="311" r:id="rId8"/>
    <p:sldId id="303" r:id="rId9"/>
    <p:sldId id="319" r:id="rId10"/>
    <p:sldId id="320" r:id="rId11"/>
    <p:sldId id="321" r:id="rId12"/>
    <p:sldId id="322" r:id="rId13"/>
    <p:sldId id="323" r:id="rId14"/>
    <p:sldId id="302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84" d="100"/>
          <a:sy n="84" d="100"/>
        </p:scale>
        <p:origin x="-112" y="-1320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18/4/1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18/4/1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tencent.com/capi" TargetMode="External"/><Relationship Id="rId4" Type="http://schemas.openxmlformats.org/officeDocument/2006/relationships/hyperlink" Target="https://console.cloud.tencent.com/developer" TargetMode="Externa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0" y="1923678"/>
            <a:ext cx="9144000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腾讯云小程序后台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如果不搭建本地环境，可以忽略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指南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https://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cloud.tencent.com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/document/product/619/11442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本地安装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563293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  <a:hlinkClick r:id="rId3"/>
              </a:rPr>
              <a:t>https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  <a:hlinkClick r:id="rId3"/>
              </a:rPr>
              <a:t>://console.cloud.tencent.com/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  <a:hlinkClick r:id="rId3"/>
              </a:rPr>
              <a:t>capi</a:t>
            </a:r>
            <a:endParaRPr lang="en-US" altLang="zh-CN" sz="2000" dirty="0" smtClean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 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  <a:hlinkClick r:id="rId4"/>
              </a:rPr>
              <a:t>https</a:t>
            </a:r>
            <a:r>
              <a:rPr lang="en-US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  <a:hlinkClick r:id="rId4"/>
              </a:rPr>
              <a:t>://console.cloud.tencent.com/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  <a:hlinkClick r:id="rId4"/>
              </a:rPr>
              <a:t>developer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获取密钥和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appid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本地环境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01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配置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server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的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config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指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node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tools/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initDb.js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记得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新建数据库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install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mr-I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–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g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nodemon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run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dev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本地环境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99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豆瓣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api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指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node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tools/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initDb.js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记得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新建数据库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057822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https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://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developers.douban.com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/wiki/?title=book_v2#get_isbn_book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run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dev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注意事项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7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4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小程序后台要求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购买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证书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购买域名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机器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pm2+nginx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自己部署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自己部署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4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腾讯小程序解决方案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集成微信开发工具一键上传部署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Koa2+mysql+wafer-sdk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（腾讯小程序解决方案）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调试免费域名</a:t>
            </a:r>
            <a:r>
              <a:rPr lang="zh-CN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环境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腾讯云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339502"/>
            <a:ext cx="9144000" cy="4956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987574"/>
            <a:ext cx="9144000" cy="49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开通后，微信号绑定腾讯云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进入管理后台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注册腾讯云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x-none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下载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nodejs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demo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，熟悉开发工具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开通步骤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49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腾讯云环境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详情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=》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腾讯云状态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腾讯云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=》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首次上传测试代码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全局和局部样式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开发工具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8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charset="0"/>
              </a:rPr>
              <a:t>开发工具管理代码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Npm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install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wafer2-client-sdk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mr-I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–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save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腾讯云解决方案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sdk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Project.config.json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全局和局部样式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开发设置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可能需要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charset="0"/>
              </a:rPr>
              <a:t>npm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安装的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搭建本地开发环境，每次上传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远程调试略麻烦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install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sass-loader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ode-sass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mr-IN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–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save-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dev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（可能需要）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本地安装 </a:t>
            </a:r>
            <a:r>
              <a:rPr lang="zh-CN" altLang="zh-CN" sz="2000" dirty="0">
                <a:solidFill>
                  <a:srgbClr val="464563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0" y="497054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额外配置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3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3197</TotalTime>
  <Words>234</Words>
  <Application>Microsoft Macintosh PowerPoint</Application>
  <PresentationFormat>全屏显示(16:9)</PresentationFormat>
  <Paragraphs>58</Paragraphs>
  <Slides>13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xinjing 生</cp:lastModifiedBy>
  <cp:revision>157</cp:revision>
  <dcterms:created xsi:type="dcterms:W3CDTF">2016-04-25T01:54:29Z</dcterms:created>
  <dcterms:modified xsi:type="dcterms:W3CDTF">2018-04-02T21:58:43Z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