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8"/>
  </p:notesMasterIdLst>
  <p:sldIdLst>
    <p:sldId id="275" r:id="rId3"/>
    <p:sldId id="256" r:id="rId4"/>
    <p:sldId id="304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05" r:id="rId21"/>
    <p:sldId id="320" r:id="rId22"/>
    <p:sldId id="321" r:id="rId23"/>
    <p:sldId id="322" r:id="rId24"/>
    <p:sldId id="323" r:id="rId25"/>
    <p:sldId id="324" r:id="rId26"/>
    <p:sldId id="302" r:id="rId2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31" d="100"/>
          <a:sy n="131" d="100"/>
        </p:scale>
        <p:origin x="-128" y="-624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18/5/4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18/5/4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构建自己的</a:t>
            </a:r>
            <a:r>
              <a:rPr lang="zh-CN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oa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609600"/>
            <a:ext cx="61849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0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一直用的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ctx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 也就是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context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，到底是什么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Ctx.body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=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xx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就可以修改相应 如何做到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挂载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request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response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对象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getter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和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setter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永恒钻石---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构建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ctx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6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7800"/>
            <a:ext cx="5334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6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0"/>
            <a:ext cx="33346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8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49451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中间件原理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Compose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洋葱圈模型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动手实现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至尊星耀</a:t>
            </a:r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---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实现中间件机制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4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0"/>
            <a:ext cx="5759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0"/>
            <a:ext cx="53689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9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54632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异步一次调用函数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所以对外暴露的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next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要是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promise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烧脑的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compose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异步结束 再调用下一个中间件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考虑异步有序执行中间件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5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en-US" sz="2200" dirty="0" smtClean="0">
                <a:solidFill>
                  <a:srgbClr val="212121"/>
                </a:solidFill>
                <a:cs typeface="Times New Roman" charset="0"/>
              </a:rPr>
              <a:t>知其然</a:t>
            </a:r>
            <a:r>
              <a:rPr lang="en-US" altLang="en-US" sz="2200" smtClean="0">
                <a:solidFill>
                  <a:srgbClr val="212121"/>
                </a:solidFill>
                <a:cs typeface="Times New Roman" charset="0"/>
              </a:rPr>
              <a:t>，</a:t>
            </a:r>
            <a:r>
              <a:rPr lang="en-US" altLang="en-US" sz="2200" smtClean="0">
                <a:solidFill>
                  <a:srgbClr val="212121"/>
                </a:solidFill>
                <a:cs typeface="Times New Roman" charset="0"/>
              </a:rPr>
              <a:t>也</a:t>
            </a:r>
            <a:r>
              <a:rPr lang="en-US" altLang="en-US" sz="2200" smtClean="0">
                <a:solidFill>
                  <a:srgbClr val="212121"/>
                </a:solidFill>
                <a:cs typeface="Times New Roman" charset="0"/>
              </a:rPr>
              <a:t>知其</a:t>
            </a:r>
            <a:r>
              <a:rPr lang="en-US" altLang="en-US" sz="2200" smtClean="0">
                <a:solidFill>
                  <a:srgbClr val="212121"/>
                </a:solidFill>
                <a:cs typeface="Times New Roman" charset="0"/>
              </a:rPr>
              <a:t>所以然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封装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request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response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Koa2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源码剖析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实现中间件机制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14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0"/>
            <a:ext cx="5570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Middlewares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中间件数组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Compose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概念搞清楚，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代码就呼之欲出了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传递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context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最后再看一遍原版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koa2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源码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compose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加入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47065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2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0"/>
            <a:ext cx="39920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3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循序渐进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段位升级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封装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request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response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Koa2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源码剖析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实现中间件机制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4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基于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node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的自带的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http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模块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需要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特性，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版本建议安装</a:t>
            </a:r>
            <a:r>
              <a:rPr lang="zh-C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7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.6+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蜗牛造的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koa2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就叫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woa2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循序渐进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Koa原理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7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已完成部分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秩序白银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---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了解中间件机制，实现自己的中间件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倔强青铜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---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会使用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koa+koa-router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循序渐进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---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koa+mysql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循序渐进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7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已完成部分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秩序白银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---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了解中间件机制，实现自己的中间件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倔强青铜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---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会使用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koa+koa-router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荣耀黄金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---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koa+mysql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循序渐进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7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基于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node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自带的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http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库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简单的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callback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node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怎么开发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服务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简单的封装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api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39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尊贵铂金--- </a:t>
            </a:r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了解koa原理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0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19100"/>
            <a:ext cx="7340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0"/>
            <a:ext cx="60438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3785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2385</TotalTime>
  <Words>271</Words>
  <Application>Microsoft Macintosh PowerPoint</Application>
  <PresentationFormat>全屏显示(16:9)</PresentationFormat>
  <Paragraphs>63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晗 于</cp:lastModifiedBy>
  <cp:revision>189</cp:revision>
  <dcterms:created xsi:type="dcterms:W3CDTF">2016-04-25T01:54:29Z</dcterms:created>
  <dcterms:modified xsi:type="dcterms:W3CDTF">2018-05-03T23:12:03Z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