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2166"/>
  </p:normalViewPr>
  <p:slideViewPr>
    <p:cSldViewPr snapToGrid="0" snapToObjects="1">
      <p:cViewPr>
        <p:scale>
          <a:sx n="100" d="100"/>
          <a:sy n="100" d="100"/>
        </p:scale>
        <p:origin x="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D31A3-BD0E-8B42-A13D-26B59A9E8AE7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2D02-8FBF-A44C-8E19-627F096BE7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966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3C337-E197-5540-9B03-9E8FE2BA91E8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6B6AA-9369-BC4A-BF24-4E3729E04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19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6B6AA-9369-BC4A-BF24-4E3729E0497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22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0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26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475"/>
            <a:ext cx="7315200" cy="335891"/>
          </a:xfrm>
          <a:ln>
            <a:noFill/>
          </a:ln>
        </p:spPr>
        <p:txBody>
          <a:bodyPr>
            <a:noAutofit/>
          </a:bodyPr>
          <a:lstStyle>
            <a:lvl1pPr>
              <a:defRPr sz="1800" u="sng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158"/>
            <a:ext cx="10515600" cy="5210805"/>
          </a:xfrm>
        </p:spPr>
        <p:txBody>
          <a:bodyPr/>
          <a:lstStyle>
            <a:lvl1pPr>
              <a:lnSpc>
                <a:spcPct val="200000"/>
              </a:lnSpc>
              <a:defRPr sz="2000"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lnSpc>
                <a:spcPct val="150000"/>
              </a:lnSpc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47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50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7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98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63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64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4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218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THeiti Light" charset="-122"/>
          <a:ea typeface="STHeiti Light" charset="-122"/>
          <a:cs typeface="STHeiti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-native/docs/getting-started.html" TargetMode="External"/><Relationship Id="rId3" Type="http://schemas.openxmlformats.org/officeDocument/2006/relationships/hyperlink" Target="http://reactnative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6900" y="1170782"/>
            <a:ext cx="9144000" cy="2387600"/>
          </a:xfrm>
        </p:spPr>
        <p:txBody>
          <a:bodyPr/>
          <a:lstStyle/>
          <a:p>
            <a:r>
              <a:rPr kumimoji="1" lang="zh-CN" altLang="en-US" dirty="0" smtClean="0"/>
              <a:t>挑战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6900" y="3558382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React Native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618582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NPM &amp; GITHUB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30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使用开源组件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应急修改开源组件</a:t>
            </a:r>
          </a:p>
          <a:p>
            <a:r>
              <a:rPr kumimoji="1" lang="zh-CN" altLang="en-US" dirty="0" smtClean="0"/>
              <a:t>提交</a:t>
            </a:r>
            <a:r>
              <a:rPr kumimoji="1" lang="en-US" altLang="zh-CN" dirty="0" smtClean="0"/>
              <a:t>PR</a:t>
            </a:r>
            <a:endParaRPr kumimoji="1" lang="zh-CN" altLang="en-US" dirty="0" smtClean="0"/>
          </a:p>
          <a:p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NPM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30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英文文档（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facebook.github.io/react-native/docs/getting-started.html</a:t>
            </a:r>
            <a:r>
              <a:rPr kumimoji="1" lang="zh-CN" altLang="en-US" dirty="0" smtClean="0"/>
              <a:t>）</a:t>
            </a:r>
          </a:p>
          <a:p>
            <a:r>
              <a:rPr kumimoji="1" lang="zh-CN" altLang="en-US" dirty="0" smtClean="0"/>
              <a:t>中文文档</a:t>
            </a:r>
            <a:r>
              <a:rPr kumimoji="1" lang="en-US" altLang="zh-CN" dirty="0" smtClean="0"/>
              <a:t> ( </a:t>
            </a:r>
            <a:r>
              <a:rPr kumimoji="1" lang="en-US" altLang="zh-CN" dirty="0" smtClean="0">
                <a:hlinkClick r:id="rId3"/>
              </a:rPr>
              <a:t>http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r`eactnative.cn/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基础组件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</a:p>
          <a:p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Image</a:t>
            </a:r>
          </a:p>
          <a:p>
            <a:r>
              <a:rPr kumimoji="1" lang="en-US" altLang="zh-CN" dirty="0" err="1" smtClean="0"/>
              <a:t>TextInput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ListView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ScrollView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TouchableX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7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小知识点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中文字体</a:t>
            </a:r>
          </a:p>
          <a:p>
            <a:r>
              <a:rPr kumimoji="1" lang="zh-CN" altLang="en-US" dirty="0" smtClean="0"/>
              <a:t>字体单位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sp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图片预加载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ListView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 World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9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调试工具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24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DEBUG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JS </a:t>
            </a:r>
            <a:r>
              <a:rPr kumimoji="1" lang="zh-CN" altLang="en-US" dirty="0" smtClean="0"/>
              <a:t>调试</a:t>
            </a:r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调试</a:t>
            </a:r>
          </a:p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调试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7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9666</TotalTime>
  <Words>71</Words>
  <Application>Microsoft Macintosh PowerPoint</Application>
  <PresentationFormat>宽屏</PresentationFormat>
  <Paragraphs>32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Microsoft YaHei</vt:lpstr>
      <vt:lpstr>STHeiti Light</vt:lpstr>
      <vt:lpstr>宋体</vt:lpstr>
      <vt:lpstr>Arial</vt:lpstr>
      <vt:lpstr>Office Theme</vt:lpstr>
      <vt:lpstr>挑战</vt:lpstr>
      <vt:lpstr>文档</vt:lpstr>
      <vt:lpstr>文档链接</vt:lpstr>
      <vt:lpstr>基础组件</vt:lpstr>
      <vt:lpstr>基础组件</vt:lpstr>
      <vt:lpstr>小知识点</vt:lpstr>
      <vt:lpstr>Hello World</vt:lpstr>
      <vt:lpstr>调试工具</vt:lpstr>
      <vt:lpstr>DEBUG </vt:lpstr>
      <vt:lpstr>NPM &amp; GITHUB</vt:lpstr>
      <vt:lpstr>提要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魏蒙</dc:creator>
  <cp:lastModifiedBy>魏蒙</cp:lastModifiedBy>
  <cp:revision>141</cp:revision>
  <dcterms:created xsi:type="dcterms:W3CDTF">2016-04-30T20:44:58Z</dcterms:created>
  <dcterms:modified xsi:type="dcterms:W3CDTF">2016-07-02T19:47:24Z</dcterms:modified>
</cp:coreProperties>
</file>