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92166"/>
  </p:normalViewPr>
  <p:slideViewPr>
    <p:cSldViewPr snapToGrid="0" snapToObjects="1">
      <p:cViewPr>
        <p:scale>
          <a:sx n="100" d="100"/>
          <a:sy n="100" d="100"/>
        </p:scale>
        <p:origin x="24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7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D31A3-BD0E-8B42-A13D-26B59A9E8AE7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2D02-8FBF-A44C-8E19-627F096BE7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966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3C337-E197-5540-9B03-9E8FE2BA91E8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6B6AA-9369-BC4A-BF24-4E3729E049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19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6B6AA-9369-BC4A-BF24-4E3729E0497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22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6B6AA-9369-BC4A-BF24-4E3729E0497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08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30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8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26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1475"/>
            <a:ext cx="7315200" cy="335891"/>
          </a:xfrm>
          <a:ln>
            <a:noFill/>
          </a:ln>
        </p:spPr>
        <p:txBody>
          <a:bodyPr>
            <a:noAutofit/>
          </a:bodyPr>
          <a:lstStyle>
            <a:lvl1pPr>
              <a:defRPr sz="1800" u="sng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158"/>
            <a:ext cx="10515600" cy="5210805"/>
          </a:xfrm>
        </p:spPr>
        <p:txBody>
          <a:bodyPr/>
          <a:lstStyle>
            <a:lvl1pPr>
              <a:lnSpc>
                <a:spcPct val="200000"/>
              </a:lnSpc>
              <a:defRPr sz="2000"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lnSpc>
                <a:spcPct val="150000"/>
              </a:lnSpc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47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50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79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98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9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63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64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243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105E-F004-7346-A350-BFA8F68C4385}" type="datetimeFigureOut">
              <a:rPr kumimoji="1" lang="zh-CN" altLang="en-US" smtClean="0"/>
              <a:t>16/7/3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A91F8-FE54-3A4D-A5C9-89BE28136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218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THeiti Light" charset="-122"/>
          <a:ea typeface="STHeiti Light" charset="-122"/>
          <a:cs typeface="STHeiti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66900" y="1170782"/>
            <a:ext cx="9144000" cy="2387600"/>
          </a:xfrm>
        </p:spPr>
        <p:txBody>
          <a:bodyPr/>
          <a:lstStyle/>
          <a:p>
            <a:r>
              <a:rPr kumimoji="1" lang="zh-CN" altLang="en-US" dirty="0" smtClean="0"/>
              <a:t>挑战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6900" y="3558382"/>
            <a:ext cx="9144000" cy="1655762"/>
          </a:xfrm>
        </p:spPr>
        <p:txBody>
          <a:bodyPr/>
          <a:lstStyle/>
          <a:p>
            <a:r>
              <a:rPr kumimoji="1" lang="en-US" altLang="zh-CN" dirty="0" smtClean="0"/>
              <a:t>React Native</a:t>
            </a: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618582"/>
            <a:ext cx="132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组件（</a:t>
            </a:r>
            <a:r>
              <a:rPr kumimoji="1" lang="en-US" altLang="zh-CN" dirty="0" smtClean="0"/>
              <a:t>Component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组件是由属性和状态驱动渲染的函数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8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36600" y="2514600"/>
                <a:ext cx="55038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3200" b="0" i="0" smtClean="0">
                          <a:latin typeface="Cambria Math" charset="0"/>
                        </a:rPr>
                        <m:t>V</m:t>
                      </m:r>
                      <m:r>
                        <a:rPr kumimoji="1" lang="en-US" altLang="zh-CN" sz="32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3200" b="0" i="0" smtClean="0">
                              <a:latin typeface="Cambria Math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3200" b="0" i="0" smtClean="0">
                              <a:latin typeface="Cambria Math" charset="0"/>
                            </a:rPr>
                            <m:t>r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𝑛𝑒𝑥𝑡𝑃𝑟𝑜𝑝𝑠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, 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𝑛𝑒𝑥𝑡𝑆𝑡𝑎𝑡𝑒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2514600"/>
                <a:ext cx="5503814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25500" y="952500"/>
                <a:ext cx="14986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3200" b="0" i="0" smtClean="0">
                          <a:latin typeface="Cambria Math" charset="0"/>
                        </a:rPr>
                        <m:t>V</m:t>
                      </m:r>
                      <m:r>
                        <a:rPr kumimoji="1" lang="en-US" altLang="zh-CN" sz="32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3200" b="0" i="0" smtClean="0">
                              <a:latin typeface="Cambria Math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3200" b="0" i="0" smtClean="0">
                              <a:latin typeface="Cambria Math" charset="0"/>
                            </a:rPr>
                            <m:t>r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Cambria Math" charset="0"/>
                        </a:rPr>
                        <m:t>()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952500"/>
                <a:ext cx="149861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25500" y="1733550"/>
                <a:ext cx="341298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3200" b="0" i="0" smtClean="0">
                          <a:latin typeface="Cambria Math" charset="0"/>
                        </a:rPr>
                        <m:t>V</m:t>
                      </m:r>
                      <m:r>
                        <a:rPr kumimoji="1" lang="en-US" altLang="zh-CN" sz="32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3200" b="0" i="0" smtClean="0">
                              <a:latin typeface="Cambria Math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3200" b="0" i="0" smtClean="0">
                              <a:latin typeface="Cambria Math" charset="0"/>
                            </a:rPr>
                            <m:t>r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𝑛𝑒𝑥𝑡𝑃𝑟𝑜𝑝𝑠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1733550"/>
                <a:ext cx="3412986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25500" y="3222625"/>
                <a:ext cx="62376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3200" b="0" i="0" smtClean="0">
                          <a:latin typeface="Cambria Math" charset="0"/>
                        </a:rPr>
                        <m:t>V</m:t>
                      </m:r>
                      <m:r>
                        <a:rPr kumimoji="1" lang="en-US" altLang="zh-CN" sz="32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𝑛𝑒𝑥𝑡𝑃𝑟𝑜𝑝𝑠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𝑛𝑒𝑥𝑡𝑆𝑡𝑎𝑡𝑒</m:t>
                          </m:r>
                        </m:e>
                      </m:d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3222625"/>
                <a:ext cx="623760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25500" y="3898900"/>
                <a:ext cx="7621125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3200" b="0" i="0" smtClean="0">
                          <a:latin typeface="Cambria Math" charset="0"/>
                        </a:rPr>
                        <m:t>V</m:t>
                      </m:r>
                      <m:r>
                        <a:rPr kumimoji="1" lang="en-US" altLang="zh-CN" sz="32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𝑓𝑖𝑙𝑡𝑒𝑟</m:t>
                              </m:r>
                            </m:sub>
                          </m:s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𝑛𝑒𝑥𝑡𝑃𝑟𝑜𝑝𝑠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), 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𝑛𝑒𝑥𝑡𝑆𝑡𝑎𝑡𝑒</m:t>
                          </m:r>
                        </m:e>
                      </m:d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3898900"/>
                <a:ext cx="7621125" cy="5671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40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组件关系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数据由父组件流向子组件（父组件的状态成为子组件的属性）</a:t>
            </a:r>
          </a:p>
          <a:p>
            <a:r>
              <a:rPr kumimoji="1" lang="en-US" altLang="zh-CN" dirty="0" err="1" smtClean="0"/>
              <a:t>nextProps</a:t>
            </a:r>
            <a:r>
              <a:rPr kumimoji="1" lang="zh-CN" altLang="en-US" dirty="0" smtClean="0"/>
              <a:t>由父组件决定，  </a:t>
            </a:r>
            <a:r>
              <a:rPr kumimoji="1" lang="en-US" altLang="zh-CN" dirty="0" err="1" smtClean="0"/>
              <a:t>nextState</a:t>
            </a:r>
            <a:r>
              <a:rPr kumimoji="1" lang="zh-CN" altLang="en-US" dirty="0" smtClean="0"/>
              <a:t>由组件自身决定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6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组件生命周期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挂载</a:t>
            </a:r>
          </a:p>
          <a:p>
            <a:pPr lvl="1"/>
            <a:r>
              <a:rPr lang="en-US" altLang="zh-CN" b="1" dirty="0" err="1"/>
              <a:t>componentWillMount</a:t>
            </a:r>
            <a:endParaRPr lang="en-US" altLang="zh-CN" b="1" dirty="0"/>
          </a:p>
          <a:p>
            <a:pPr lvl="1"/>
            <a:r>
              <a:rPr lang="en-US" altLang="zh-CN" b="1" dirty="0" err="1" smtClean="0"/>
              <a:t>componentDidMount</a:t>
            </a:r>
            <a:endParaRPr lang="zh-CN" altLang="en-US" b="1" dirty="0" smtClean="0"/>
          </a:p>
          <a:p>
            <a:pPr lvl="1"/>
            <a:r>
              <a:rPr lang="en-US" altLang="zh-CN" b="1" dirty="0" err="1" smtClean="0"/>
              <a:t>componentWillUnmount</a:t>
            </a:r>
            <a:endParaRPr lang="en-US" altLang="zh-CN" b="1" dirty="0"/>
          </a:p>
          <a:p>
            <a:r>
              <a:rPr lang="zh-CN" altLang="en-US" b="1" dirty="0" smtClean="0"/>
              <a:t>更新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componentWillReceiveProps</a:t>
            </a:r>
            <a:endParaRPr lang="zh-CN" altLang="en-US" b="1" dirty="0" smtClean="0"/>
          </a:p>
          <a:p>
            <a:pPr lvl="1"/>
            <a:r>
              <a:rPr lang="en-US" altLang="zh-CN" b="1" dirty="0" err="1"/>
              <a:t>shouldComponentUpdate</a:t>
            </a:r>
            <a:endParaRPr lang="en-US" altLang="zh-CN" b="1" dirty="0"/>
          </a:p>
          <a:p>
            <a:pPr lvl="1"/>
            <a:r>
              <a:rPr lang="en-US" altLang="zh-CN" b="1" dirty="0" err="1"/>
              <a:t>componentWillUpdate</a:t>
            </a:r>
            <a:endParaRPr lang="en-US" altLang="zh-CN" b="1" dirty="0"/>
          </a:p>
          <a:p>
            <a:pPr lvl="1"/>
            <a:r>
              <a:rPr lang="en-US" altLang="zh-CN" b="1" dirty="0" err="1" smtClean="0"/>
              <a:t>componentDidUpdate</a:t>
            </a:r>
            <a:endParaRPr lang="zh-CN" altLang="en-US" b="1" dirty="0" smtClean="0"/>
          </a:p>
          <a:p>
            <a:pPr lvl="1"/>
            <a:r>
              <a:rPr lang="en-US" altLang="zh-CN" b="1" dirty="0" smtClean="0"/>
              <a:t>render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77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VirtualDOM</a:t>
            </a:r>
            <a:r>
              <a:rPr kumimoji="1" lang="en-US" altLang="zh-CN" dirty="0" smtClean="0"/>
              <a:t> &amp;&amp; </a:t>
            </a:r>
            <a:r>
              <a:rPr kumimoji="1" lang="zh-CN" altLang="en-US" dirty="0" smtClean="0"/>
              <a:t>调和算法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</a:t>
            </a:r>
            <a:r>
              <a:rPr kumimoji="1" lang="en-US" altLang="zh-CN" dirty="0" err="1" smtClean="0"/>
              <a:t>nextProps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nextState</a:t>
            </a:r>
            <a:r>
              <a:rPr kumimoji="1" lang="zh-CN" altLang="en-US" dirty="0" smtClean="0"/>
              <a:t>计算出的</a:t>
            </a:r>
            <a:r>
              <a:rPr kumimoji="1" lang="en-US" altLang="zh-CN" dirty="0" err="1" smtClean="0"/>
              <a:t>VirtualDOM</a:t>
            </a:r>
            <a:r>
              <a:rPr kumimoji="1" lang="zh-CN" altLang="en-US" dirty="0" smtClean="0"/>
              <a:t>， 被用于和之前的</a:t>
            </a:r>
            <a:r>
              <a:rPr kumimoji="1" lang="en-US" altLang="zh-CN" dirty="0" err="1" smtClean="0"/>
              <a:t>VirtualDOM</a:t>
            </a:r>
            <a:r>
              <a:rPr kumimoji="1" lang="zh-CN" altLang="en-US" dirty="0" smtClean="0"/>
              <a:t>进行比较从而得出绘制界面的最小操作。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41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计算两颗树的调和需要</a:t>
            </a:r>
            <a:r>
              <a:rPr kumimoji="1" lang="en-US" altLang="zh-CN" dirty="0" smtClean="0"/>
              <a:t>O(n^3)</a:t>
            </a:r>
            <a:r>
              <a:rPr kumimoji="1" lang="zh-CN" altLang="en-US" dirty="0" smtClean="0"/>
              <a:t>次操作</a:t>
            </a:r>
          </a:p>
          <a:p>
            <a:r>
              <a:rPr kumimoji="1" lang="zh-CN" altLang="en-US" dirty="0" smtClean="0"/>
              <a:t>为了节省时间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采用启发式算法，分两种情况：</a:t>
            </a:r>
          </a:p>
          <a:p>
            <a:pPr lvl="1"/>
            <a:r>
              <a:rPr kumimoji="1" lang="zh-CN" altLang="en-US" dirty="0" smtClean="0"/>
              <a:t>节点类型不同</a:t>
            </a:r>
          </a:p>
          <a:p>
            <a:pPr lvl="1"/>
            <a:r>
              <a:rPr kumimoji="1" lang="zh-CN" altLang="en-US" dirty="0" smtClean="0"/>
              <a:t>节点类型相同</a:t>
            </a:r>
          </a:p>
          <a:p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180731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Component</a:t>
            </a:r>
            <a:r>
              <a:rPr kumimoji="1" lang="zh-CN" altLang="en-US" dirty="0" smtClean="0"/>
              <a:t>实例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95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9721</TotalTime>
  <Words>148</Words>
  <Application>Microsoft Macintosh PowerPoint</Application>
  <PresentationFormat>宽屏</PresentationFormat>
  <Paragraphs>35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Calibri</vt:lpstr>
      <vt:lpstr>Cambria Math</vt:lpstr>
      <vt:lpstr>Microsoft YaHei</vt:lpstr>
      <vt:lpstr>STHeiti Light</vt:lpstr>
      <vt:lpstr>宋体</vt:lpstr>
      <vt:lpstr>Arial</vt:lpstr>
      <vt:lpstr>Office Theme</vt:lpstr>
      <vt:lpstr>挑战</vt:lpstr>
      <vt:lpstr>组件（Component）</vt:lpstr>
      <vt:lpstr>PowerPoint 演示文稿</vt:lpstr>
      <vt:lpstr>组件关系</vt:lpstr>
      <vt:lpstr>组件生命周期</vt:lpstr>
      <vt:lpstr>VirtualDOM &amp;&amp; 调和算法</vt:lpstr>
      <vt:lpstr>算法</vt:lpstr>
      <vt:lpstr>获取Component实例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魏蒙</dc:creator>
  <cp:lastModifiedBy>魏蒙</cp:lastModifiedBy>
  <cp:revision>151</cp:revision>
  <dcterms:created xsi:type="dcterms:W3CDTF">2016-04-30T20:44:58Z</dcterms:created>
  <dcterms:modified xsi:type="dcterms:W3CDTF">2016-07-02T19:16:28Z</dcterms:modified>
</cp:coreProperties>
</file>