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Rigid Body Simulation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报告人：陈铁文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298575" y="3145790"/>
            <a:ext cx="2496820" cy="10172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20965" y="3145790"/>
            <a:ext cx="2496820" cy="10172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一、背景介绍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Rigid Body Simulation: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435100" y="337693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unconstrained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806055" y="3376930"/>
            <a:ext cx="2616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constrained</a:t>
            </a:r>
            <a:endParaRPr lang="en-US" altLang="zh-CN" sz="2400"/>
          </a:p>
        </p:txBody>
      </p:sp>
      <p:sp>
        <p:nvSpPr>
          <p:cNvPr id="7" name="左箭头 6"/>
          <p:cNvSpPr/>
          <p:nvPr/>
        </p:nvSpPr>
        <p:spPr>
          <a:xfrm>
            <a:off x="4077970" y="3436620"/>
            <a:ext cx="3068320" cy="504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05985" y="3068320"/>
            <a:ext cx="181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contact force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497070" y="3940810"/>
            <a:ext cx="190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inter-penetration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479290" y="2966720"/>
            <a:ext cx="2171700" cy="5041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二、刚体模拟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085" y="2651760"/>
            <a:ext cx="4514215" cy="2265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70" y="2811145"/>
            <a:ext cx="6779895" cy="1807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06245" y="2094230"/>
            <a:ext cx="224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状态变量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12610" y="2229485"/>
            <a:ext cx="2957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状态变量的变化量（求导）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54655" y="5106670"/>
            <a:ext cx="497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更新状态变量以实现无约束下的刚体模拟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三、碰撞检测与响应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2905" y="2437765"/>
            <a:ext cx="7908925" cy="2855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6505" y="1915160"/>
            <a:ext cx="329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检测是否碰撞的符号函数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三、碰撞检测与响应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3790" y="2054225"/>
            <a:ext cx="8802370" cy="4204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9390" y="1546860"/>
            <a:ext cx="297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具体算法：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四、创新点与应用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优点：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、内容完整、适合入门基础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、代码与理论并重</a:t>
            </a:r>
            <a:endParaRPr lang="zh-CN" altLang="en-US" sz="2000"/>
          </a:p>
          <a:p>
            <a:r>
              <a:rPr lang="zh-CN" altLang="en-US" sz="2000"/>
              <a:t>缺点：</a:t>
            </a:r>
            <a:endParaRPr lang="zh-CN" altLang="en-US" sz="2000"/>
          </a:p>
          <a:p>
            <a:r>
              <a:rPr lang="en-US" altLang="zh-CN" sz="2000"/>
              <a:t>1</a:t>
            </a:r>
            <a:r>
              <a:rPr lang="zh-CN" altLang="en-US" sz="2000"/>
              <a:t>、年代久远、缺乏更新</a:t>
            </a:r>
            <a:endParaRPr lang="zh-CN" altLang="en-US" sz="2000"/>
          </a:p>
          <a:p>
            <a:r>
              <a:rPr lang="en-US" altLang="zh-CN" sz="2000"/>
              <a:t>2</a:t>
            </a:r>
            <a:r>
              <a:rPr lang="zh-CN" altLang="en-US" sz="2000"/>
              <a:t>、需要优化</a:t>
            </a:r>
            <a:endParaRPr lang="zh-CN" altLang="en-US" sz="2000"/>
          </a:p>
          <a:p>
            <a:r>
              <a:rPr lang="zh-CN" altLang="en-US" sz="2000"/>
              <a:t>应用：</a:t>
            </a:r>
            <a:endParaRPr lang="zh-CN" altLang="en-US" sz="2000"/>
          </a:p>
          <a:p>
            <a:r>
              <a:rPr lang="zh-CN" altLang="en-US" sz="2000"/>
              <a:t>游戏、医疗、汽车、家居</a:t>
            </a:r>
            <a:r>
              <a:rPr lang="en-US" altLang="zh-CN" sz="2000"/>
              <a:t>···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3648,&quot;width&quot;:10104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44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没关系1392994848</cp:lastModifiedBy>
  <cp:revision>172</cp:revision>
  <dcterms:created xsi:type="dcterms:W3CDTF">2019-06-19T02:08:00Z</dcterms:created>
  <dcterms:modified xsi:type="dcterms:W3CDTF">2021-12-19T10:56:40Z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8CA7D4AC5A654CCC8A45184A61D4B0EF</vt:lpwstr>
  </property>
</Properties>
</file>