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4"/>
    <p:sldMasterId id="2147484033" r:id="rId5"/>
    <p:sldMasterId id="2147484048" r:id="rId6"/>
    <p:sldMasterId id="2147484064" r:id="rId7"/>
    <p:sldMasterId id="2147484077" r:id="rId8"/>
    <p:sldMasterId id="2147484089" r:id="rId9"/>
    <p:sldMasterId id="2147484101" r:id="rId10"/>
    <p:sldMasterId id="2147484102" r:id="rId11"/>
    <p:sldMasterId id="2147484104" r:id="rId12"/>
  </p:sldMasterIdLst>
  <p:notesMasterIdLst>
    <p:notesMasterId r:id="rId24"/>
  </p:notesMasterIdLst>
  <p:handoutMasterIdLst>
    <p:handoutMasterId r:id="rId25"/>
  </p:handoutMasterIdLst>
  <p:sldIdLst>
    <p:sldId id="794" r:id="rId13"/>
    <p:sldId id="877" r:id="rId14"/>
    <p:sldId id="878" r:id="rId15"/>
    <p:sldId id="869" r:id="rId16"/>
    <p:sldId id="868" r:id="rId17"/>
    <p:sldId id="870" r:id="rId18"/>
    <p:sldId id="875" r:id="rId19"/>
    <p:sldId id="871" r:id="rId20"/>
    <p:sldId id="874" r:id="rId21"/>
    <p:sldId id="876" r:id="rId22"/>
    <p:sldId id="799" r:id="rId23"/>
  </p:sldIdLst>
  <p:sldSz cx="9144000" cy="5143500" type="screen16x9"/>
  <p:notesSz cx="7099300" cy="10234613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65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31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6964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61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2742" algn="l" defTabSz="9131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39290" algn="l" defTabSz="9131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195839" algn="l" defTabSz="9131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2388" algn="l" defTabSz="9131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794"/>
            <p14:sldId id="877"/>
            <p14:sldId id="878"/>
            <p14:sldId id="869"/>
            <p14:sldId id="868"/>
            <p14:sldId id="870"/>
            <p14:sldId id="875"/>
            <p14:sldId id="871"/>
            <p14:sldId id="874"/>
            <p14:sldId id="876"/>
            <p14:sldId id="7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2238" userDrawn="1">
          <p15:clr>
            <a:srgbClr val="A4A3A4"/>
          </p15:clr>
        </p15:guide>
        <p15:guide id="4" pos="3515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76"/>
    <a:srgbClr val="BCCCDA"/>
    <a:srgbClr val="CF7B0F"/>
    <a:srgbClr val="E7BD85"/>
    <a:srgbClr val="B6985F"/>
    <a:srgbClr val="0097BE"/>
    <a:srgbClr val="C9D7CE"/>
    <a:srgbClr val="E6A722"/>
    <a:srgbClr val="E6775A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83392" autoAdjust="0"/>
  </p:normalViewPr>
  <p:slideViewPr>
    <p:cSldViewPr>
      <p:cViewPr varScale="1">
        <p:scale>
          <a:sx n="88" d="100"/>
          <a:sy n="88" d="100"/>
        </p:scale>
        <p:origin x="108" y="252"/>
      </p:cViewPr>
      <p:guideLst>
        <p:guide orient="horz" pos="2119"/>
        <p:guide pos="2880"/>
        <p:guide pos="2238"/>
        <p:guide pos="3515"/>
        <p:guide pos="5511"/>
        <p:guide pos="249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954" y="6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1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9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48" algn="l" defTabSz="913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00" algn="l" defTabSz="913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47" algn="l" defTabSz="913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195" algn="l" defTabSz="913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742" algn="l" defTabSz="913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290" algn="l" defTabSz="913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839" algn="l" defTabSz="913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388" algn="l" defTabSz="913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5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1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9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79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保密-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3846717"/>
            <a:ext cx="7317432" cy="88562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37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1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1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70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1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8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5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85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0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131599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548" indent="0">
              <a:buNone/>
              <a:defRPr sz="2000" b="1"/>
            </a:lvl2pPr>
            <a:lvl3pPr marL="913100" indent="0">
              <a:buNone/>
              <a:defRPr sz="1800" b="1"/>
            </a:lvl3pPr>
            <a:lvl4pPr marL="1369647" indent="0">
              <a:buNone/>
              <a:defRPr sz="1600" b="1"/>
            </a:lvl4pPr>
            <a:lvl5pPr marL="1826195" indent="0">
              <a:buNone/>
              <a:defRPr sz="1600" b="1"/>
            </a:lvl5pPr>
            <a:lvl6pPr marL="2282742" indent="0">
              <a:buNone/>
              <a:defRPr sz="1600" b="1"/>
            </a:lvl6pPr>
            <a:lvl7pPr marL="2739290" indent="0">
              <a:buNone/>
              <a:defRPr sz="1600" b="1"/>
            </a:lvl7pPr>
            <a:lvl8pPr marL="3195839" indent="0">
              <a:buNone/>
              <a:defRPr sz="1600" b="1"/>
            </a:lvl8pPr>
            <a:lvl9pPr marL="36523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3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131599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548" indent="0">
              <a:buNone/>
              <a:defRPr sz="2000" b="1"/>
            </a:lvl2pPr>
            <a:lvl3pPr marL="913100" indent="0">
              <a:buNone/>
              <a:defRPr sz="1800" b="1"/>
            </a:lvl3pPr>
            <a:lvl4pPr marL="1369647" indent="0">
              <a:buNone/>
              <a:defRPr sz="1600" b="1"/>
            </a:lvl4pPr>
            <a:lvl5pPr marL="1826195" indent="0">
              <a:buNone/>
              <a:defRPr sz="1600" b="1"/>
            </a:lvl5pPr>
            <a:lvl6pPr marL="2282742" indent="0">
              <a:buNone/>
              <a:defRPr sz="1600" b="1"/>
            </a:lvl6pPr>
            <a:lvl7pPr marL="2739290" indent="0">
              <a:buNone/>
              <a:defRPr sz="1600" b="1"/>
            </a:lvl7pPr>
            <a:lvl8pPr marL="3195839" indent="0">
              <a:buNone/>
              <a:defRPr sz="1600" b="1"/>
            </a:lvl8pPr>
            <a:lvl9pPr marL="36523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1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82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83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72" y="204814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3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548" indent="0">
              <a:buNone/>
              <a:defRPr sz="1200"/>
            </a:lvl2pPr>
            <a:lvl3pPr marL="913100" indent="0">
              <a:buNone/>
              <a:defRPr sz="1000"/>
            </a:lvl3pPr>
            <a:lvl4pPr marL="1369647" indent="0">
              <a:buNone/>
              <a:defRPr sz="900"/>
            </a:lvl4pPr>
            <a:lvl5pPr marL="1826195" indent="0">
              <a:buNone/>
              <a:defRPr sz="900"/>
            </a:lvl5pPr>
            <a:lvl6pPr marL="2282742" indent="0">
              <a:buNone/>
              <a:defRPr sz="900"/>
            </a:lvl6pPr>
            <a:lvl7pPr marL="2739290" indent="0">
              <a:buNone/>
              <a:defRPr sz="900"/>
            </a:lvl7pPr>
            <a:lvl8pPr marL="3195839" indent="0">
              <a:buNone/>
              <a:defRPr sz="900"/>
            </a:lvl8pPr>
            <a:lvl9pPr marL="365238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537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6548" indent="0">
              <a:buNone/>
              <a:defRPr sz="2800"/>
            </a:lvl2pPr>
            <a:lvl3pPr marL="913100" indent="0">
              <a:buNone/>
              <a:defRPr sz="2400"/>
            </a:lvl3pPr>
            <a:lvl4pPr marL="1369647" indent="0">
              <a:buNone/>
              <a:defRPr sz="2000"/>
            </a:lvl4pPr>
            <a:lvl5pPr marL="1826195" indent="0">
              <a:buNone/>
              <a:defRPr sz="2000"/>
            </a:lvl5pPr>
            <a:lvl6pPr marL="2282742" indent="0">
              <a:buNone/>
              <a:defRPr sz="2000"/>
            </a:lvl6pPr>
            <a:lvl7pPr marL="2739290" indent="0">
              <a:buNone/>
              <a:defRPr sz="2000"/>
            </a:lvl7pPr>
            <a:lvl8pPr marL="3195839" indent="0">
              <a:buNone/>
              <a:defRPr sz="2000"/>
            </a:lvl8pPr>
            <a:lvl9pPr marL="3652388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3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548" indent="0">
              <a:buNone/>
              <a:defRPr sz="1200"/>
            </a:lvl2pPr>
            <a:lvl3pPr marL="913100" indent="0">
              <a:buNone/>
              <a:defRPr sz="1000"/>
            </a:lvl3pPr>
            <a:lvl4pPr marL="1369647" indent="0">
              <a:buNone/>
              <a:defRPr sz="900"/>
            </a:lvl4pPr>
            <a:lvl5pPr marL="1826195" indent="0">
              <a:buNone/>
              <a:defRPr sz="900"/>
            </a:lvl5pPr>
            <a:lvl6pPr marL="2282742" indent="0">
              <a:buNone/>
              <a:defRPr sz="900"/>
            </a:lvl6pPr>
            <a:lvl7pPr marL="2739290" indent="0">
              <a:buNone/>
              <a:defRPr sz="900"/>
            </a:lvl7pPr>
            <a:lvl8pPr marL="3195839" indent="0">
              <a:buNone/>
              <a:defRPr sz="900"/>
            </a:lvl8pPr>
            <a:lvl9pPr marL="365238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111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87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19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1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06" tIns="45652" rIns="91306" bIns="45652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8" y="4922348"/>
            <a:ext cx="1077430" cy="219317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60" y="4905960"/>
            <a:ext cx="1032655" cy="246221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86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54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7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1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1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963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1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3160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6253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69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0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131599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548" indent="0">
              <a:buNone/>
              <a:defRPr sz="2000" b="1"/>
            </a:lvl2pPr>
            <a:lvl3pPr marL="913100" indent="0">
              <a:buNone/>
              <a:defRPr sz="1800" b="1"/>
            </a:lvl3pPr>
            <a:lvl4pPr marL="1369647" indent="0">
              <a:buNone/>
              <a:defRPr sz="1600" b="1"/>
            </a:lvl4pPr>
            <a:lvl5pPr marL="1826195" indent="0">
              <a:buNone/>
              <a:defRPr sz="1600" b="1"/>
            </a:lvl5pPr>
            <a:lvl6pPr marL="2282742" indent="0">
              <a:buNone/>
              <a:defRPr sz="1600" b="1"/>
            </a:lvl6pPr>
            <a:lvl7pPr marL="2739290" indent="0">
              <a:buNone/>
              <a:defRPr sz="1600" b="1"/>
            </a:lvl7pPr>
            <a:lvl8pPr marL="3195839" indent="0">
              <a:buNone/>
              <a:defRPr sz="1600" b="1"/>
            </a:lvl8pPr>
            <a:lvl9pPr marL="365238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3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131599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548" indent="0">
              <a:buNone/>
              <a:defRPr sz="2000" b="1"/>
            </a:lvl2pPr>
            <a:lvl3pPr marL="913100" indent="0">
              <a:buNone/>
              <a:defRPr sz="1800" b="1"/>
            </a:lvl3pPr>
            <a:lvl4pPr marL="1369647" indent="0">
              <a:buNone/>
              <a:defRPr sz="1600" b="1"/>
            </a:lvl4pPr>
            <a:lvl5pPr marL="1826195" indent="0">
              <a:buNone/>
              <a:defRPr sz="1600" b="1"/>
            </a:lvl5pPr>
            <a:lvl6pPr marL="2282742" indent="0">
              <a:buNone/>
              <a:defRPr sz="1600" b="1"/>
            </a:lvl6pPr>
            <a:lvl7pPr marL="2739290" indent="0">
              <a:buNone/>
              <a:defRPr sz="1600" b="1"/>
            </a:lvl7pPr>
            <a:lvl8pPr marL="3195839" indent="0">
              <a:buNone/>
              <a:defRPr sz="1600" b="1"/>
            </a:lvl8pPr>
            <a:lvl9pPr marL="365238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0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131599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548" indent="0">
              <a:buNone/>
              <a:defRPr sz="2000" b="1"/>
            </a:lvl2pPr>
            <a:lvl3pPr marL="913100" indent="0">
              <a:buNone/>
              <a:defRPr sz="1800" b="1"/>
            </a:lvl3pPr>
            <a:lvl4pPr marL="1369647" indent="0">
              <a:buNone/>
              <a:defRPr sz="1600" b="1"/>
            </a:lvl4pPr>
            <a:lvl5pPr marL="1826195" indent="0">
              <a:buNone/>
              <a:defRPr sz="1600" b="1"/>
            </a:lvl5pPr>
            <a:lvl6pPr marL="2282742" indent="0">
              <a:buNone/>
              <a:defRPr sz="1600" b="1"/>
            </a:lvl6pPr>
            <a:lvl7pPr marL="2739290" indent="0">
              <a:buNone/>
              <a:defRPr sz="1600" b="1"/>
            </a:lvl7pPr>
            <a:lvl8pPr marL="3195839" indent="0">
              <a:buNone/>
              <a:defRPr sz="1600" b="1"/>
            </a:lvl8pPr>
            <a:lvl9pPr marL="36523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3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131599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548" indent="0">
              <a:buNone/>
              <a:defRPr sz="2000" b="1"/>
            </a:lvl2pPr>
            <a:lvl3pPr marL="913100" indent="0">
              <a:buNone/>
              <a:defRPr sz="1800" b="1"/>
            </a:lvl3pPr>
            <a:lvl4pPr marL="1369647" indent="0">
              <a:buNone/>
              <a:defRPr sz="1600" b="1"/>
            </a:lvl4pPr>
            <a:lvl5pPr marL="1826195" indent="0">
              <a:buNone/>
              <a:defRPr sz="1600" b="1"/>
            </a:lvl5pPr>
            <a:lvl6pPr marL="2282742" indent="0">
              <a:buNone/>
              <a:defRPr sz="1600" b="1"/>
            </a:lvl6pPr>
            <a:lvl7pPr marL="2739290" indent="0">
              <a:buNone/>
              <a:defRPr sz="1600" b="1"/>
            </a:lvl7pPr>
            <a:lvl8pPr marL="3195839" indent="0">
              <a:buNone/>
              <a:defRPr sz="1600" b="1"/>
            </a:lvl8pPr>
            <a:lvl9pPr marL="36523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1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447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443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72" y="204814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3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548" indent="0">
              <a:buNone/>
              <a:defRPr sz="1200"/>
            </a:lvl2pPr>
            <a:lvl3pPr marL="913100" indent="0">
              <a:buNone/>
              <a:defRPr sz="1000"/>
            </a:lvl3pPr>
            <a:lvl4pPr marL="1369647" indent="0">
              <a:buNone/>
              <a:defRPr sz="900"/>
            </a:lvl4pPr>
            <a:lvl5pPr marL="1826195" indent="0">
              <a:buNone/>
              <a:defRPr sz="900"/>
            </a:lvl5pPr>
            <a:lvl6pPr marL="2282742" indent="0">
              <a:buNone/>
              <a:defRPr sz="900"/>
            </a:lvl6pPr>
            <a:lvl7pPr marL="2739290" indent="0">
              <a:buNone/>
              <a:defRPr sz="900"/>
            </a:lvl7pPr>
            <a:lvl8pPr marL="3195839" indent="0">
              <a:buNone/>
              <a:defRPr sz="900"/>
            </a:lvl8pPr>
            <a:lvl9pPr marL="365238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7569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6548" indent="0">
              <a:buNone/>
              <a:defRPr sz="2800"/>
            </a:lvl2pPr>
            <a:lvl3pPr marL="913100" indent="0">
              <a:buNone/>
              <a:defRPr sz="2400"/>
            </a:lvl3pPr>
            <a:lvl4pPr marL="1369647" indent="0">
              <a:buNone/>
              <a:defRPr sz="2000"/>
            </a:lvl4pPr>
            <a:lvl5pPr marL="1826195" indent="0">
              <a:buNone/>
              <a:defRPr sz="2000"/>
            </a:lvl5pPr>
            <a:lvl6pPr marL="2282742" indent="0">
              <a:buNone/>
              <a:defRPr sz="2000"/>
            </a:lvl6pPr>
            <a:lvl7pPr marL="2739290" indent="0">
              <a:buNone/>
              <a:defRPr sz="2000"/>
            </a:lvl7pPr>
            <a:lvl8pPr marL="3195839" indent="0">
              <a:buNone/>
              <a:defRPr sz="2000"/>
            </a:lvl8pPr>
            <a:lvl9pPr marL="3652388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3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548" indent="0">
              <a:buNone/>
              <a:defRPr sz="1200"/>
            </a:lvl2pPr>
            <a:lvl3pPr marL="913100" indent="0">
              <a:buNone/>
              <a:defRPr sz="1000"/>
            </a:lvl3pPr>
            <a:lvl4pPr marL="1369647" indent="0">
              <a:buNone/>
              <a:defRPr sz="900"/>
            </a:lvl4pPr>
            <a:lvl5pPr marL="1826195" indent="0">
              <a:buNone/>
              <a:defRPr sz="900"/>
            </a:lvl5pPr>
            <a:lvl6pPr marL="2282742" indent="0">
              <a:buNone/>
              <a:defRPr sz="900"/>
            </a:lvl6pPr>
            <a:lvl7pPr marL="2739290" indent="0">
              <a:buNone/>
              <a:defRPr sz="900"/>
            </a:lvl7pPr>
            <a:lvl8pPr marL="3195839" indent="0">
              <a:buNone/>
              <a:defRPr sz="900"/>
            </a:lvl8pPr>
            <a:lvl9pPr marL="365238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4443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84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1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06" tIns="45652" rIns="91306" bIns="45652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8" y="4922348"/>
            <a:ext cx="1077430" cy="219317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60" y="4905960"/>
            <a:ext cx="1032655" cy="246221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6782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58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4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469" tIns="34238" rIns="68469" bIns="34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469" tIns="34238" rIns="68469" bIns="342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59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469" tIns="34238" rIns="68469" bIns="342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3283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2956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7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4" y="1131592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58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6" y="1131599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470" indent="0">
              <a:buNone/>
              <a:defRPr sz="2000" b="1"/>
            </a:lvl2pPr>
            <a:lvl3pPr marL="912939" indent="0">
              <a:buNone/>
              <a:defRPr sz="1800" b="1"/>
            </a:lvl3pPr>
            <a:lvl4pPr marL="1369409" indent="0">
              <a:buNone/>
              <a:defRPr sz="1600" b="1"/>
            </a:lvl4pPr>
            <a:lvl5pPr marL="1825874" indent="0">
              <a:buNone/>
              <a:defRPr sz="1600" b="1"/>
            </a:lvl5pPr>
            <a:lvl6pPr marL="2282342" indent="0">
              <a:buNone/>
              <a:defRPr sz="1600" b="1"/>
            </a:lvl6pPr>
            <a:lvl7pPr marL="2738810" indent="0">
              <a:buNone/>
              <a:defRPr sz="1600" b="1"/>
            </a:lvl7pPr>
            <a:lvl8pPr marL="3195280" indent="0">
              <a:buNone/>
              <a:defRPr sz="1600" b="1"/>
            </a:lvl8pPr>
            <a:lvl9pPr marL="365174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6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131599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470" indent="0">
              <a:buNone/>
              <a:defRPr sz="2000" b="1"/>
            </a:lvl2pPr>
            <a:lvl3pPr marL="912939" indent="0">
              <a:buNone/>
              <a:defRPr sz="1800" b="1"/>
            </a:lvl3pPr>
            <a:lvl4pPr marL="1369409" indent="0">
              <a:buNone/>
              <a:defRPr sz="1600" b="1"/>
            </a:lvl4pPr>
            <a:lvl5pPr marL="1825874" indent="0">
              <a:buNone/>
              <a:defRPr sz="1600" b="1"/>
            </a:lvl5pPr>
            <a:lvl6pPr marL="2282342" indent="0">
              <a:buNone/>
              <a:defRPr sz="1600" b="1"/>
            </a:lvl6pPr>
            <a:lvl7pPr marL="2738810" indent="0">
              <a:buNone/>
              <a:defRPr sz="1600" b="1"/>
            </a:lvl7pPr>
            <a:lvl8pPr marL="3195280" indent="0">
              <a:buNone/>
              <a:defRPr sz="1600" b="1"/>
            </a:lvl8pPr>
            <a:lvl9pPr marL="365174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469" tIns="34238" rIns="68469" bIns="342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6092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244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204793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72" y="204818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3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470" indent="0">
              <a:buNone/>
              <a:defRPr sz="1200"/>
            </a:lvl2pPr>
            <a:lvl3pPr marL="912939" indent="0">
              <a:buNone/>
              <a:defRPr sz="1000"/>
            </a:lvl3pPr>
            <a:lvl4pPr marL="1369409" indent="0">
              <a:buNone/>
              <a:defRPr sz="900"/>
            </a:lvl4pPr>
            <a:lvl5pPr marL="1825874" indent="0">
              <a:buNone/>
              <a:defRPr sz="900"/>
            </a:lvl5pPr>
            <a:lvl6pPr marL="2282342" indent="0">
              <a:buNone/>
              <a:defRPr sz="900"/>
            </a:lvl6pPr>
            <a:lvl7pPr marL="2738810" indent="0">
              <a:buNone/>
              <a:defRPr sz="900"/>
            </a:lvl7pPr>
            <a:lvl8pPr marL="3195280" indent="0">
              <a:buNone/>
              <a:defRPr sz="900"/>
            </a:lvl8pPr>
            <a:lvl9pPr marL="365174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2616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6470" indent="0">
              <a:buNone/>
              <a:defRPr sz="2800"/>
            </a:lvl2pPr>
            <a:lvl3pPr marL="912939" indent="0">
              <a:buNone/>
              <a:defRPr sz="2400"/>
            </a:lvl3pPr>
            <a:lvl4pPr marL="1369409" indent="0">
              <a:buNone/>
              <a:defRPr sz="2000"/>
            </a:lvl4pPr>
            <a:lvl5pPr marL="1825874" indent="0">
              <a:buNone/>
              <a:defRPr sz="2000"/>
            </a:lvl5pPr>
            <a:lvl6pPr marL="2282342" indent="0">
              <a:buNone/>
              <a:defRPr sz="2000"/>
            </a:lvl6pPr>
            <a:lvl7pPr marL="2738810" indent="0">
              <a:buNone/>
              <a:defRPr sz="2000"/>
            </a:lvl7pPr>
            <a:lvl8pPr marL="3195280" indent="0">
              <a:buNone/>
              <a:defRPr sz="2000"/>
            </a:lvl8pPr>
            <a:lvl9pPr marL="3651748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4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470" indent="0">
              <a:buNone/>
              <a:defRPr sz="1200"/>
            </a:lvl2pPr>
            <a:lvl3pPr marL="912939" indent="0">
              <a:buNone/>
              <a:defRPr sz="1000"/>
            </a:lvl3pPr>
            <a:lvl4pPr marL="1369409" indent="0">
              <a:buNone/>
              <a:defRPr sz="900"/>
            </a:lvl4pPr>
            <a:lvl5pPr marL="1825874" indent="0">
              <a:buNone/>
              <a:defRPr sz="900"/>
            </a:lvl5pPr>
            <a:lvl6pPr marL="2282342" indent="0">
              <a:buNone/>
              <a:defRPr sz="900"/>
            </a:lvl6pPr>
            <a:lvl7pPr marL="2738810" indent="0">
              <a:buNone/>
              <a:defRPr sz="900"/>
            </a:lvl7pPr>
            <a:lvl8pPr marL="3195280" indent="0">
              <a:buNone/>
              <a:defRPr sz="900"/>
            </a:lvl8pPr>
            <a:lvl9pPr marL="365174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50871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4" y="228607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7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2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72" y="204813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3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548" indent="0">
              <a:buNone/>
              <a:defRPr sz="1200"/>
            </a:lvl2pPr>
            <a:lvl3pPr marL="913100" indent="0">
              <a:buNone/>
              <a:defRPr sz="1000"/>
            </a:lvl3pPr>
            <a:lvl4pPr marL="1369647" indent="0">
              <a:buNone/>
              <a:defRPr sz="900"/>
            </a:lvl4pPr>
            <a:lvl5pPr marL="1826195" indent="0">
              <a:buNone/>
              <a:defRPr sz="900"/>
            </a:lvl5pPr>
            <a:lvl6pPr marL="2282742" indent="0">
              <a:buNone/>
              <a:defRPr sz="900"/>
            </a:lvl6pPr>
            <a:lvl7pPr marL="2739290" indent="0">
              <a:buNone/>
              <a:defRPr sz="900"/>
            </a:lvl7pPr>
            <a:lvl8pPr marL="3195839" indent="0">
              <a:buNone/>
              <a:defRPr sz="900"/>
            </a:lvl8pPr>
            <a:lvl9pPr marL="365238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1473" y="751390"/>
            <a:ext cx="8117206" cy="2769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6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331473" y="235064"/>
            <a:ext cx="8117206" cy="430887"/>
          </a:xfrm>
        </p:spPr>
        <p:txBody>
          <a:bodyPr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5" y="1188722"/>
            <a:ext cx="8119872" cy="3228975"/>
          </a:xfrm>
        </p:spPr>
        <p:txBody>
          <a:bodyPr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31698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1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9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19818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58184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131599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548" indent="0">
              <a:buNone/>
              <a:defRPr sz="2000" b="1"/>
            </a:lvl2pPr>
            <a:lvl3pPr marL="913100" indent="0">
              <a:buNone/>
              <a:defRPr sz="1800" b="1"/>
            </a:lvl3pPr>
            <a:lvl4pPr marL="1369647" indent="0">
              <a:buNone/>
              <a:defRPr sz="1600" b="1"/>
            </a:lvl4pPr>
            <a:lvl5pPr marL="1826195" indent="0">
              <a:buNone/>
              <a:defRPr sz="1600" b="1"/>
            </a:lvl5pPr>
            <a:lvl6pPr marL="2282742" indent="0">
              <a:buNone/>
              <a:defRPr sz="1600" b="1"/>
            </a:lvl6pPr>
            <a:lvl7pPr marL="2739290" indent="0">
              <a:buNone/>
              <a:defRPr sz="1600" b="1"/>
            </a:lvl7pPr>
            <a:lvl8pPr marL="3195839" indent="0">
              <a:buNone/>
              <a:defRPr sz="1600" b="1"/>
            </a:lvl8pPr>
            <a:lvl9pPr marL="365238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3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131599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548" indent="0">
              <a:buNone/>
              <a:defRPr sz="2000" b="1"/>
            </a:lvl2pPr>
            <a:lvl3pPr marL="913100" indent="0">
              <a:buNone/>
              <a:defRPr sz="1800" b="1"/>
            </a:lvl3pPr>
            <a:lvl4pPr marL="1369647" indent="0">
              <a:buNone/>
              <a:defRPr sz="1600" b="1"/>
            </a:lvl4pPr>
            <a:lvl5pPr marL="1826195" indent="0">
              <a:buNone/>
              <a:defRPr sz="1600" b="1"/>
            </a:lvl5pPr>
            <a:lvl6pPr marL="2282742" indent="0">
              <a:buNone/>
              <a:defRPr sz="1600" b="1"/>
            </a:lvl6pPr>
            <a:lvl7pPr marL="2739290" indent="0">
              <a:buNone/>
              <a:defRPr sz="1600" b="1"/>
            </a:lvl7pPr>
            <a:lvl8pPr marL="3195839" indent="0">
              <a:buNone/>
              <a:defRPr sz="1600" b="1"/>
            </a:lvl8pPr>
            <a:lvl9pPr marL="365238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0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892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03268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72" y="204813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3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548" indent="0">
              <a:buNone/>
              <a:defRPr sz="1200"/>
            </a:lvl2pPr>
            <a:lvl3pPr marL="913100" indent="0">
              <a:buNone/>
              <a:defRPr sz="1000"/>
            </a:lvl3pPr>
            <a:lvl4pPr marL="1369647" indent="0">
              <a:buNone/>
              <a:defRPr sz="900"/>
            </a:lvl4pPr>
            <a:lvl5pPr marL="1826195" indent="0">
              <a:buNone/>
              <a:defRPr sz="900"/>
            </a:lvl5pPr>
            <a:lvl6pPr marL="2282742" indent="0">
              <a:buNone/>
              <a:defRPr sz="900"/>
            </a:lvl6pPr>
            <a:lvl7pPr marL="2739290" indent="0">
              <a:buNone/>
              <a:defRPr sz="900"/>
            </a:lvl7pPr>
            <a:lvl8pPr marL="3195839" indent="0">
              <a:buNone/>
              <a:defRPr sz="900"/>
            </a:lvl8pPr>
            <a:lvl9pPr marL="365238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3854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6548" indent="0">
              <a:buNone/>
              <a:defRPr sz="2800"/>
            </a:lvl2pPr>
            <a:lvl3pPr marL="913100" indent="0">
              <a:buNone/>
              <a:defRPr sz="2400"/>
            </a:lvl3pPr>
            <a:lvl4pPr marL="1369647" indent="0">
              <a:buNone/>
              <a:defRPr sz="2000"/>
            </a:lvl4pPr>
            <a:lvl5pPr marL="1826195" indent="0">
              <a:buNone/>
              <a:defRPr sz="2000"/>
            </a:lvl5pPr>
            <a:lvl6pPr marL="2282742" indent="0">
              <a:buNone/>
              <a:defRPr sz="2000"/>
            </a:lvl6pPr>
            <a:lvl7pPr marL="2739290" indent="0">
              <a:buNone/>
              <a:defRPr sz="2000"/>
            </a:lvl7pPr>
            <a:lvl8pPr marL="3195839" indent="0">
              <a:buNone/>
              <a:defRPr sz="2000"/>
            </a:lvl8pPr>
            <a:lvl9pPr marL="3652388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3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548" indent="0">
              <a:buNone/>
              <a:defRPr sz="1200"/>
            </a:lvl2pPr>
            <a:lvl3pPr marL="913100" indent="0">
              <a:buNone/>
              <a:defRPr sz="1000"/>
            </a:lvl3pPr>
            <a:lvl4pPr marL="1369647" indent="0">
              <a:buNone/>
              <a:defRPr sz="900"/>
            </a:lvl4pPr>
            <a:lvl5pPr marL="1826195" indent="0">
              <a:buNone/>
              <a:defRPr sz="900"/>
            </a:lvl5pPr>
            <a:lvl6pPr marL="2282742" indent="0">
              <a:buNone/>
              <a:defRPr sz="900"/>
            </a:lvl6pPr>
            <a:lvl7pPr marL="2739290" indent="0">
              <a:buNone/>
              <a:defRPr sz="900"/>
            </a:lvl7pPr>
            <a:lvl8pPr marL="3195839" indent="0">
              <a:buNone/>
              <a:defRPr sz="900"/>
            </a:lvl8pPr>
            <a:lvl9pPr marL="365238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74065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55245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78503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1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06" tIns="45652" rIns="91306" bIns="45652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10321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7783457" y="4905958"/>
            <a:ext cx="1032655" cy="246221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1"/>
          <p:cNvSpPr txBox="1">
            <a:spLocks/>
          </p:cNvSpPr>
          <p:nvPr userDrawn="1"/>
        </p:nvSpPr>
        <p:spPr>
          <a:xfrm>
            <a:off x="8746890" y="4916664"/>
            <a:ext cx="404944" cy="219869"/>
          </a:xfrm>
          <a:prstGeom prst="rect">
            <a:avLst/>
          </a:prstGeom>
        </p:spPr>
        <p:txBody>
          <a:bodyPr vert="horz" lIns="91306" tIns="71898" rIns="91306" bIns="45652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13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lIns="91306" tIns="45652" rIns="91306" bIns="45652" rtlCol="0" anchor="ctr"/>
          <a:lstStyle/>
          <a:p>
            <a:pPr algn="ctr" defTabSz="913100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52255" y="2521229"/>
            <a:ext cx="1635129" cy="357816"/>
          </a:xfrm>
          <a:prstGeom prst="rect">
            <a:avLst/>
          </a:prstGeom>
        </p:spPr>
        <p:txBody>
          <a:bodyPr wrap="none" lIns="91306" tIns="45652" rIns="91306" bIns="45652">
            <a:spAutoFit/>
          </a:bodyPr>
          <a:lstStyle/>
          <a:p>
            <a:pPr algn="ctr"/>
            <a:r>
              <a:rPr lang="en-US" altLang="zh-CN" sz="17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dirty="0">
              <a:solidFill>
                <a:srgbClr val="FFFFFF">
                  <a:lumMod val="8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6557" y="1758415"/>
            <a:ext cx="1434118" cy="617282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3689403" y="4922347"/>
            <a:ext cx="1766455" cy="219317"/>
          </a:xfrm>
          <a:prstGeom prst="rect">
            <a:avLst/>
          </a:prstGeom>
        </p:spPr>
        <p:txBody>
          <a:bodyPr wrap="square" lIns="91306" tIns="45652" rIns="91306" bIns="45652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</p:spTree>
    <p:extLst>
      <p:ext uri="{BB962C8B-B14F-4D97-AF65-F5344CB8AC3E}">
        <p14:creationId xmlns:p14="http://schemas.microsoft.com/office/powerpoint/2010/main" val="65708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6548" indent="0">
              <a:buNone/>
              <a:defRPr sz="2800"/>
            </a:lvl2pPr>
            <a:lvl3pPr marL="913100" indent="0">
              <a:buNone/>
              <a:defRPr sz="2400"/>
            </a:lvl3pPr>
            <a:lvl4pPr marL="1369647" indent="0">
              <a:buNone/>
              <a:defRPr sz="2000"/>
            </a:lvl4pPr>
            <a:lvl5pPr marL="1826195" indent="0">
              <a:buNone/>
              <a:defRPr sz="2000"/>
            </a:lvl5pPr>
            <a:lvl6pPr marL="2282742" indent="0">
              <a:buNone/>
              <a:defRPr sz="2000"/>
            </a:lvl6pPr>
            <a:lvl7pPr marL="2739290" indent="0">
              <a:buNone/>
              <a:defRPr sz="2000"/>
            </a:lvl7pPr>
            <a:lvl8pPr marL="3195839" indent="0">
              <a:buNone/>
              <a:defRPr sz="2000"/>
            </a:lvl8pPr>
            <a:lvl9pPr marL="3652388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3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548" indent="0">
              <a:buNone/>
              <a:defRPr sz="1200"/>
            </a:lvl2pPr>
            <a:lvl3pPr marL="913100" indent="0">
              <a:buNone/>
              <a:defRPr sz="1000"/>
            </a:lvl3pPr>
            <a:lvl4pPr marL="1369647" indent="0">
              <a:buNone/>
              <a:defRPr sz="900"/>
            </a:lvl4pPr>
            <a:lvl5pPr marL="1826195" indent="0">
              <a:buNone/>
              <a:defRPr sz="900"/>
            </a:lvl5pPr>
            <a:lvl6pPr marL="2282742" indent="0">
              <a:buNone/>
              <a:defRPr sz="900"/>
            </a:lvl6pPr>
            <a:lvl7pPr marL="2739290" indent="0">
              <a:buNone/>
              <a:defRPr sz="900"/>
            </a:lvl7pPr>
            <a:lvl8pPr marL="3195839" indent="0">
              <a:buNone/>
              <a:defRPr sz="900"/>
            </a:lvl8pPr>
            <a:lvl9pPr marL="365238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保密-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3846717"/>
            <a:ext cx="7317432" cy="88562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83896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23" y="24158"/>
            <a:ext cx="7149075" cy="857250"/>
          </a:xfrm>
        </p:spPr>
        <p:txBody>
          <a:bodyPr>
            <a:normAutofit/>
          </a:bodyPr>
          <a:lstStyle>
            <a:lvl1pPr algn="l">
              <a:defRPr sz="27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6613" y="4912519"/>
            <a:ext cx="1441450" cy="164306"/>
          </a:xfrm>
          <a:prstGeom prst="rect">
            <a:avLst/>
          </a:prstGeom>
        </p:spPr>
        <p:txBody>
          <a:bodyPr lIns="91306" tIns="45652" rIns="91306" bIns="45652"/>
          <a:lstStyle>
            <a:lvl1pPr>
              <a:defRPr/>
            </a:lvl1pPr>
          </a:lstStyle>
          <a:p>
            <a:pPr>
              <a:defRPr/>
            </a:pPr>
            <a:fld id="{61331613-04A3-4BB0-B051-FF847E5B1802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95525" y="4912519"/>
            <a:ext cx="5060950" cy="164306"/>
          </a:xfrm>
          <a:prstGeom prst="rect">
            <a:avLst/>
          </a:prstGeom>
        </p:spPr>
        <p:txBody>
          <a:bodyPr lIns="91306" tIns="45652" rIns="91306" bIns="45652"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7874" y="4767049"/>
            <a:ext cx="2134138" cy="274411"/>
          </a:xfrm>
          <a:prstGeom prst="rect">
            <a:avLst/>
          </a:prstGeom>
        </p:spPr>
        <p:txBody>
          <a:bodyPr vert="horz" wrap="square" lIns="102722" tIns="51367" rIns="102722" bIns="51367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fld id="{7AFA9879-6D1A-4673-BF59-A201F603C87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852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3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50" tIns="34274" rIns="68550" bIns="342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9977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50" tIns="34274" rIns="68550" bIns="342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7820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6309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131592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537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6" y="1131594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983" indent="0">
              <a:buNone/>
              <a:defRPr sz="2000" b="1"/>
            </a:lvl2pPr>
            <a:lvl3pPr marL="913967" indent="0">
              <a:buNone/>
              <a:defRPr sz="1800" b="1"/>
            </a:lvl3pPr>
            <a:lvl4pPr marL="1370949" indent="0">
              <a:buNone/>
              <a:defRPr sz="1600" b="1"/>
            </a:lvl4pPr>
            <a:lvl5pPr marL="1827932" indent="0">
              <a:buNone/>
              <a:defRPr sz="1600" b="1"/>
            </a:lvl5pPr>
            <a:lvl6pPr marL="2284915" indent="0">
              <a:buNone/>
              <a:defRPr sz="1600" b="1"/>
            </a:lvl6pPr>
            <a:lvl7pPr marL="2741897" indent="0">
              <a:buNone/>
              <a:defRPr sz="1600" b="1"/>
            </a:lvl7pPr>
            <a:lvl8pPr marL="3198880" indent="0">
              <a:buNone/>
              <a:defRPr sz="1600" b="1"/>
            </a:lvl8pPr>
            <a:lvl9pPr marL="365586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6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131594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6983" indent="0">
              <a:buNone/>
              <a:defRPr sz="2000" b="1"/>
            </a:lvl2pPr>
            <a:lvl3pPr marL="913967" indent="0">
              <a:buNone/>
              <a:defRPr sz="1800" b="1"/>
            </a:lvl3pPr>
            <a:lvl4pPr marL="1370949" indent="0">
              <a:buNone/>
              <a:defRPr sz="1600" b="1"/>
            </a:lvl4pPr>
            <a:lvl5pPr marL="1827932" indent="0">
              <a:buNone/>
              <a:defRPr sz="1600" b="1"/>
            </a:lvl5pPr>
            <a:lvl6pPr marL="2284915" indent="0">
              <a:buNone/>
              <a:defRPr sz="1600" b="1"/>
            </a:lvl6pPr>
            <a:lvl7pPr marL="2741897" indent="0">
              <a:buNone/>
              <a:defRPr sz="1600" b="1"/>
            </a:lvl7pPr>
            <a:lvl8pPr marL="3198880" indent="0">
              <a:buNone/>
              <a:defRPr sz="1600" b="1"/>
            </a:lvl8pPr>
            <a:lvl9pPr marL="365586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50" tIns="34274" rIns="68550" bIns="342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150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942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23" y="204793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72" y="204809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2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983" indent="0">
              <a:buNone/>
              <a:defRPr sz="1200"/>
            </a:lvl2pPr>
            <a:lvl3pPr marL="913967" indent="0">
              <a:buNone/>
              <a:defRPr sz="1000"/>
            </a:lvl3pPr>
            <a:lvl4pPr marL="1370949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6983" indent="0">
              <a:buNone/>
              <a:defRPr sz="2800"/>
            </a:lvl2pPr>
            <a:lvl3pPr marL="913967" indent="0">
              <a:buNone/>
              <a:defRPr sz="2400"/>
            </a:lvl3pPr>
            <a:lvl4pPr marL="1370949" indent="0">
              <a:buNone/>
              <a:defRPr sz="2000"/>
            </a:lvl4pPr>
            <a:lvl5pPr marL="1827932" indent="0">
              <a:buNone/>
              <a:defRPr sz="2000"/>
            </a:lvl5pPr>
            <a:lvl6pPr marL="2284915" indent="0">
              <a:buNone/>
              <a:defRPr sz="2000"/>
            </a:lvl6pPr>
            <a:lvl7pPr marL="2741897" indent="0">
              <a:buNone/>
              <a:defRPr sz="2000"/>
            </a:lvl7pPr>
            <a:lvl8pPr marL="3198880" indent="0">
              <a:buNone/>
              <a:defRPr sz="2000"/>
            </a:lvl8pPr>
            <a:lvl9pPr marL="3655862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3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983" indent="0">
              <a:buNone/>
              <a:defRPr sz="1200"/>
            </a:lvl2pPr>
            <a:lvl3pPr marL="913967" indent="0">
              <a:buNone/>
              <a:defRPr sz="1000"/>
            </a:lvl3pPr>
            <a:lvl4pPr marL="1370949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73938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545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3" y="228607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7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3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1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06" tIns="45652" rIns="91306" bIns="45652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10321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7783457" y="4905958"/>
            <a:ext cx="1032655" cy="246221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1"/>
          <p:cNvSpPr txBox="1">
            <a:spLocks/>
          </p:cNvSpPr>
          <p:nvPr userDrawn="1"/>
        </p:nvSpPr>
        <p:spPr>
          <a:xfrm>
            <a:off x="8746890" y="4916664"/>
            <a:ext cx="404944" cy="219869"/>
          </a:xfrm>
          <a:prstGeom prst="rect">
            <a:avLst/>
          </a:prstGeom>
        </p:spPr>
        <p:txBody>
          <a:bodyPr vert="horz" lIns="91306" tIns="71898" rIns="91306" bIns="45652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13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lIns="91306" tIns="45652" rIns="91306" bIns="45652" rtlCol="0" anchor="ctr"/>
          <a:lstStyle/>
          <a:p>
            <a:pPr marL="0" marR="0" indent="0" algn="ctr" defTabSz="913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52255" y="2521229"/>
            <a:ext cx="1635129" cy="357816"/>
          </a:xfrm>
          <a:prstGeom prst="rect">
            <a:avLst/>
          </a:prstGeom>
        </p:spPr>
        <p:txBody>
          <a:bodyPr wrap="none" lIns="91306" tIns="45652" rIns="91306" bIns="45652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6557" y="1758415"/>
            <a:ext cx="1434118" cy="617282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3689403" y="4922347"/>
            <a:ext cx="1766455" cy="219317"/>
          </a:xfrm>
          <a:prstGeom prst="rect">
            <a:avLst/>
          </a:prstGeom>
        </p:spPr>
        <p:txBody>
          <a:bodyPr wrap="square" lIns="91306" tIns="45652" rIns="91306" bIns="45652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</p:spTree>
    <p:extLst>
      <p:ext uri="{BB962C8B-B14F-4D97-AF65-F5344CB8AC3E}">
        <p14:creationId xmlns:p14="http://schemas.microsoft.com/office/powerpoint/2010/main" val="37741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1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06" tIns="45652" rIns="91306" bIns="45652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9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10321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3689403" y="4922347"/>
            <a:ext cx="1766455" cy="219317"/>
          </a:xfrm>
          <a:prstGeom prst="rect">
            <a:avLst/>
          </a:prstGeom>
        </p:spPr>
        <p:txBody>
          <a:bodyPr wrap="square" lIns="91306" tIns="45652" rIns="91306" bIns="45652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7" y="4905958"/>
            <a:ext cx="1032655" cy="246221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44421" y="195487"/>
            <a:ext cx="669179" cy="288032"/>
          </a:xfrm>
          <a:prstGeom prst="rect">
            <a:avLst/>
          </a:prstGeom>
        </p:spPr>
      </p:pic>
      <p:sp>
        <p:nvSpPr>
          <p:cNvPr id="15" name="灯片编号占位符 1"/>
          <p:cNvSpPr txBox="1">
            <a:spLocks/>
          </p:cNvSpPr>
          <p:nvPr userDrawn="1"/>
        </p:nvSpPr>
        <p:spPr>
          <a:xfrm>
            <a:off x="8746890" y="4916664"/>
            <a:ext cx="404944" cy="219869"/>
          </a:xfrm>
          <a:prstGeom prst="rect">
            <a:avLst/>
          </a:prstGeom>
        </p:spPr>
        <p:txBody>
          <a:bodyPr vert="horz" lIns="91306" tIns="71898" rIns="91306" bIns="45652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797" r:id="rId2"/>
    <p:sldLayoutId id="2147483798" r:id="rId3"/>
    <p:sldLayoutId id="2147483799" r:id="rId4"/>
    <p:sldLayoutId id="2147483801" r:id="rId5"/>
    <p:sldLayoutId id="2147483802" r:id="rId6"/>
    <p:sldLayoutId id="2147483803" r:id="rId7"/>
    <p:sldLayoutId id="2147483804" r:id="rId8"/>
    <p:sldLayoutId id="2147484010" r:id="rId9"/>
    <p:sldLayoutId id="2147484029" r:id="rId10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654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31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6964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6195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410" indent="-34241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890" indent="-285341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1370" indent="-228275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7920" indent="-228275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4466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1015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67566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4114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0663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48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0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47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95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42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9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839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388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1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06" tIns="45652" rIns="91306" bIns="45652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1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0" y="195500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8" y="4922348"/>
            <a:ext cx="1077430" cy="219317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60" y="4905960"/>
            <a:ext cx="1032655" cy="246221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12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654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31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6964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6195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410" indent="-34241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890" indent="-285341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1370" indent="-228275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7920" indent="-228275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4466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1015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67566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4114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0663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48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0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47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95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42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9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839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388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1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06" tIns="45652" rIns="91306" bIns="45652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1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0" y="195500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8" y="4922348"/>
            <a:ext cx="1077430" cy="219317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60" y="4905960"/>
            <a:ext cx="1032655" cy="246221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08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654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31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6964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6195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410" indent="-34241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890" indent="-285341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1370" indent="-228275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7920" indent="-228275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4466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1015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67566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4114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0663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48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0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47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95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42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9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839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388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4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469" tIns="34238" rIns="68469" bIns="34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469" tIns="34238" rIns="68469" bIns="34238">
            <a:spAutoFit/>
          </a:bodyPr>
          <a:lstStyle/>
          <a:p>
            <a:pPr algn="r" defTabSz="684721" fontAlgn="auto">
              <a:spcBef>
                <a:spcPct val="50000"/>
              </a:spcBef>
              <a:spcAft>
                <a:spcPts val="0"/>
              </a:spcAft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 defTabSz="684721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469" tIns="34238" rIns="68469" bIns="342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47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47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47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47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0" y="195498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14" y="4933911"/>
            <a:ext cx="1031219" cy="196199"/>
          </a:xfrm>
          <a:prstGeom prst="rect">
            <a:avLst/>
          </a:prstGeom>
        </p:spPr>
        <p:txBody>
          <a:bodyPr wrap="none" lIns="68469" tIns="34238" rIns="68469" bIns="34238" anchor="ctr" anchorCtr="1">
            <a:spAutoFit/>
          </a:bodyPr>
          <a:lstStyle/>
          <a:p>
            <a:pPr defTabSz="68472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7" y="4917522"/>
            <a:ext cx="981615" cy="223091"/>
          </a:xfrm>
          <a:prstGeom prst="rect">
            <a:avLst/>
          </a:prstGeom>
        </p:spPr>
        <p:txBody>
          <a:bodyPr wrap="none" lIns="68469" tIns="34238" rIns="68469" bIns="34238" anchor="ctr" anchorCtr="1">
            <a:spAutoFit/>
          </a:bodyPr>
          <a:lstStyle/>
          <a:p>
            <a:pPr defTabSz="68472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91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64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29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694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587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350" indent="-34235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761" indent="-28529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1171" indent="-228234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7640" indent="-228234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4109" indent="-22823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0574" indent="-22823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67045" indent="-22823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3515" indent="-22823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79983" indent="-22823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2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70" algn="l" defTabSz="912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939" algn="l" defTabSz="912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409" algn="l" defTabSz="912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874" algn="l" defTabSz="912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342" algn="l" defTabSz="912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810" algn="l" defTabSz="912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280" algn="l" defTabSz="912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748" algn="l" defTabSz="912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1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06" tIns="45652" rIns="91306" bIns="45652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9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6" tIns="45652" rIns="91306" bIns="456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10321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89403" y="4922347"/>
            <a:ext cx="1766455" cy="219317"/>
          </a:xfrm>
          <a:prstGeom prst="rect">
            <a:avLst/>
          </a:prstGeom>
        </p:spPr>
        <p:txBody>
          <a:bodyPr wrap="square" lIns="91306" tIns="45652" rIns="91306" bIns="45652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7" y="4905958"/>
            <a:ext cx="1032655" cy="246221"/>
          </a:xfrm>
          <a:prstGeom prst="rect">
            <a:avLst/>
          </a:prstGeom>
        </p:spPr>
        <p:txBody>
          <a:bodyPr wrap="none" lIns="91306" tIns="45652" rIns="91306" bIns="45652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44421" y="195487"/>
            <a:ext cx="669179" cy="288032"/>
          </a:xfrm>
          <a:prstGeom prst="rect">
            <a:avLst/>
          </a:prstGeom>
        </p:spPr>
      </p:pic>
      <p:sp>
        <p:nvSpPr>
          <p:cNvPr id="15" name="灯片编号占位符 1"/>
          <p:cNvSpPr txBox="1">
            <a:spLocks/>
          </p:cNvSpPr>
          <p:nvPr userDrawn="1"/>
        </p:nvSpPr>
        <p:spPr>
          <a:xfrm>
            <a:off x="8746890" y="4916664"/>
            <a:ext cx="404944" cy="219869"/>
          </a:xfrm>
          <a:prstGeom prst="rect">
            <a:avLst/>
          </a:prstGeom>
        </p:spPr>
        <p:txBody>
          <a:bodyPr vert="horz" lIns="91306" tIns="71898" rIns="91306" bIns="45652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654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31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6964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6195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410" indent="-34241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890" indent="-285341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1370" indent="-228275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7920" indent="-228275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4466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1015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67566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4114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0663" indent="-22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48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0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47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95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42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90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839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388" algn="l" defTabSz="913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3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0" tIns="34274" rIns="68550" bIns="34274">
            <a:spAutoFit/>
          </a:bodyPr>
          <a:lstStyle/>
          <a:p>
            <a:pPr algn="r" defTabSz="685492" fontAlgn="auto">
              <a:spcBef>
                <a:spcPct val="50000"/>
              </a:spcBef>
              <a:spcAft>
                <a:spcPts val="0"/>
              </a:spcAft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 defTabSz="685492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50" tIns="34274" rIns="68550" bIns="342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49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49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49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49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0" y="195489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5" y="4933912"/>
            <a:ext cx="1031716" cy="196178"/>
          </a:xfrm>
          <a:prstGeom prst="rect">
            <a:avLst/>
          </a:prstGeom>
        </p:spPr>
        <p:txBody>
          <a:bodyPr wrap="none" lIns="68550" tIns="34274" rIns="68550" bIns="34274" anchor="ctr" anchorCtr="1">
            <a:spAutoFit/>
          </a:bodyPr>
          <a:lstStyle/>
          <a:p>
            <a:pPr defTabSz="68549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7" y="4917513"/>
            <a:ext cx="981615" cy="223091"/>
          </a:xfrm>
          <a:prstGeom prst="rect">
            <a:avLst/>
          </a:prstGeom>
        </p:spPr>
        <p:txBody>
          <a:bodyPr wrap="none" lIns="68550" tIns="34274" rIns="68550" bIns="34274" anchor="ctr" anchorCtr="1">
            <a:spAutoFit/>
          </a:bodyPr>
          <a:lstStyle/>
          <a:p>
            <a:pPr defTabSz="68549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8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6983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396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7094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793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737" indent="-342737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598" indent="-285614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458" indent="-228491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440" indent="-228491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423" indent="-22849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405" indent="-22849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0389" indent="-22849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7371" indent="-22849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4354" indent="-22849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3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67" algn="l" defTabSz="913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9" algn="l" defTabSz="913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2" algn="l" defTabSz="913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7" tIns="34289" rIns="68577" bIns="34289">
            <a:spAutoFit/>
          </a:bodyPr>
          <a:lstStyle/>
          <a:p>
            <a:pPr algn="r" defTabSz="685766" fontAlgn="auto">
              <a:spcBef>
                <a:spcPct val="50000"/>
              </a:spcBef>
              <a:spcAft>
                <a:spcPts val="0"/>
              </a:spcAft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 defTabSz="685766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0" y="195489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4" y="4933892"/>
            <a:ext cx="1031771" cy="196206"/>
          </a:xfrm>
          <a:prstGeom prst="rect">
            <a:avLst/>
          </a:prstGeom>
        </p:spPr>
        <p:txBody>
          <a:bodyPr wrap="none" lIns="68577" tIns="34289" rIns="68577" bIns="34289" anchor="ctr" anchorCtr="1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7" y="4917513"/>
            <a:ext cx="981615" cy="223091"/>
          </a:xfrm>
          <a:prstGeom prst="rect">
            <a:avLst/>
          </a:prstGeom>
        </p:spPr>
        <p:txBody>
          <a:bodyPr wrap="none" lIns="68577" tIns="34289" rIns="68577" bIns="34289" anchor="ctr" anchorCtr="1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730940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71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4333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875" indent="-342875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895" indent="-285729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915" indent="-22858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080" indent="-22858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246" indent="-22858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411" indent="-22858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578" indent="-22858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8744" indent="-22858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5909" indent="-22858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0" orient="horz" pos="96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7" tIns="34289" rIns="68577" bIns="34289">
            <a:spAutoFit/>
          </a:bodyPr>
          <a:lstStyle/>
          <a:p>
            <a:pPr algn="r" defTabSz="685766" fontAlgn="auto">
              <a:spcBef>
                <a:spcPct val="50000"/>
              </a:spcBef>
              <a:spcAft>
                <a:spcPts val="0"/>
              </a:spcAft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 defTabSz="685766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0" y="195489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4" y="4933892"/>
            <a:ext cx="1031771" cy="196206"/>
          </a:xfrm>
          <a:prstGeom prst="rect">
            <a:avLst/>
          </a:prstGeom>
        </p:spPr>
        <p:txBody>
          <a:bodyPr wrap="none" lIns="68577" tIns="34289" rIns="68577" bIns="34289" anchor="ctr" anchorCtr="1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7" y="4917513"/>
            <a:ext cx="981615" cy="223091"/>
          </a:xfrm>
          <a:prstGeom prst="rect">
            <a:avLst/>
          </a:prstGeom>
        </p:spPr>
        <p:txBody>
          <a:bodyPr wrap="none" lIns="68577" tIns="34289" rIns="68577" bIns="34289" anchor="ctr" anchorCtr="1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08430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71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4333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875" indent="-342875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895" indent="-285729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915" indent="-22858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080" indent="-22858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246" indent="-22858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411" indent="-22858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578" indent="-22858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8744" indent="-22858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5909" indent="-22858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0" orient="horz" pos="96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 algn="r" defTabSz="685800" fontAlgn="auto">
              <a:spcBef>
                <a:spcPct val="50000"/>
              </a:spcBef>
              <a:spcAft>
                <a:spcPts val="0"/>
              </a:spcAft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 defTabSz="685800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9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华文中宋"/>
                <a:ea typeface="华文细黑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9" y="195487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35789"/>
            <a:ext cx="1002920" cy="192409"/>
          </a:xfrm>
          <a:prstGeom prst="rect">
            <a:avLst/>
          </a:prstGeom>
        </p:spPr>
        <p:txBody>
          <a:bodyPr wrap="none" lIns="68580" tIns="34290" rIns="68580" bIns="34290" anchor="ctr" anchorCtr="1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17511"/>
            <a:ext cx="981615" cy="223091"/>
          </a:xfrm>
          <a:prstGeom prst="rect">
            <a:avLst/>
          </a:prstGeom>
        </p:spPr>
        <p:txBody>
          <a:bodyPr wrap="none" lIns="68580" tIns="34290" rIns="68580" bIns="34290" anchor="ctr" anchorCtr="1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97243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892" indent="-342892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31" indent="-285743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972" indent="-228594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160" indent="-228594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348" indent="-22859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537" indent="-22859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726" indent="-22859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8915" indent="-22859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103" indent="-22859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0" orient="horz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" y="-1"/>
            <a:ext cx="9143999" cy="5143501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90" y="3841763"/>
            <a:ext cx="9148763" cy="900113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增值服务业务业务审批流</a:t>
            </a:r>
            <a:r>
              <a:rPr lang="en-US" altLang="zh-CN" dirty="0" smtClean="0"/>
              <a:t>-IT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353" y="349876"/>
            <a:ext cx="979671" cy="4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系统开发需求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内容细化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763688" y="4094077"/>
            <a:ext cx="936104" cy="576064"/>
          </a:xfrm>
          <a:prstGeom prst="wedgeRoundRectCallout">
            <a:avLst>
              <a:gd name="adj1" fmla="val -10487"/>
              <a:gd name="adj2" fmla="val -107014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TextBox 94"/>
          <p:cNvSpPr txBox="1"/>
          <p:nvPr/>
        </p:nvSpPr>
        <p:spPr>
          <a:xfrm>
            <a:off x="1799692" y="4129750"/>
            <a:ext cx="864096" cy="49291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整体数据汇总需求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31891" y="4310826"/>
            <a:ext cx="936104" cy="576064"/>
          </a:xfrm>
          <a:prstGeom prst="wedgeRoundRectCallout">
            <a:avLst>
              <a:gd name="adj1" fmla="val 85117"/>
              <a:gd name="adj2" fmla="val -54665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94"/>
          <p:cNvSpPr txBox="1"/>
          <p:nvPr/>
        </p:nvSpPr>
        <p:spPr>
          <a:xfrm>
            <a:off x="3443867" y="4346501"/>
            <a:ext cx="936104" cy="50471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分项数据汇总需求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8" y="1148144"/>
            <a:ext cx="4207100" cy="25757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150640"/>
            <a:ext cx="4176464" cy="3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7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80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195736" y="2298881"/>
            <a:ext cx="3960440" cy="164102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</a:t>
            </a:r>
            <a:r>
              <a:rPr lang="zh-CN" altLang="en-US" dirty="0" smtClean="0"/>
              <a:t>三</a:t>
            </a:r>
            <a:r>
              <a:rPr lang="zh-CN" altLang="en-US" dirty="0" smtClean="0"/>
              <a:t>方相关</a:t>
            </a:r>
            <a:r>
              <a:rPr lang="en-US" altLang="zh-CN" dirty="0" smtClean="0"/>
              <a:t>IT</a:t>
            </a:r>
            <a:r>
              <a:rPr lang="zh-CN" altLang="en-US" dirty="0" smtClean="0"/>
              <a:t>系统支持现状（</a:t>
            </a:r>
            <a:r>
              <a:rPr lang="zh-CN" altLang="en-US" dirty="0" smtClean="0">
                <a:solidFill>
                  <a:srgbClr val="FF0000"/>
                </a:solidFill>
              </a:rPr>
              <a:t>红色为待建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流程图: 预定义过程 2"/>
          <p:cNvSpPr/>
          <p:nvPr/>
        </p:nvSpPr>
        <p:spPr>
          <a:xfrm>
            <a:off x="735206" y="2438679"/>
            <a:ext cx="1090305" cy="576064"/>
          </a:xfrm>
          <a:prstGeom prst="flowChartPredefined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ERP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或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SSMP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流程图: 预定义过程 3"/>
          <p:cNvSpPr/>
          <p:nvPr/>
        </p:nvSpPr>
        <p:spPr>
          <a:xfrm>
            <a:off x="2905631" y="1646591"/>
            <a:ext cx="1090305" cy="576064"/>
          </a:xfrm>
          <a:prstGeom prst="flowChartPredefined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</a:rPr>
              <a:t>SLH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流程图: 预定义过程 4"/>
          <p:cNvSpPr/>
          <p:nvPr/>
        </p:nvSpPr>
        <p:spPr>
          <a:xfrm>
            <a:off x="2411760" y="2931790"/>
            <a:ext cx="1090305" cy="576064"/>
          </a:xfrm>
          <a:prstGeom prst="flowChartPredefined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TS</a:t>
            </a:r>
            <a:r>
              <a:rPr lang="zh-CN" altLang="en-US" sz="1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方平台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预定义过程 5"/>
          <p:cNvSpPr/>
          <p:nvPr/>
        </p:nvSpPr>
        <p:spPr>
          <a:xfrm>
            <a:off x="5230257" y="2931790"/>
            <a:ext cx="853911" cy="576064"/>
          </a:xfrm>
          <a:prstGeom prst="flowChartPredefined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采购平台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流程图: 预定义过程 6"/>
          <p:cNvSpPr/>
          <p:nvPr/>
        </p:nvSpPr>
        <p:spPr>
          <a:xfrm>
            <a:off x="7298119" y="2438679"/>
            <a:ext cx="1090305" cy="576064"/>
          </a:xfrm>
          <a:prstGeom prst="flowChartPredefined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ERP-PA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9" name="直接箭头连接符 8"/>
          <p:cNvCxnSpPr>
            <a:stCxn id="3" idx="3"/>
            <a:endCxn id="4" idx="1"/>
          </p:cNvCxnSpPr>
          <p:nvPr/>
        </p:nvCxnSpPr>
        <p:spPr>
          <a:xfrm flipV="1">
            <a:off x="1825511" y="1934623"/>
            <a:ext cx="1080120" cy="79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5" idx="1"/>
          </p:cNvCxnSpPr>
          <p:nvPr/>
        </p:nvCxnSpPr>
        <p:spPr>
          <a:xfrm>
            <a:off x="1825511" y="2726711"/>
            <a:ext cx="586249" cy="49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7" idx="1"/>
          </p:cNvCxnSpPr>
          <p:nvPr/>
        </p:nvCxnSpPr>
        <p:spPr>
          <a:xfrm flipV="1">
            <a:off x="6084168" y="2726711"/>
            <a:ext cx="1213951" cy="49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995936" y="1919707"/>
            <a:ext cx="3847336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94"/>
          <p:cNvSpPr txBox="1"/>
          <p:nvPr/>
        </p:nvSpPr>
        <p:spPr>
          <a:xfrm>
            <a:off x="1691680" y="1705639"/>
            <a:ext cx="988656" cy="67399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传递所有项目信息</a:t>
            </a: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&amp;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成本信息</a:t>
            </a:r>
            <a:endParaRPr 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4" name="TextBox 94"/>
          <p:cNvSpPr txBox="1"/>
          <p:nvPr/>
        </p:nvSpPr>
        <p:spPr>
          <a:xfrm>
            <a:off x="1115616" y="3147814"/>
            <a:ext cx="1372886" cy="67399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传递所有涉及三方项目信息</a:t>
            </a: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&amp;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触发三方分包</a:t>
            </a:r>
            <a:endParaRPr 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7" name="TextBox 94"/>
          <p:cNvSpPr txBox="1"/>
          <p:nvPr/>
        </p:nvSpPr>
        <p:spPr>
          <a:xfrm>
            <a:off x="5892694" y="1905915"/>
            <a:ext cx="905719" cy="33543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数据回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写</a:t>
            </a:r>
            <a:endParaRPr 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9" name="TextBox 94"/>
          <p:cNvSpPr txBox="1"/>
          <p:nvPr/>
        </p:nvSpPr>
        <p:spPr>
          <a:xfrm>
            <a:off x="6015901" y="3600689"/>
            <a:ext cx="2660555" cy="84326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蓝图：</a:t>
            </a:r>
            <a:endParaRPr lang="en-US" altLang="zh-CN" sz="1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1.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主合同进单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：</a:t>
            </a: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ERP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为主（</a:t>
            </a: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SSMP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备份）</a:t>
            </a:r>
            <a:endParaRPr lang="en-US" altLang="zh-CN" sz="1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2.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项目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管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理、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交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付、成本：</a:t>
            </a: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SLH</a:t>
            </a: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3.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三方所有：新三方平台</a:t>
            </a: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+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新采购平台</a:t>
            </a:r>
            <a:endParaRPr 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2" name="流程图: 预定义过程 21"/>
          <p:cNvSpPr/>
          <p:nvPr/>
        </p:nvSpPr>
        <p:spPr>
          <a:xfrm>
            <a:off x="3769727" y="2931790"/>
            <a:ext cx="1090305" cy="576064"/>
          </a:xfrm>
          <a:prstGeom prst="flowChartPredefinedProcess">
            <a:avLst/>
          </a:prstGeom>
          <a:solidFill>
            <a:srgbClr val="FFFF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合同评审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合同签章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3502065" y="3219822"/>
            <a:ext cx="2676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6" idx="1"/>
          </p:cNvCxnSpPr>
          <p:nvPr/>
        </p:nvCxnSpPr>
        <p:spPr>
          <a:xfrm>
            <a:off x="4860032" y="3219822"/>
            <a:ext cx="3702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60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zh-CN" altLang="en-US" dirty="0"/>
              <a:t>三</a:t>
            </a:r>
            <a:r>
              <a:rPr lang="zh-CN" altLang="en-US" dirty="0" smtClean="0"/>
              <a:t>方相关</a:t>
            </a:r>
            <a:r>
              <a:rPr lang="en-US" altLang="zh-CN" dirty="0" smtClean="0"/>
              <a:t>IT</a:t>
            </a:r>
            <a:r>
              <a:rPr lang="zh-CN" altLang="en-US" dirty="0" smtClean="0"/>
              <a:t>系统支持现状及规划思路</a:t>
            </a:r>
            <a:endParaRPr lang="zh-CN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04416"/>
            <a:ext cx="7704856" cy="401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8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系统规划细节</a:t>
            </a:r>
            <a:r>
              <a:rPr lang="zh-CN" altLang="en-US" dirty="0" smtClean="0"/>
              <a:t>拆解</a:t>
            </a:r>
            <a:endParaRPr lang="zh-CN" altLang="en-US" dirty="0"/>
          </a:p>
        </p:txBody>
      </p:sp>
      <p:sp>
        <p:nvSpPr>
          <p:cNvPr id="28" name="TextBox 94"/>
          <p:cNvSpPr txBox="1"/>
          <p:nvPr/>
        </p:nvSpPr>
        <p:spPr>
          <a:xfrm>
            <a:off x="3592146" y="4011910"/>
            <a:ext cx="3004880" cy="67399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1.WB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整合需要根据阶段二结果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评估</a:t>
            </a:r>
            <a:endParaRPr lang="en-US" altLang="zh-CN" sz="1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2.SCDP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标准价模式，纳入第二阶段评估和实现</a:t>
            </a:r>
            <a:endParaRPr lang="en-US" altLang="zh-CN" sz="1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3.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服务网涉及功能，纳入第二阶段评估和实现</a:t>
            </a:r>
            <a:endParaRPr lang="en-US" altLang="zh-CN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1520" y="1470803"/>
            <a:ext cx="792088" cy="432048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ERP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403648" y="1470803"/>
            <a:ext cx="1008112" cy="432048"/>
          </a:xfrm>
          <a:prstGeom prst="roundRect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三方平台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TextBox 94"/>
          <p:cNvSpPr txBox="1"/>
          <p:nvPr/>
        </p:nvSpPr>
        <p:spPr>
          <a:xfrm>
            <a:off x="1223861" y="2110885"/>
            <a:ext cx="1546202" cy="25360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实现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所有流程线上审批和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sow&amp;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采购系统直接调用：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供应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商管理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询报价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3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SOW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评审调用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4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合规审查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5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提前交付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6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单一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来源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7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、三方业务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数据记录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8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、供应商新建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9.  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竞争性评估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……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153286" y="1614819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809470" y="1470803"/>
            <a:ext cx="1008112" cy="432048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b="1" kern="0" noProof="0" dirty="0" smtClean="0">
                <a:latin typeface="微软雅黑" pitchFamily="34" charset="-122"/>
                <a:ea typeface="微软雅黑" pitchFamily="34" charset="-122"/>
              </a:rPr>
              <a:t>SOW</a:t>
            </a:r>
            <a:r>
              <a:rPr lang="zh-CN" altLang="en-US" sz="1200" b="1" kern="0" noProof="0" dirty="0" smtClean="0">
                <a:latin typeface="微软雅黑" pitchFamily="34" charset="-122"/>
                <a:ea typeface="微软雅黑" pitchFamily="34" charset="-122"/>
              </a:rPr>
              <a:t>评审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2483768" y="1614819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TextBox 94"/>
          <p:cNvSpPr txBox="1"/>
          <p:nvPr/>
        </p:nvSpPr>
        <p:spPr>
          <a:xfrm>
            <a:off x="2871679" y="2110885"/>
            <a:ext cx="1484297" cy="18589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、实现三方平台直接调用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、实现评审结果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&amp;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支持文档与采购系统对接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、直接触发用章申请系统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、评审完成合同实现自动电子存档到三方平台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177622" y="1470803"/>
            <a:ext cx="1008112" cy="432048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签字盖章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TextBox 94"/>
          <p:cNvSpPr txBox="1"/>
          <p:nvPr/>
        </p:nvSpPr>
        <p:spPr>
          <a:xfrm>
            <a:off x="4355977" y="2110885"/>
            <a:ext cx="1008112" cy="11818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、实现三方平台直接调用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、评审后合同直接打印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513253" y="1470803"/>
            <a:ext cx="1008112" cy="432048"/>
          </a:xfrm>
          <a:prstGeom prst="roundRect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采购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平台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TextBox 94"/>
          <p:cNvSpPr txBox="1"/>
          <p:nvPr/>
        </p:nvSpPr>
        <p:spPr>
          <a:xfrm>
            <a:off x="5513253" y="2110885"/>
            <a:ext cx="2011075" cy="1520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、实现三方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平台和合同评审数据、签章直接调用，减少重复审批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、实现验收无纸化功能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、成本数据直接回写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ERP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再透传到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SLH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、采购数据直接回写到三方平台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3889590" y="1612412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5257742" y="1612412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81678" y="1470803"/>
            <a:ext cx="666786" cy="432048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</a:rPr>
              <a:t>SLH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TextBox 94"/>
          <p:cNvSpPr txBox="1"/>
          <p:nvPr/>
        </p:nvSpPr>
        <p:spPr>
          <a:xfrm>
            <a:off x="7625944" y="2110885"/>
            <a:ext cx="1271651" cy="13393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PO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金额直接同步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SLH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增值项目管理模块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、实现合同变更同步更新项目可用成本信息功能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731556" y="1470803"/>
            <a:ext cx="1008112" cy="432048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1" kern="0" noProof="0" dirty="0" smtClean="0">
                <a:latin typeface="微软雅黑" pitchFamily="34" charset="-122"/>
                <a:ea typeface="微软雅黑" pitchFamily="34" charset="-122"/>
              </a:rPr>
              <a:t>ERP-PA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TextBox 94"/>
          <p:cNvSpPr txBox="1"/>
          <p:nvPr/>
        </p:nvSpPr>
        <p:spPr>
          <a:xfrm>
            <a:off x="6731556" y="986915"/>
            <a:ext cx="1951609" cy="50471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、实现成本与验收数据同步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、实现收入确认与成本同步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45" name="TextBox 94"/>
          <p:cNvSpPr txBox="1"/>
          <p:nvPr/>
        </p:nvSpPr>
        <p:spPr>
          <a:xfrm>
            <a:off x="70784" y="2067694"/>
            <a:ext cx="1117790" cy="1520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、实现涉及三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方对应的项目主合同、三方成本信息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实时同步传递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实现（半）自动触发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分包申请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516216" y="1614819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7812360" y="1614819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流程图: 资料带 3"/>
          <p:cNvSpPr/>
          <p:nvPr/>
        </p:nvSpPr>
        <p:spPr>
          <a:xfrm>
            <a:off x="1660720" y="1004725"/>
            <a:ext cx="535016" cy="331936"/>
          </a:xfrm>
          <a:prstGeom prst="flowChartPunchedTape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流程图: 资料带 31"/>
          <p:cNvSpPr/>
          <p:nvPr/>
        </p:nvSpPr>
        <p:spPr>
          <a:xfrm>
            <a:off x="5693168" y="987574"/>
            <a:ext cx="535016" cy="331936"/>
          </a:xfrm>
          <a:prstGeom prst="flowChartPunchedTape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78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业务审批流平台初步设计首页展示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15566"/>
            <a:ext cx="6219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8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系统开发需求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内容细化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3" y="1203598"/>
            <a:ext cx="794015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系统开发需求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内容细化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3092818" y="3922097"/>
            <a:ext cx="936104" cy="576064"/>
          </a:xfrm>
          <a:prstGeom prst="wedgeRoundRectCallout">
            <a:avLst>
              <a:gd name="adj1" fmla="val -87385"/>
              <a:gd name="adj2" fmla="val -10761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TextBox 94"/>
          <p:cNvSpPr txBox="1"/>
          <p:nvPr/>
        </p:nvSpPr>
        <p:spPr>
          <a:xfrm>
            <a:off x="3128822" y="3957770"/>
            <a:ext cx="864096" cy="49291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比价模块需求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372200" y="4083918"/>
            <a:ext cx="936104" cy="650650"/>
          </a:xfrm>
          <a:prstGeom prst="wedgeRoundRectCallout">
            <a:avLst>
              <a:gd name="adj1" fmla="val 69529"/>
              <a:gd name="adj2" fmla="val -45081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94"/>
          <p:cNvSpPr txBox="1"/>
          <p:nvPr/>
        </p:nvSpPr>
        <p:spPr>
          <a:xfrm>
            <a:off x="6372200" y="4119590"/>
            <a:ext cx="936104" cy="66219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供应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商管理模块需求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94" y="796691"/>
            <a:ext cx="1800200" cy="38894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804370"/>
            <a:ext cx="1482659" cy="39301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245" y="1131590"/>
            <a:ext cx="3380007" cy="2037593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>
          <a:xfrm>
            <a:off x="4732509" y="3596772"/>
            <a:ext cx="936104" cy="650650"/>
          </a:xfrm>
          <a:prstGeom prst="wedgeRoundRectCallout">
            <a:avLst>
              <a:gd name="adj1" fmla="val -15271"/>
              <a:gd name="adj2" fmla="val -10840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94"/>
          <p:cNvSpPr txBox="1"/>
          <p:nvPr/>
        </p:nvSpPr>
        <p:spPr>
          <a:xfrm>
            <a:off x="4732509" y="3632444"/>
            <a:ext cx="936104" cy="50471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PIN code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模块需求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5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系统开发需求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内容细化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6" y="843558"/>
            <a:ext cx="3019532" cy="3960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08" y="843558"/>
            <a:ext cx="4071071" cy="2952328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3923928" y="4083918"/>
            <a:ext cx="936104" cy="576064"/>
          </a:xfrm>
          <a:prstGeom prst="wedgeRoundRectCallout">
            <a:avLst>
              <a:gd name="adj1" fmla="val -87385"/>
              <a:gd name="adj2" fmla="val -10761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TextBox 94"/>
          <p:cNvSpPr txBox="1"/>
          <p:nvPr/>
        </p:nvSpPr>
        <p:spPr>
          <a:xfrm>
            <a:off x="3959932" y="4119591"/>
            <a:ext cx="864096" cy="50471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无纸化验收需求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372200" y="4083918"/>
            <a:ext cx="936104" cy="576064"/>
          </a:xfrm>
          <a:prstGeom prst="wedgeRoundRectCallout">
            <a:avLst>
              <a:gd name="adj1" fmla="val 4062"/>
              <a:gd name="adj2" fmla="val -8843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94"/>
          <p:cNvSpPr txBox="1"/>
          <p:nvPr/>
        </p:nvSpPr>
        <p:spPr>
          <a:xfrm>
            <a:off x="6369102" y="4210129"/>
            <a:ext cx="936104" cy="32364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FCPA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需求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3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系统开发需求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内容细化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3923928" y="4083918"/>
            <a:ext cx="936104" cy="576064"/>
          </a:xfrm>
          <a:prstGeom prst="wedgeRoundRectCallout">
            <a:avLst>
              <a:gd name="adj1" fmla="val -87385"/>
              <a:gd name="adj2" fmla="val -10761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TextBox 94"/>
          <p:cNvSpPr txBox="1"/>
          <p:nvPr/>
        </p:nvSpPr>
        <p:spPr>
          <a:xfrm>
            <a:off x="3959932" y="4119591"/>
            <a:ext cx="864096" cy="49291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单一来源审批需求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845815" y="2865598"/>
            <a:ext cx="936104" cy="576064"/>
          </a:xfrm>
          <a:prstGeom prst="wedgeRoundRectCallout">
            <a:avLst>
              <a:gd name="adj1" fmla="val 80960"/>
              <a:gd name="adj2" fmla="val -4115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94"/>
          <p:cNvSpPr txBox="1"/>
          <p:nvPr/>
        </p:nvSpPr>
        <p:spPr>
          <a:xfrm>
            <a:off x="3835552" y="2985993"/>
            <a:ext cx="936104" cy="49291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提前交付审批需求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9612"/>
            <a:ext cx="3231457" cy="37203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809569"/>
            <a:ext cx="3767201" cy="39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65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模板-Confidential  保密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>
          <a:solidFill>
            <a:schemeClr val="tx1"/>
          </a:solidFill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模板-Confidential  保密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>
          <a:solidFill>
            <a:schemeClr val="tx1"/>
          </a:solidFill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x4e0b__x8f7d__x6570_ xmlns="d6fa4dc3-1ae8-4af7-8884-d171c06b7143">433</_x4e0b__x8f7d__x6570_>
    <_x8bc4__x8bba_ xmlns="d6fa4dc3-1ae8-4af7-8884-d171c06b7143">0</_x8bc4__x8bba_>
    <_x8bc4__x8bba__x6570_ xmlns="d6fa4dc3-1ae8-4af7-8884-d171c06b7143">0</_x8bc4__x8bba__x6570_>
    <_x8bc4__x5206_ xmlns="d6fa4dc3-1ae8-4af7-8884-d171c06b7143">0</_x8bc4__x5206_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D58410F14738D4498651A9620D3F674" ma:contentTypeVersion="4" ma:contentTypeDescription="新建文档。" ma:contentTypeScope="" ma:versionID="13512731c5c06eb77aed6ca9a73e1f69">
  <xsd:schema xmlns:xsd="http://www.w3.org/2001/XMLSchema" xmlns:p="http://schemas.microsoft.com/office/2006/metadata/properties" xmlns:ns2="d6fa4dc3-1ae8-4af7-8884-d171c06b7143" targetNamespace="http://schemas.microsoft.com/office/2006/metadata/properties" ma:root="true" ma:fieldsID="e69394edf6efcb251fac7b43702f30e1" ns2:_="">
    <xsd:import namespace="d6fa4dc3-1ae8-4af7-8884-d171c06b7143"/>
    <xsd:element name="properties">
      <xsd:complexType>
        <xsd:sequence>
          <xsd:element name="documentManagement">
            <xsd:complexType>
              <xsd:all>
                <xsd:element ref="ns2:_x4e0b__x8f7d__x6570_" minOccurs="0"/>
                <xsd:element ref="ns2:_x8bc4__x8bba__x6570_" minOccurs="0"/>
                <xsd:element ref="ns2:_x8bc4__x8bba_" minOccurs="0"/>
                <xsd:element ref="ns2:_x8bc4__x5206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6fa4dc3-1ae8-4af7-8884-d171c06b7143" elementFormDefault="qualified">
    <xsd:import namespace="http://schemas.microsoft.com/office/2006/documentManagement/types"/>
    <xsd:element name="_x4e0b__x8f7d__x6570_" ma:index="8" nillable="true" ma:displayName="下载数" ma:default="0" ma:internalName="_x4e0b__x8f7d__x6570_">
      <xsd:simpleType>
        <xsd:restriction base="dms:Unknown"/>
      </xsd:simpleType>
    </xsd:element>
    <xsd:element name="_x8bc4__x8bba__x6570_" ma:index="9" nillable="true" ma:displayName="评论数" ma:default="0" ma:internalName="_x8bc4__x8bba__x6570_">
      <xsd:simpleType>
        <xsd:restriction base="dms:Unknown"/>
      </xsd:simpleType>
    </xsd:element>
    <xsd:element name="_x8bc4__x8bba_" ma:index="10" nillable="true" ma:displayName="评论" ma:default="0" ma:internalName="_x8bc4__x8bba_">
      <xsd:simpleType>
        <xsd:restriction base="dms:Unknown"/>
      </xsd:simpleType>
    </xsd:element>
    <xsd:element name="_x8bc4__x5206_" ma:index="11" nillable="true" ma:displayName="评分" ma:default="0" ma:internalName="_x8bc4__x5206_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A9CC7-676B-4713-A3F7-377D10EAC796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d6fa4dc3-1ae8-4af7-8884-d171c06b7143"/>
    <ds:schemaRef ds:uri="http://schemas.microsoft.com/office/2006/documentManagement/type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6926F7-A464-416D-B3CF-D25F01CF01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fa4dc3-1ae8-4af7-8884-d171c06b71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1B5DF67-C9B2-44A7-A27B-ADAC568DA1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8117</TotalTime>
  <Words>473</Words>
  <Application>Microsoft Office PowerPoint</Application>
  <PresentationFormat>全屏显示(16:9)</PresentationFormat>
  <Paragraphs>72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HP Simplified</vt:lpstr>
      <vt:lpstr>黑体</vt:lpstr>
      <vt:lpstr>华文细黑</vt:lpstr>
      <vt:lpstr>华文中宋</vt:lpstr>
      <vt:lpstr>宋体</vt:lpstr>
      <vt:lpstr>微软雅黑</vt:lpstr>
      <vt:lpstr>Aparajita</vt:lpstr>
      <vt:lpstr>Arial</vt:lpstr>
      <vt:lpstr>Calibri</vt:lpstr>
      <vt:lpstr>Franklin Gothic Book</vt:lpstr>
      <vt:lpstr>模板-Confidential  保密</vt:lpstr>
      <vt:lpstr>新华三集团PPT模板-白底中文模板</vt:lpstr>
      <vt:lpstr>1_新华三集团PPT模板-白底中文模板</vt:lpstr>
      <vt:lpstr>2_新华三集团PPT模板-白底中文模板</vt:lpstr>
      <vt:lpstr>1_模板-Confidential  保密</vt:lpstr>
      <vt:lpstr>3_新华三集团PPT模板-白底中文模板</vt:lpstr>
      <vt:lpstr>4_新华三集团PPT模板-白底中文模板</vt:lpstr>
      <vt:lpstr>5_新华三集团PPT模板-白底中文模板</vt:lpstr>
      <vt:lpstr>6_新华三集团PPT模板-白底中文模板</vt:lpstr>
      <vt:lpstr>增值服务业务业务审批流-IT需求</vt:lpstr>
      <vt:lpstr>TS三方相关IT系统支持现状（红色为待建）</vt:lpstr>
      <vt:lpstr>2018年三方相关IT系统支持现状及规划思路</vt:lpstr>
      <vt:lpstr>系统规划细节拆解</vt:lpstr>
      <vt:lpstr>业务审批流平台初步设计首页展示</vt:lpstr>
      <vt:lpstr>IT系统开发需求-内容细化</vt:lpstr>
      <vt:lpstr>IT系统开发需求-内容细化-1</vt:lpstr>
      <vt:lpstr>IT系统开发需求-内容细化-2</vt:lpstr>
      <vt:lpstr>IT系统开发需求-内容细化-3</vt:lpstr>
      <vt:lpstr>IT系统开发需求-内容细化-4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PPT使用说明</dc:title>
  <dc:creator>dingyuanmeng 11958</dc:creator>
  <cp:lastModifiedBy>zhengtiemin (TS)</cp:lastModifiedBy>
  <cp:revision>412</cp:revision>
  <cp:lastPrinted>2013-01-19T15:46:08Z</cp:lastPrinted>
  <dcterms:created xsi:type="dcterms:W3CDTF">2016-05-11T02:15:44Z</dcterms:created>
  <dcterms:modified xsi:type="dcterms:W3CDTF">2019-01-18T08:27:36Z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0x0101003D58410F14738D4498651A9620D3F674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</Properties>
</file>