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6.xml" ContentType="application/inkml+xml"/>
  <Override PartName="/ppt/notesSlides/notesSlide13.xml" ContentType="application/vnd.openxmlformats-officedocument.presentationml.notesSlide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2" r:id="rId2"/>
    <p:sldId id="321" r:id="rId3"/>
    <p:sldId id="317" r:id="rId4"/>
    <p:sldId id="323" r:id="rId5"/>
    <p:sldId id="324" r:id="rId6"/>
    <p:sldId id="325" r:id="rId7"/>
    <p:sldId id="322" r:id="rId8"/>
    <p:sldId id="326" r:id="rId9"/>
    <p:sldId id="328" r:id="rId10"/>
    <p:sldId id="327" r:id="rId11"/>
    <p:sldId id="318" r:id="rId12"/>
    <p:sldId id="329" r:id="rId13"/>
    <p:sldId id="314" r:id="rId14"/>
  </p:sldIdLst>
  <p:sldSz cx="9144000" cy="5145088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3E61"/>
    <a:srgbClr val="14436A"/>
    <a:srgbClr val="EFEFEF"/>
    <a:srgbClr val="A6A6A6"/>
    <a:srgbClr val="0B2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3-08T01:11:52.8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14349 8765 0,'-38'0'31,"38"19"-31,-18 36 15,-19 20-15,-1-1 16,38-18-16,-18 0 16,-20 37-16,38-37 15,-18 0-15,18 18 16,0 1-16,-19 18 15,19-19-15,0 38 16,-18 18-16,18-18 16,0 55-1,0-37-15,0 38 16,0 18-16,0-56 15,0 19-15,0-19 16,0 19-16,55-19 16,-36-18-16,18 0 15,1-1-15,-1-18 16,37 19-16,-55-56 15,37 37-15,18 0 16,-18-37-16,-19 37 16,19-37-16,0 18 15,0 1-15,-19-57 16,19 57-16,-1-75 15,1 18-15,-18 19 16,36-18-16,19 0 16,37 18-16,-37 0 15,-18-18-15,36 18 16,-55-18-16,37-1 15,-55 1-15,36-1 16,-37-18-16,75 19 16,-75-19-1,0 0-15,19 0 16,19 0-16,-1 0 15,38 0-15,37 0 16,-19 0-16,0 0 16,-37 0-16,56 0 15,0-19-15,-19 1 16,112-75-16,-93 56 15,37-19-15,-74 37 16,37-37-16,-38 19 16,1-19-16,-19 38 15,0-1-15,0-18 16,-56 18-16,56-18 15,-37-19-15,-19 38 16,57-38-16,-39 0 16,20 19-16,-1-19 15,1 0-15,18-18 16,-19 18-16,-55 37 15,37-18-15,-19-19 16,0 19-16,-18 0 16,-1 18-1,-18-37-15,0 38 16,19-38-16,18 19 15,-18-19-15,-19 18 16,0-17-16,0-1 16,0 0-16,0 0 15,0-18-15,0 37 16,0-19-16,0 0 15,0 0-15,0 19 16,0-19-16,0 37 16,0-18-16,-19 0 15,1 18-15,18 1 16,0-38-16,-38 37 15,20-18-15,18 0 16,-19 37-16,19-37 16,-37-1-16,18 38 15,19-37-15,-37 37 16,37-18-16,-56-1 15,38-18-15,-38 18 16,56-18-16,-75 18 16,38-37-1,-56 1-15,37 17 16,-74-55-16,74 38 15,-18-1-15,-19 0 16,37 19-16,-19-19 16,19 0-16,-18 19 15,-38-19-15,57 19 16,-57-19-16,37 19 15,1 18-15,-38-37 16,-18 38-16,37-38 16,-19 19-16,1 37 15,-1-75-15,19 75 16,-19-18-16,19-20 15,19 20-15,-19-1 16,37 19-16,-18-18 16,-1 18-16,-18-38 15,19 38-15,-1-18 16,-18 18-16,0 0 15,37 0-15,-55 0 16,55-19-16,-19 19 16,38-19-1,-19 1-15,-18 18 16,18 0-16,19 0 15,-19 0-15,-19 0 16,1 0-16,18 0 16,19 0-16,-19 0 15,-18 0-15,18 0 16,0 0-16,37 0 15,-36 0-15,-20 0 16,57 0-16,-20 0 16,20 0-16,-38 0 15,19 0-15,-1 0 16,38 0-16,-37 0 15,19 0-15,-1 0 16,-18 0-16,37 0 16,-19 0-16,19 0 15,-37 0-15,37 0 16,-19 0-1,19 0-15,-37 0 16,37 0-16,-19 0 16,19 0-1,-37 0-15,37 0 16,-18 0-16,18 0 15,-38 0 1,38 0 46,-18 0-15,18 0-31,-37 0-1,37 0-15,-19 0 16,19 0 0,-37 0 30,37 0-30,-19 0 15,19 0-15,-18 0-1,-1 0-15,0 0 16,19 0 0,-18 0-16,-1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3-08T01:13:22.2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1489 3536 0,'-19'18'156,"1"-18"-141,-1 19-15,0 18 16,-18 38-16,37-57 16,-18 38-16,-1 19 15,0 18-15,1-38 16,-1 1-16,1 19 15,-1-1-15,-18-18 16,37 18-16,0-18 16,-19-37-16,-18 18 15,37 0-15,-19 0 16,1 19-16,18-19 15,-19 38-15,19-19 16,0-38-16,0 38 16,0 19-16,0-57 15,0 38-15,0 18 16,0-36-1,19-1-15,-1 19 16,19 18-16,19 19 16,0-18-16,56-1 15,-19 19-15,56 19 16,-56-38-16,18 1 15,-18-1-15,-37-37 16,37-18-16,-55 18 16,-1-18-16,19-19 15,-1 18-15,-17 1 16,18 0-16,-19-19 15,37 0-15,-37 0 16,94 0-16,-57 0 16,1 0-16,36 0 15,-55 0-15,-19 0 16,0 0-16,1 0 15,-20 0-15,1 0 16,18-19 0,0 19-16,-37-19 15,56-18-15,-19 0 16,38-56-1,-38 18-15,0-18 16,-18 19-16,37-38 16,-38 38-16,1-19 15,18-19-15,-37 56 16,0-18-16,0-38 15,0 19-15,0-18 16,0 36-16,0-55 16,-37 0-16,0 18 15,0 19-15,18 18 16,-18-18-16,37 38 15,-19-20-15,19 19 16,-19-18-16,-36 18 16,36 19-16,19-38 15,0 20-15,-56-1 16,38 19-16,-20-19 15,20 37-15,-38-37 16,37 56-16,19-18 16,-18-1-16,-20 19 15,20-19-15,-19 19 16,18-18-1,-18 18-15,-38-19 16,38 19-16,-19 0 16,-18-18-16,18 18 15,0 0-15,0 0 16,19 0-16,-37 0 15,18 0-15,19 0 16,-1 0-16,-17 0 16,17 0-16,-36 37 15,37-37-15,18 18 16,-37 1-16,38-19 15,-20 0-15,20 19 16,-1-1 15,1-18 0,-1 0 16,0 19-47,1-1 16,-1 1-16,19 0 15,-37 18 1,18-18-16,-18-1 16,37 19-16,-37-18 15,18 18-15,19-18 16,-18 18-16,18-18 15,0 18-15,-38 0 16,38 0-16,0-18 16,0 0-16,-18 18 15,18-19-15,0 1 16,0 18-16,0-37 15,0 19-15,0-1 16,0 1-16,0-19 16,0 19-16,0-1 15,0 1 1</inkml:trace>
  <inkml:trace contextRef="#ctx0" brushRef="#br0" timeOffset="3560.356">5025 3126 0,'-19'0'63,"19"0"-48,-37 0-15,18 0 16,1 0-16,-19 38 16,18-20-16,-56 38 15,75-37-15,-55 18 16,17 37-16,1-37 15,19 1-15,-38 36 16,19-18-16,-19-19 16,37 0-16,-18 1 15,0 17-15,-1-17 16,20-20-16,-1 38 15,1-19-15,-20 1 16,20 17 0,-1-17-16,1 17 15,-1 1-15,19-19 16,0 19-16,-37 0 15,18-37-15,19 37 16,0-38-16,-19 38 16,19-37-16,-37 55 15,37-37-15,0 0 16,-18 38-16,18-1 15,0-18-15,0 56 16,0-1-16,0-17 16,0-1-16,0-19 15,0 19-15,0-18 16,0-20-16,0-36 15,0 37-15,0 18 16,0-18-16,18 56 16,1-38-16,37 38 15,-38-1-15,1-18 16,0 38-16,36-57 15,-36 19-15,0-18 16,-1-19 0,1-1-16,-1 1 15,20-19-15,-38 1 16,37 17-16,-19-17 15,20-1-15,-1 19 16,19-19-16,37 56 16,-37-56-16,18 0 15,1 19-15,-20 0 16,-36-56-16,55 56 15,-36-38-15,17 20 16,1-1-16,37 0 16,-55-18-16,-1-1 15,19 1-15,-19 0 16,19-1-16,18 1 15,1-19-15,-20 18 16,-17 1-16,17 0 16,1-1-16,-19-18 15,38 0-15,-19 37 16,37-18-16,-19 0 15,1-19-15,36 0 16,-36 0 0,-1 0-16,56 0 15,-36 0-15,-20 0 16,19 0-16,19 0 15,-1-19-15,20-18 16,-1-19-16,-37 19 16,19-19-16,-19 19 15,18-19-15,-55 0 16,37 0-16,19 0 15,-38 19-15,19-37 16,-18-1-16,-1 20 16,1 17-16,-1-18 15,-18 1-15,0-1 16,37-19-16,-19 20 15,38-20-15,-19 19 16,-19 19-16,20-37 16,-1 36-16,0-36 15,18 18-15,-92 56 16,55-37-16,-18-38 15,0 75-15,0-74 16,-19 37 0,37-19-16,-36 19 15,18-19-15,-19 19 16,0 0-16,19-19 15,-19 18-15,0 1 16,-37-19-16,37 19 16,1-37-16,-38 37 15,18-38-15,-18 19 16,19 19-16,-19-19 15,0 19-15,19-37 16,-19 18-16,0 19 16,0-19-16,0 18 15,0 20-15,0-57 16,-19 20-16,19 17 15,-56-36-15,19 0 16,37 36-16,-56 1 16,19-37-16,18 18 15,-18 19-15,0-38 16,-19 1-16,19 37 15,-38-57-15,19 39 16,-18-20 0,55 19-16,-36 19 15,-20-37-15,-18 37 16,56-1-16,-38-18 15,1 56-15,37-37 16,-56 0-16,37 18 16,-19 1-16,-18-19 15,38 18-15,-39 0 16,20 1-16,0 18 15,-19-37-15,-1 18 16,1 0-16,0-18 16,19 37-16,-19-19 15,18 19-15,-18 0 16,0 0-16,19 0 15,18 0-15,-18 0 16,-1 0-16,19 0 16,1 0-16,-39 0 15,57 0-15,-37 0 16,18 0-16,-37 0 15,18 0-15,1 0 16,-19 0 0,-37 0-16,55 0 15,-18 0-15,0 0 16,19 0-16,-1 0 15,-36 0-15,55 0 16,-19 0-16,-18 0 16,37 0-16,-18 0 15,18 0-15,-37 0 16,56 0-16,-38 0 15,20 0-15,-20 0 16,38 0-16,0 0 16,-19 0-16,37 0 15,1 0-15,-19 0 16,-19 0-16,0 0 15,-19 0-15,38 0 16,-19 0-16,19 0 16,19 0-16</inkml:trace>
  <inkml:trace contextRef="#ctx0" brushRef="#br0" timeOffset="6399.6399">6625 3685 0,'19'18'156,"-19"-18"-156,56 0 16,18 0-16,1 0 16,-20 0-16,20 0 15,-19 0-15,0 0 16,18 0-16,-18 0 15,0 0 1,-38 0-16,19 0 16,-18 0-16,0 0 15</inkml:trace>
  <inkml:trace contextRef="#ctx0" brushRef="#br0" timeOffset="12849.2848">15186 5806 0,'-56'56'0,"-18"-19"16,55 0-16,-55 19 15,18 0-15,-37 0 16,74-38-16,-37 38 15,19-19-15,0-18 16,-38 37-16,57-37 16,-38 36-16,37-36 15,1 18-15,-19 19 16,-1-19-16,1 56 15,0-37-15,-19 37 16,19-18-16,-19 36 16,19-18-16,-19 0 15,37-18-15,-18 18 16,0 0-16,-19 37 15,38-18 1,-1-1-16,-37 38 16,56-18-16,-19 55 15,1-56-15,18 37 16,0-36-16,0-1 15,0-18-15,0-19 16,0 37-16,0-37 16,18-19-16,20 19 15,18 1-15,-19-20 16,56 0-16,-56 1 15,56-1-15,0 1 16,-37-75-16,18 18 16,-18 1-16,0 37 15,18-56-15,-18 18 16,19 20-16,-1-20 15,1 1-15,36-19 16,-36 18-16,55 1 16,0 0-16,1-1 15,-20 1-15,38-19 16,-37 0-16,-19 0 15,0 0 1,37 0-16,-37 0 16,-18 0-16,18 0 15,-19 0-15,19 0 16,0 0-16,-37 0 15,56-19-15,-19-18 16,0 18-16,0-18 16,-37 19-16,18-1 15,-18 19-15,37-37 16,0 0-16,19-19 15,-38 18-15,38-17 16,-19 17-16,37-17 16,-37 17-16,19-36 15,18 0-15,-55 36 16,36-36-16,1-1 15,-75 38-15,75-19 16,-75 19-16,19-19 16,-38 0-16,20 38 15,-1-57-15,0 1 16,19-19-16,-19 37 15,-18-18 1,18-1-16,-18 19 16,18-37-16,0 38 15,-37-1-15,56-56 16,-37 38-16,-19-1 15,37 1-15,0-38 16,-18 19-16,-1 0 16,1-19-16,-19 75 15,0-37-15,0-19 16,0 18-16,0 1 15,0 18-15,0 19 16,0-19-16,0 0 16,-37-18-16,18 18 15,0 0-15,-18 0 16,0 0-16,-19 19 15,0-37-15,0 55 16,19-37-16,-37 0 16,37 19-16,-19 0 15,-19 18-15,-36-55 16,36 37-16,-74-19 15,38 19 1,-20-19-16,20 37 16,-38-55-16,74 74 15,-36 0-15,36 0 16,-18 0-16,19-19 15,-1 19-15,1 0 16,-1 0-16,1 0 16,18 0-16,0 0 15,19 0-15,-37 0 16,-1 0-16,1 19 15,-1-1-15,-18 1 16,19-19-16,-38 37 16,38-18-16,-57-19 15,57 18-15,-56 1 16,55-19-16,1 0 15,-1 0-15,1 0 16,18 19-16,0-19 16,19 18-16,19-18 15,-20 19-15,20-19 16,-1 0 15</inkml:trace>
  <inkml:trace contextRef="#ctx0" brushRef="#br0" timeOffset="13992.3991">16507 6532 0,'0'0'93,"19"0"-77,18 0-16,-37 0 15,19 0-15,-1 0 16,20 0-16,-38 0 31,18 0-31,-18 0 16,19 0 62,-19 0-63,18 0 1,1-19 15,0 19-15,-19 0-1,18 0 1,1 0-16,0 0 16,-19 0-1,18 0 16,1-18-15,-19 18-16,18 0 16,-18 0-1,19 0 63,0 0-78,-1 0 16,1-19-16</inkml:trace>
  <inkml:trace contextRef="#ctx0" brushRef="#br0" timeOffset="14818.4817">16247 6774 0,'0'0'78,"37"0"-78,0 0 16,38 0-16,-1-19 15,1 19-15,18-18 16,-19 18-16,1 0 16,-20-19-16,1 19 15,19-19-15,-38 19 16,0-18-1,0 18-15,1 0 16,17-19-16,-36 19 16,0 0-16,-19 0 15</inkml:trace>
  <inkml:trace contextRef="#ctx0" brushRef="#br0" timeOffset="26512.651">2233 7295 0,'19'0'109,"93"0"-93,55 0-16,75 93 15,37-75 1,0 20-16,75 18 15,241 37-15,-148-38 16,-56 1-16,55 19 16,-55-20-16,-56-36 15,56 74-15,-19 0 16,56-37-16,75 37 15,-187-18-15,149 36 16,-36-92-16,-76 74 16,-18-56-16,-37 19 15,-93-38-15,18 1 16,-18 37-16,-1-37 15,-18 18-15,19 37 16,37 1-16,-19-20 16,57-36-16,-76 18 15,94 0-15,-130-18 16,36 37-16,1-37 15,0 18-15,18 19 16,38 37-16,-57-56 16,57 56-1,-38-56-15,19 56 16,0-37-16,-93-19 15,56 38-15,-38-38 16,-37 19-16,1-19 16,36-18-16,-18 36 15,56 20-15,-56-19 16,55-1-16,-55-17 15,37 36-15,-37-37 16,0 19-16,-37-37 16,18 18-16,-18 0 15,-1 0-15,57 38 16,-38-38-16,0 37 15,38-36-15,-19 18 16,-19-19-16,37 19 16,-55-38-16,37 19 15,-56 1-15,-18-20 16,18 1-16,-38-1 15,20 1-15,18 18 16,19 19-16,-1-19 16,19 38-1,19-1-15,-74-55 16,36-1-16,-17 20 15,-39-20-15,1 1 16,-19-1-16,19-18 16,0 38-16,37-1 15,19 19-15,-1-19 16,38 19-16,-18 0 15,-38-19-15,-38-19 16,-17-18-16,-20 0 16</inkml:trace>
  <inkml:trace contextRef="#ctx0" brushRef="#br0" timeOffset="27714.7712">20899 11166 0,'38'37'78,"17"19"-63,57 37-15,-19-19 16,0 1-16,0-20 16,0 20-1,19-1-15,-38-37 16,-36 1-16,-20-20 15,19 1-15,-37-1 16,0-18 156,-18 19-157,-1-19-15,-37 19 16,56-19-16,-37 0 15,19 18-15,-20-18 16,20 19-16,-1-19 16,-18 0-1,37 0-15,-37 0 16,18 19-16,19-19 15,-19 0-15,-18 0 16,19 0-16,-20 0 16,20 18-16,-1-18 15,1 0 1,18 0-1,-19 0 17,0 19-17,1-19 1</inkml:trace>
  <inkml:trace contextRef="#ctx0" brushRef="#br0" timeOffset="30177.0174">4001 8597 0,'-18'0'31,"-1"56"-16,19 19-15,-19 18 16,1 56-16,18-38 16,0 75-1,-56-18-15,56-19 16,-19-19-16,1 0 15,18 19-15,-19-19 16,1-37-16,-1-18 16,19-1-16,0 19 15,0-37-15,0-37 16,0 37-16,0-19 15,0 0-15,0 19 16,-19-19-16,19-18 16,0-1-16,-18 38 15,-1-56-15</inkml:trace>
  <inkml:trace contextRef="#ctx0" brushRef="#br0" timeOffset="32273.227">4057 8579 0,'112'0'62,"185"18"-62,-17 1 16,148 74-16,167-37 15,-74-56-15,56 0 16,-223 0-16,-38 0 16,-55 0-16,-94 0 15,1 0-15,-75 0 16,-19 0-16,-18 0 15,-19 0-15,-18 0 16,-1 0-16,-18 0 16,19 19 124,-19 18-124,0 37-16,0-18 15,0 37-15,0 0 16,0 37-16,19 1 15,-19 36-15,0-74 16,0 19-16,0-19 16,0-19-16,0 19 15,0-18-15,0-1 16,37 1-16,-37-19 15,0-38-15,19 38 16,36 37-16,-55-74 16,0 18-1,0 19-15,19 18 16,-19-37-16,19 19 15,-19 19-15,0-20 16,0 20-16,0-19 16,0 0-16,0-19 15,0-19-15,0 20 16,0-20-16,0-18 15,0 37-15,0-37 156,-38 0-156,-55 0 16,-37 0-16,0 0 16,-56 0-1,18 0-15,-37 0 16,1 0-16,55 0 15,-37 0-15,-19 0 16,0 0-16,19 0 16,-56 0-16,75 0 15,-38 0-15,0 0 16,38 0-16,-19 0 15,37 0-15,0 0 16,-37 0-16,0 0 16,37 0-16,0 0 15,-37 0-15,74 0 16,1 0-16,36 0 15,1 0-15,18 0 16,0 0-16,37 0 16,1 0-16,-1 0 15,19 0-15,-18 0 16,-1 0-16,0 0 15,19 0 17,-18 0-17</inkml:trace>
  <inkml:trace contextRef="#ctx0" brushRef="#br0" timeOffset="33537.3534">4839 9640 0,'0'18'93,"0"38"-93,18 18 16,-18 1-16,38 37 15,-20-57-15,-18 20 16,19 18-16,-1-19 16,1 1-16,18-38 15,-18 0-15,-19 0 16,18-37-16,1 19 15,-19-19-15,19 19 16,-19-19 0,18 0-1,1 0-15,-19 18 16,18-18 46,20-18-46,-20-1-16,20-18 15,-1-19-15,0 19 16,0-19-16,38-19 16,-1 20-1,-37-20-15,38 19 16,-38 1-16,37-20 15,-55 57-15,18-1 16,-37 0-16,19 1 16,-1 18-16</inkml:trace>
  <inkml:trace contextRef="#ctx0" brushRef="#br0" timeOffset="46530.6526">6793 2661 0,'37'37'141,"-18"1"-141,18 17 15,0-17-15,37 55 16,-18 0-16,-18-37 16,-1 18-16,19-18 15,-1 18-15,-36-37 16,37 19-16,-38 0 15,20-19-15,-38-18 16,37 18-16,-37-37 16,19 19-16,-1-19 15,-18 18-15,19-18 16,-1 38-1,1-38-15,-19 18 16,19-18 15,-19 19-15,18-1-1,-18-18 1,19 19 0,-1-19-16,1 19 31,0-19 31,-19 0-46,18 0-1,-18 0 1,19 0-16,-19 0 16,18 0-16,20 0 15,-20 0-15,-18-38 16,19 1-16,37-37 15,-56 37-15,18-1 16,20-55-16,-38 75 16,18-1-1,1-55-15,-1 55 16,1-18-16,-19 18 15,19-18-15,-1 18 16,1-36-16,-19 36 16,18 19-16,-18-37 15,19-1-15,0 20 16,-1-19-16,1 37 15,-19-38 1,0 38-16,37-18 16,-37-1-1,19 1 1</inkml:trace>
  <inkml:trace contextRef="#ctx0" brushRef="#br0" timeOffset="48937.8933">15372 5304 0,'56'0'218,"-37"37"-218,18 0 16,19 38-16,-38-57 15,19 38-15,1-37 16,-20 36-16,1-55 16,-19 19-16,19-19 15,-19 19-15,0-19 16,0 18-16,18 1 15,1-38 235,-1-37-250,1 1 16,0 17-16,-19 1 15,18-19-15,-18 19 16,19 0-16,-1-19 15,-18 37-15,19-18 16,-19 19-16,19 18 16,-19-19-16,0-18 15</inkml:trace>
  <inkml:trace contextRef="#ctx0" brushRef="#br0" timeOffset="51723.1718">15167 4485 0,'0'37'140,"0"37"-140,0 38 16,0-19-16,0 19 16,0-19-16,0 0 15,38 19-15,-38-57 16,0 1-16,0-19 15,0 19-15,0-18 16,0-20-16,0 1 16,0-1-16,0 1 15</inkml:trace>
  <inkml:trace contextRef="#ctx0" brushRef="#br0" timeOffset="52778.2773">15260 4671 0,'0'0'47,"19"0"-31,18 0-16,-18 0 15,37 0-15,0-19 16,-19 19-16,0-18 15,0 18-15,19-19 16,-37 0-16,18 19 16,0 0-16,19 0 15,-19 0-15,0 0 16,1 0-16,-20 0 15,57 0-15,-20 0 16,-36 0-16,18 0 16,-18 0-16,18 0 15,-18 19-15,18-19 16,0 19-1,-37-19-15,37 18 16,-18-18 15,-19 0 32,0 19-48,0 55 1,0 19-16,0 0 15,19 38-15,-19-20 16,0 20-16,0 18 16,37-19-16,-19-19 15,-18-18-15,0-37 16,0 0-16,19-19 15,-19-18-15,0 0 16,19-1-16</inkml:trace>
  <inkml:trace contextRef="#ctx0" brushRef="#br0" timeOffset="54018.4013">5732 2438 0,'0'18'32,"0"20"-17,37 36-15,-37 38 16,0-19-16,0 18 15,0 1-15,0-37 16,0-1-16,0-18 16,0 0-16,0-19 15,19 19-15,-1 18 16,-18-74-16,19 37 15,-19-18-15,19 37 16,-19-56-16,37 37 16,-37-37-16,0 19 15,18-1-15,-18 1 16,0-1-16,38 1 15,-38 0-15,0-1 16,18 1-16</inkml:trace>
  <inkml:trace contextRef="#ctx0" brushRef="#br0" timeOffset="55348.5343">5881 2568 0,'0'-19'47,"0"19"-47,56 0 16,18 0-16,1 0 15,55 0-15,0 0 16,19 0-16,37 0 16,-18 0-16,36 0 15,1 0-15,-19 0 16,0 0-16,-55 0 15,36 0-15,-74 0 16,19 0-16,-19 0 16,-37 0-16,-19 0 15,19 0-15,-19 0 16,-37 0-16,37 0 15,0 0-15,1 0 16,-38 0-16,37 0 16,0 0-16,-18 0 15,18 0-15,-19 0 16,-18 0-16,19 19 171,-19-19-155,0 56-16,0 0 16,0 18-16,0 1 15,0 18-15,0 0 16,0 18-16,0-36 15,-37 18-15,37-19 16,0 1-16,0-19 16,0 18-16,0-37 15,0 0-15,0 1 16,0-20-16,0 1 15,0 18-15,0-37 32</inkml:trace>
  <inkml:trace contextRef="#ctx0" brushRef="#br0" timeOffset="56510.6505">5844 3759 0,'0'0'47,"18"0"-32,38 0-15,0 0 16,-19 0-16,38 0 15,-57 0-15,38 0 16,0 0-16,-19 0 16,19 0-16,-19 0 15,-18 0-15,55 0 16,-18 0-16,0 0 15,0 0-15,18 0 16,1 0 0,-1 0-16,38 0 15,-19 0-15,18 0 16,-36 0-16,-1 0 15,-18 0-15,-19 0 16,19 0-16,0 0 16,-37 0-16,36 0 15,1 0-15,-19 0 16,38 0-16,-19 0 15,55 0-15,-36 0 16,-19 0-16,-19 0 16,-19 0-16,20 0 15,-38 0-15,18 0 16,-18 0 31,19 0-32</inkml:trace>
  <inkml:trace contextRef="#ctx0" brushRef="#br0" timeOffset="58457.8452">4057 3945 0,'-19'0'0,"-36"0"16,17 19-1,1 18-15,19-37 16,-1 19-16,0-1 15,-18 1-15,19-1 16,-20 1-16,1 18 16,18-37-16,1 37 15,-1-18-15,-18 18 16,0 19-16,0-19 15,-1 19-15,-17 0 16,17 0-16,-18-19 16,38 0-16,-38 38 15,56-38-15,-37 19 16,0 55-16,-1-73 15,38 17 1,-18 20-16,-19-19 16,-1 0-16,-18 55 15,56-55-15,-55 37 16,36-37-16,0 37 15,-36 19-15,55-38 16,-19 0-16,0 20 16,19-20-16,0 0 15,0 1-15,0-1 16,0 1-16,0-1 15,0 1-15,0-20 16,19 1-16,18-19 16,0 1-16,1-1 15,-1-18-15,19-19 16,-38 18-16,38 1 15,-37-1-15,18-18 16,0 0-16,0 19 16,-18-19-16,18 19 15,0-19-15,19 18 16,0-18-16,0 19 15,37-19 1,-19 0-16,-36 0 16,18 0-16,-1 0 15,1 0-15,-19 0 16,1 0-16,-38 0 15,18 0-15,19-19 16,-18 1-16,0-20 16,18-17-16,0 17 15,19-36-15,-37 37 16,55-19-16,-55 19 15,18 18-15,-19-18 16,20 0-16,-20-1 16,1 38-16,-19-18 15,56-38-15,-56 37 16,0 1-16,18-20 15,20-17-15,-38 17 16,18-55-16,-18 56 16,19-37-16,18 18 15,0-37-15,-37 56 16,0-38-16,0 38 15,0 0 1,0 0-16,0-19 16,0 18-16,0 1 15,0-19-15,0-18 16,0 18-16,0 19 15,0-19-15,0 19 16,0 18-16,0-37 16,0 19-16,0 19 15,-18-20-15,18 38 16,-19-37-16,0 19 15,-18-1 1,19-18 0,-20 18-16,20 1 15,-20-20-15,1 20 16,0-1-16,0-18 15,18 18-15,1 19 16,-1-18-16,19 18 16,-19-38-1,1 38-15,-1-37 16,1 19 15,18 18-31,-19-19 16,19 0-1,-19 1 1,1-1-1,18 19 1,0-18 0</inkml:trace>
  <inkml:trace contextRef="#ctx0" brushRef="#br0" timeOffset="60194.0188">9622 5992 0,'0'0'31,"-38"0"-31,20 0 16,-20 0-16,20 19 16,-1-1-16,1-18 15,18 38-15,-19-1 16,0-19-16,19 1 15,0 37-15,-18-19 16,-19 19-16,18 0 16,19-19-16,-19 37 15,19-18-15,0 0 16,-37 0-16,37-19 15,0 38-15,0-20 16,0 20-16,0-19 16,0-38-16,19 57 15,18-1-15,0-18 16,0 0-16,1-19 15,-1 0 1,-19 0-16,1-37 16,-19 0-16,19 0 15,18 19-15,-18-19 16,-1 0-16,38 0 15,-37 0-15,36 0 16,-36 0-16,18 0 16,38 0-16,-38 0 15,0 0-15,-18 0 16,55-19-16,-74 19 15,56-37-15,-37 19 16,18-20-16,-19 1 16,57-37-16,-56 55 15,-1-55-15,19 55 16,-18-18-16,18 0 15,0-1-15,-18 1 16,0 0-16,-1 0 16,1 0-16,-1-19 15,-18 37-15,19-37 16,-19 0-16,0 19 15,0 0 1,19-19-16,-19 38 16,0-38-16,0 56 15,0-19-15,18-55 16,-18 74-16,0-19 15,0-18-15,0 0 16,0 18-16,0-18 16,0 0-16,0-19 15,-18 37-15,-1-18 16,-18 0-16,37 18 15,-19-18-15,1 37 16,-1-19 0,0 1-16,19-1 15,-18 19-15,-1-19 16,1 19-16,18 0 15,-38 0-15,38-18 16,-18 18-16,18 0 16,-19 0-1,1 0 1,-1 0-1,19 0 1,-19 0-16,1 0 31</inkml:trace>
  <inkml:trace contextRef="#ctx0" brushRef="#br0" timeOffset="62138.2132">14162 6737 0,'-18'0'62,"-1"0"-46,-37 18-16,38 19 16,-19-18-16,-1 18 15,20-18-15,-19-1 16,-1 38-16,1-37 15,18 18-15,1-18 16,-1 37-16,-18-1 16,18-36-16,-18 37 15,19-38-15,18 1 16,-38 0-16,38 18 15,-18 0 1,18-37 0,-19 19-16,19 36 15,-18-36-15,18 18 16,-19 1-16,0-1 15,19-19-15,0 20 16,0-1-16,0 0 16,0-18-16,0-19 15,0 37-15,0-19 16,0 38-16,38-56 15,-1 19-15,-19-1 16,38 1-16,-19 0 16,19-19-16,-19 18 15,1 1-15,55 0 16,-75-19-16,38 0 15,-19 18-15,19-18 16,19 0-16,-57 0 16,-18 0-16,38 0 15,-20 0-15,19 0 16,-37 0-16,19 0 15,0 0 1,-1 0-16,1 0 16,-19 0-1,18-18-15,1 18 16,0 0-1,-1-38-15,-18 38 16,19-18 0,18-20-1,-37 20-15,19-19 16,-1-1-16,-18 1 15,19 0-15,-19-19 16,18 0-16,1 1 16,-19-1-16,0 0 15,0-19-15,0 20 16,0-20-16,0 19 15,0-18-15,0 37 16,0-19-16,0 0 16,0 37-16,0-36 15,0 17-15,0 1 16,0-19-16,0 38 15,0-19 1,0 18-16,0 0 16,0 1-16,0-1 15,0 0-15,0 19 16,0-18-16,0 18 15,-19-19 1,1 19 0,18 0-1,-19 0-15,1 0 16,-1 0-16,-18-18 15,37 18-15,-19 0 16,-18 0-16,37 0 16,-37 0-16,0 0 15,37 0 1,-19 0-1,0 0-15,1 0 16,18 0 0,-19 0-16,1 0 15,-20 0 1,38 18-16,-18-18 31,-1 0-15,0 0-16,19 0 31,-18 19-31,18-19 31</inkml:trace>
  <inkml:trace contextRef="#ctx0" brushRef="#br0" timeOffset="64044.4038">19299 7760 0,'-19'0'15,"1"0"17,-1 0-32,19 0 15,-19 0-15,-18 19 16,19-1-16,-1 1 15,19-19-15,-37 18 16,18 1-16,1 0 16,-20-1-16,38 1 15,-37 0-15,19 18 16,-1-37-16,-18 56 15,37-38-15,-19 1 16,-18 18-16,18 19 16,1-38-16,-1 20 15,-18 18-15,18-1 16,1-36-16,-1 37 15,0 0-15,19-38 16,-37 19-16,19 19 16,18-19-1,0-18-15,-19 18 16,19-37-16,0 19 15,0 37 1,0-38-16,0 38 16,19-37-16,18 18 15,-19-37-15,1 19 16,37-19-16,-56 18 15,56-18-15,-38 19 16,1-19-16,37 0 16,-19 0-16,-18 18 15,18-18-15,0 0 16,19 0-16,-38 0 15,20 0-15,-20 0 16,-18 0-16,37 0 16,-18 0-16,-19 0 15,37-18-15,-18-1 16,0 1-16,-1 18 15,1-19-15,18-18 16,-37 0-16,37 18 16,-18-18-16,-19 18 15,37-37-15,-37 19 16,0 18-16,19-18 15,-1-19 1,-18 19-16,37-19 16,-37 38-16,0-19 15,0 18-15,0-18 16,0 18-16,19 19 15,-19-18 1,0-20-16,0 38 16,0-18-16,0-1 15,0-37-15,-19 38 16,19-1-16,0 0 15,-18 1-15,-1-19 16,1-1-16,-1 20 16,19-1-16,-19 1 15,-18-20-15,37 20 16,-37-1-1,18 0 1</inkml:trace>
  <inkml:trace contextRef="#ctx0" brushRef="#br0" timeOffset="66363.6357">1247 7686 0,'-19'18'47,"19"75"-31,-18 38-16,18-1 15,-19 56-15,19-19 16,0 19-16,0-37 16,0 0-16,0-37 15,0-19-15,0-37 16,0-19-16,0 0 15,0-37-15,0 37 32,0-37 61</inkml:trace>
  <inkml:trace contextRef="#ctx0" brushRef="#br0" timeOffset="67626.762">1321 7686 0,'19'0'78,"0"0"-63,-1 0 1,19 18 0,1 1-16,-20-1 15,1-18-15,-19 0 16,18 19-16,-18-19 15,38 37 1,-38-18 0,18 18-16,-18 19 15,19 0-15,-1-19 16,-18 19-1,0-19-15,0-18 16,0-1-16,0 1 16,0-1-1,0 1 16,0 0-31,-18-1 16,-1-18 0,19 19-16,-18-19 15,-1 0 1,0 0-16,19 19 15,-18-19 1,-1 0 0,1 0-1,18 18 1,-19-18-1,0 19 95,19-19-110,-18 0 15,18 0 1,-19 0 187,1 0-188</inkml:trace>
  <inkml:trace contextRef="#ctx0" brushRef="#br0" timeOffset="68467.8461">2047 7965 0,'0'37'78,"0"37"-78,0-36 16,0 36-16,0-37 15,0-18-15,0 18 16,0-18-1,0-19-15,0 37 16,0-18 0</inkml:trace>
  <inkml:trace contextRef="#ctx0" brushRef="#br0" timeOffset="69234.9228">2364 7909 0,'18'19'62,"-18"55"-46,19 19-16,-19-19 15,0-36-15,0 36 16,37 1-16,-18-20 15,-19-36-15,18 37 16,-18-56-16,19 56 16,-1-38-16</inkml:trace>
  <inkml:trace contextRef="#ctx0" brushRef="#br0" timeOffset="70467.046">2401 8002 0,'0'-19'62,"37"19"-46,0 0-16,-18 0 15,-1 0-15,1 0 16,0 0-16,-19 0 15,18 0-15,1 0 16,-1 0-16,1 0 16,18 0-16,-18 0 15,18 19-15,-37-19 16,19 0-16,-19 0 15,37 0 1,-37 19 0,0-1 30,19 1-30,-19 37-16,0-38 16,0 19-16,0 1 15,0 18-15,0-19 16,0 0-16,0 0 15,0-18-15,0-19 16,0 18-16,0 1 16,0 0-1,0-19-15,0 18 16,-19 1 15,19-1-15,-19-18-16,1 19 15,18-19-15,-19 37 16,0-37-1,1 0-15,18 0 16,-19 19 0,1-19-1,-1 0-15,0 18 16,1-18-1,-1 0 1,19 0-16,-37 0 16,18 0-16,1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3-08T01:15:40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3573 2605 0,'0'0'374,"19"19"-358,-1 18-16,38 19 15,-56-19-15,37 38 16,38 18-16,-56-75 15,18 57-15,0-19 16,-18-19-16,-1-19 16,19 20-16,-18-1 15,-19-37 1,19 18-16,-19-18 140,37 0-140,0 0 16,19-55-16,18-20 15,-55 38-15,74-56 16,-37 0-16,18 0 16,-37 18-16,75-55 15,-56 37-15,-19 19 16,19 18-16,-37 19 15,18-19-15,0 19 16,-37 18-16</inkml:trace>
  <inkml:trace contextRef="#ctx0" brushRef="#br0" timeOffset="1536.1536">16247 5192 0,'37'0'78,"0"0"-78,-18 0 16,37 37-16,-38-18 15,38 18-15,0-18 16,-37 18-16,36 0 16,-36-18-16,18-1 15,-18-18-15,-1 19 16,20-38 109,-1-18-110,19-75-15,-19 75 16,19-74-16,37-1 15,-37 19-15,0 56 16,37-56-16,-56 37 16,37 19-16,-74 18 15,19 19-15,-1-19 16,-18 1 140</inkml:trace>
  <inkml:trace contextRef="#ctx0" brushRef="#br0" timeOffset="2824.2824">21141 5899 0,'0'0'47,"0"19"-32,0 37-15,0-1 16,19 38-16,18-18 16,0 18-16,19-37 15,-56 0-15,37 18 16,1-37-16,-20 19 15,1-37-15,-1-19 188,20 0-188,-1-75 15,19 19-15,18-37 16,19-56-16,-18 56 15,-1-18-15,-18 18 16,0 37-16,-38-19 16,1 57-16,0-1 15,-19 19-15</inkml:trace>
  <inkml:trace contextRef="#ctx0" brushRef="#br0" timeOffset="17464.7463">10329 7611 0,'-19'0'15,"-18"0"-15,-19 0 16,19 56-16,-38 0 15,57 0-15,-75 18 16,18 19-16,1 19 16,37-19-16,-38 19 15,19 18-15,1 0 16,-1-56-16,37 38 15,-18-56-15,18 37 16,-18 0-16,-19-19 16,38-18-16,-1 0 15,19 0-15,-37 37 16,18-74-16,19 36 15,-18 1-15,-1 37 16,0-37-16,1 37 16,-1-18-1,19-1-15,0-37 16,0 38-16,0-1 15,0-18-15,0-19 16,19 0-16,18 19 16,-37-19-16,37-18 15,-18 18-15,18-18 16,-18 18-16,18-37 15,0 37-15,0-18 16,0 0-16,19 18 16,-18-37-16,-1 18 15,19-18-15,-1 19 16,57 18-16,0 0 15,-38-18-15,56 0 16,19-19-16,37 18 16,-55 19-16,73-18 15,-17 0-15,36-1 16,-37 20-16,-37-38 15,-19 0-15,19 0 16,-19 0-16,19 0 16,-19 0-1,57 37-15,-39-37 16,1 0-16,93 0 15,-56 0-15,19 0 16,37 0-16,-19 0 16,-74 0-16,56 0 15,-56 0-15,-19 0 16,19 0-16,-19 0 15,0 0-15,1-37 16,-1-1-16,38-18 16,-38 19-16,-93 19 15,56-20-15,19-17 16,-19-20-16,-19-18 15,-55 37-15,37-18 16,-19-19-16,19 18 16,-38 1-16,-18 18 15,56-37-15,-37 37 16,-19 19-16,18-19 15,-18-18-15,0 18 16,0-18-16,0 18 16,0 0-1,0 0-15,-37-18 16,0-1-16,-19-37 15,37 75-15,1-37 16,-19 18-16,-19 0 16,0-18-16,37 55 15,-55-37-15,18 19 16,0-19-16,-74-18 15,0-19-15,18 37 16,-18-18-16,-19 36 16,37-18-16,-18 19 15,37 0-15,-37 0 16,-1 18-16,38-37 15,-37 38-15,0-1 16,18 1-16,-37-20 16,19 38-16,-38-18 15,20-1-15,-20 19 16,-18 0-16,74 0 15,-55 0-15,37-37 16,-1 37-16,1 0 16,-19 0-1,56 0-15,0 0 16,0 0-16,37 0 15,-18 0-15,-19 0 16,37 0-16,19 0 16,-38 0-16,19 0 15,-18 0-15,18 0 16,-18 0-16,18 0 15,-19 18-15,20 1 16,-1 0-16,18-19 16,1 0-16,-37 18 15,37-18-15,-1 0 16,-17 19-16,36-19 15,-18 0-15,18 0 16,0 0 0,1 0 93,18 19-94,-37-19 1,18 0-16,-18 0 16,18 18-16,-18-18 15,18 0-15,1 19 16,18-19-16,-19 0 15,1 0 1,-1 0-16,0 18 16,1-18-1,-1 0-15,19 0 16,-18 0-1,-1 0 95,0 0-48,19 0-46,-18 0-1,-20 0 1,38 19-1,-18-19 32,-1 0-47,1 0 78,18 19 78,-19-19-125,0 18-15,19-18 15,-18 0-15,-1 19 46,1-1-31,-1-18-15,0 0 0,1 0 46,-1 0-46,1 19-16,18-19 15,-38 19 94</inkml:trace>
  <inkml:trace contextRef="#ctx0" brushRef="#br0" timeOffset="25528.5526">6179 3089 0,'0'0'15,"-19"0"1,-18 0-1,37 0 17,-19 19-17,19-19 1,-37 37-16,18-37 15,1 19-15,-19 18 16,18-19-16,-18 20 16,18-20-16,-37 38 15,19-19-15,0 0 16,0 38-16,-1-38 15,1 0-15,-19 38 16,0-19-16,1 18 16,-20 19-16,38 0 15,-19-37-15,0 37 16,1-19-16,36-55 15,-37 56-15,19-1 16,0 19-16,-1-37 16,1 37-16,0-37 15,18 37-15,1-19 16,-38 19-16,19-37 15,-19 37-15,56-37 16,-75 56-16,57-38 16,18-18-16,-19 18 15,-18-18 1,18 37-16,1-18 15,-1 36-15,-18-55 16,37 0-16,-37 0 16,18 37-16,0-56 15,19 37-15,-18 19 16,-1-18-16,19-19 15,-37 37-15,37-37 16,0 37-16,-19-19 16,19 19-16,0-18 15,-18 18-15,18-38 16,-37 39-16,37-39 15,0-17-15,0 17 16,0 20-16,-19 18 16,19-37-16,0 18 15,0 1-15,0-1 16,0-18-16,0 0 15,0-1-15,0-17 16,0 18-16,19-19 16,-1 56-16,19-56 15,-18 0 1,37 56-16,-19-55 15,-37-1-15,37 0 16,1 19-16,-1-19 16,-19 0-16,38 0 15,0 19-15,-19-37 16,75 37-16,-75-38 15,75 38-15,-56-19 16,37 1-16,-37-20 16,-1 19-16,20 19 15,-57-56-15,38 19 16,0 37-16,-56-56 15,37 18-15,-18-18 16,-1 19-16,38-1 16,-18 1-16,-20-19 15,19 0-15,38 37 16,-38-18-16,19 0 15,0-1-15,-19 1 16,19 18-16,-19-37 16,0 0-16,0 37 15,-18-37 1,18 19-16,-18-19 15,-1 0-15,20 18 16,-38-18-16,18 0 16,20 0-16,-20 0 15,-18 0-15,19 19 16,-1-19-16,1 0 15,0 0-15,18 0 16,-37 0 0,18 19-1,1-19 1,0 0-1,-1 0-15,19 0 16,-18 0-16,-19 0 16,37 0-16,-18 0 15,-19 0 1,37 0-1,-37 18-15,19-18 16,-19 0 0,37 0-16,-18 0 15,-1 0 1,1 19-16,-19-19 15,37 0-15,0 0 16,-37 0-16,37 0 16,-18 0-16,37 0 15,-38 0-15,20 18 16,-1-18-16,0 0 15,-18 0-15,37 0 16,-19 0-16,0 0 16,19 0-16,-38 0 15,20 0-15,18 0 16,-19 0-16,-19 0 15,38 0-15,-19 0 16,1 0-16,-1 0 16,-19 0-16,20 0 15,-1 0-15,-37 0 16,19 0-16,36 0 15,-17 0-15,17 0 16,-36-18-16,37 18 16,0 0-16,-1 0 15,1-19 1,0 19-16,0-37 15,-37 37-15,74-37 16,-38 0-16,-17 18 16,36 0-16,-18-18 15,-19 19-15,0 18 16,56-56-16,-37 37 15,0 0-15,37-18 16,-37 0-16,56 18 16,-38-36-16,1 17 15,36-17-15,-18 36 16,-37-18-16,37 0 15,0-38-15,-56 56 16,56-36-16,-18 17 16,18-17-16,-37 17 15,18 1-15,-18 0 16,0 0-16,0 0 15,18-38-15,-55 75 16,55-56-16,1 0 16,-20 38-16,1-57 15,-18 57 1,17-1-16,-17-18 15,-1 0-15,19-1 16,-38 20-16,1-1 16,37-18-16,-19 0 15,0 18-15,19-18 16,-19 37-16,0-56 15,38 38-15,-38-38 16,0 37-16,19-18 16,-19 18-16,19 1 15,37-38-15,-74 37 16,18 19-16,38-56 15,-20 19-15,-17 19 16,17-20-16,-36 20 16,74-19-16,-56 18 15,0-18-15,19 18 16,19-18-16,-38 18 15,19 1-15,-19-1 16,0 0-16,19 19 16,19-37-16,-57 19 15,38-1 1,37 0-16,-37-18 15,37 19-15,-19-38 16,19 19-16,19-19 16,-56 37-16,18-18 15,-36 18-15,17 1 16,38-20-16,-55 20 15,-1-1-15,56-18 16,-56 18-16,-18 1 16,37-1-16,-1 1 15,-36-1-15,37 0 16,18-18-16,-36 19 15,17-20-15,1 20 16,-19-20-16,19 20 16,-19-19-16,1 37 15,-1-56-15,0 56 16,0-37-16,1-1 15,-1 20-15,19-19 16,-38 18-16,38-18 16,-19 18-16,-37 1 15,37 18 1,-18-38-16,0 38 15,-19-18-15,18-1 16,-18 19-16,56-37 16,-56 18-16,19 19 15,-19 0-15,18-18 16,1-1-16,0 0 15,-19 1 1,0-1-16,0 19 16,0-18-16,0-20 15,0 20-15,0-19 16,0 18-16,0-18 15,0 18-15,-19-55 16,-37 36-16,38 1 16,-38-37-16,-19 18 15,-18-18-15,19-1 16,-1 19-16,-18 0 15,0-18-15,-18 0 16,-1 18-16,56 0 16,-74 0-16,55 19 15,-18-19 1,-18 19-16,-20-19 15,1 37-15,-19-55 16,-18 37-16,92 18 16,-74-37-16,-18 38 15,-1-1-15,-18 19 16,0-37-16,-18 18 15,17 19-15,20-37 16,18 37-16,19-37 16,-38 18-16,75 1 15,-74-1-15,92 19 16,-55-37-16,0 37 15,18 0-15,19 0 16,-19-19-16,1 19 16,36-18-16,1-1 15,-19 19-15,18-37 16,-18 37-16,0-37 15,37 37-15,-74 0 16,56-19-16,-19-18 16,0 37-16,-19-19 15,19 0 1,0 19-16,-37-18 15,18-19-15,0 18 16,19 19-16,0 0 16,-37-19-16,37 19 15,0-37-15,0 19 16,0-1-16,0 0 15,18-18-15,-18 0 16,-19 18-16,38-18 16,-38 18-16,19 1 15,19-19-15,18 18 16,-93 0-16,112 1 15,-38-19-15,38 37 16,-56-19-16,37 0 16,38 19-16,-38 0 15,-19-37-15,20 37 16,36 0-1,0 0-15,19 0 16,-18 0 0,-1 0 15,1-18 0</inkml:trace>
  <inkml:trace contextRef="#ctx0" brushRef="#br0" timeOffset="35530.5527">7184 4075 0,'0'19'141,"18"0"-126,19 18-15,-18 0 16,0 0-16,-1 1 16,1-38-16,-1 37 15,-18-19-15,19 20 16,18-20-1,-37 1 1,19-19 15,-19 18-31,0 1 16,19 0-16,-19-19 15,0 18-15,18-18 16,1 19 124,-19-19-124,18-19-16,1 1 16,0-1-16,-1-18 15,1 0-15,-1-19 16,20 0-16,-20 37 15,1-37-15,-1 1 16,-18 36-16,19-18 16,0 18-1,-19 1 1,0 18-16</inkml:trace>
  <inkml:trace contextRef="#ctx0" brushRef="#br0" timeOffset="59120.1115">15019 8970 0,'0'0'62,"0"55"-62,-19 39 16,-37-57-16,19 37 16,-19-18-16,19 0 15,-19 18-15,-18 1 16,36-38-16,20 0 15,-20-18-15,38-1 16,-37 1 0,37 0-16,-18-19 31</inkml:trace>
  <inkml:trace contextRef="#ctx0" brushRef="#br0" timeOffset="59937.1115">14535 9119 0,'0'0'93,"18"0"-77,19 37-16,1 19 15,-20-19-15,20 19 16,17-1-16,20 1 16,-38-18-16,0 17 15,19-17-15,-37-20 16,18 19-16,0-18 15,-37 0-15,19-1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3-08T01:17:02.0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1210 4652 0,'0'0'172,"18"0"-157,57 0 1,-19 0-16,37 19 15,-19 0-15,75 36 16,0-17-16,56 17 16,-1-17-16,-18 36 15,56-18-15,-37 0 16,-19 18-16,37-37 15,-18 38-15,-56-38 16,19 19-16,18-19 16,-19 19-16,-37-19 15,-18-18-15,0 37 16,18-38-16,0 38 15,-18-37-15,18 18 16,-18 0-16,18 0 16,38 19-16,-38-19 15,19 1-15,0 17 16,18-17-16,19 17 15,-37-17-15,0-1 16,-19 19-16,19 18 16,-56-55-16,56 18 15,-74 0 1,55-18-16,-19 37 15,20-19-15,18-19 16,-19 38-16,56-19 16,0 19-16,-37-18 15,56 36-15,-38-37 16,-18 19-16,19-37 15,-57 36-15,75 20 16,-74-38-16,18 0 16,19 1-16,-37 17 15,55-17-15,-55-1 16,37 0-16,-19 19 15,38-38-15,-38 38 16,0-37-16,-37 18 16,37 0-16,-36 1 15,17 17-15,19-36 16,-18 18-16,18 38 15,57 18-15,-1-56 16,-56 0-16,75 19 16,-38 0-1,-37 0-15,56 18 16,-18 0-16,18 20 15,-37-39-15,74 38 16,-18 0-16,0 0 16,55-55-16,1 55 15,-75-37-15,37-19 16,-37 56-16,-55-75 15,92 57-15,-37-38 16,-37 38-16,37-38 16,0 19-16,0-19 15,0 37-15,19-37 16,-56 38-16,93-1 15,-37-36-15,-38 36 16,1-37-16,-20 19 16,-17 0-16,-1 18 15,19-18-15,-19-19 16,0 38-16,-18-1 15,37-37-15,-37 19 16,36 19 0,-17-38-16,36 0 15,1 38-15,-19-38 16,-19 19-16,19-19 15,-38 56-15,1-37 16,-56-56-16,37 37 16,-19 0-16,19 0 15,-37 19-15,56-19 16,0 19-16,-38-56 15,1 37-15,36 19 16,-55-37-16,37 18 16,-74-18-16,55-1 15,-18 1-15,-37 0 16,36-1-16,20 19 15,-19 1-15,-19-38 16,37 18-16,-36 1 16,-20-1-16,1 1 15,-1-19 1</inkml:trace>
  <inkml:trace contextRef="#ctx0" brushRef="#br0" timeOffset="1324">20527 10533 0,'19'0'31,"18"18"-15,-18 1-16,55 37 15,-18-19-15,37 38 16,-74-38-16,55 0 15,-18 0-15,18 19 16,1-19-16,-1 19 16,-18 0-16,18-19 15,1 19-15,-19-19 16,37 19-16,-56-37 15,0 18-15,19-37 16,-56 18-16,19 1 16,36 0-16,-55-1 15,19-18 1,0 0-16,-1 19 15,-18-19 1,19 18-16,0-18 62,-1 19-62,-18 0 16,0-1-16,19-18 16,-19 19 46,0 0-46,-37-1-16,-1 1 15,-18-19-15,-37 18 16,56 1-16,-37 0 15,-1 18-15,19-37 16,1 18-16,17-18 16,-17 0-16,-20 38 15,1-38-15,55 0 16,-18 18-16,18-18 15,-18 0-15,37 0 16,-37 0-16,18 0 16,19 0-1,-18 0 16</inkml:trace>
  <inkml:trace contextRef="#ctx0" brushRef="#br0" timeOffset="5124">4485 9398 0,'0'0'15,"-37"0"1,37 0-16,-19 0 15,1 74-15,18-37 16,0 1-16,-56 36 16,56-18-16,0-19 15,0 37-15,-19 1 16,19 18-16,0 19 15,0-1-15,0-36 16,0 36-16,0-18 16,19 0-16,18 0 15,-37-18-15,19-1 16,-19-36-16,18 55 15,19-38-15,-37-17 16,56 55-16,-18-19 16,-1 1-16,19 18 15,18 0-15,-18-19 16,0 1-16,18 18 15,-18-19-15,18 19 16,19-37-16,-18 0 16,18 18-1,19-18-15,-38 0 16,19-19-16,19 19 15,-1-19-15,20 19 16,-20-19-16,1-18 16,0 18-16,18 0 15,0 0-15,56 1 16,-55 17-16,55-36 15,-37 0-15,18-1 16,-37-18-16,1 75 16,-20-57-16,57 1 15,-38 0-15,38 18 16,36-19-16,-18 1 15,19 0-15,-37 18 16,-1-19-16,1-18 16,-20 0-16,-17 0 15,55 0-15,-93 0 16,74 0-16,-18 0 15,0 0-15,37 0 16,19 0-16,-38 0 16,20 0-1,-20 0-15,19 0 16,-56 0-16,19 0 15,-56 0-15,19 0 16,-38 0-16,38-18 16,-56-1-16,37 19 15,-19-18-15,19-20 16,-18 1-16,55 19 15,-37-20-15,19 1 16,0-19-16,-19 0 16,-38 19-16,20-37 15,-38 37-15,38-19 16,-1 0-16,-37 19 15,38-38-15,-20 1 16,20 37-16,18-38 16,-56 19-16,19 19 15,0-37-15,-19 18 16,0 19-16,-18-19 15,0 0-15,-19 0 16,18 38-16,19-75 16,-37 74-1,0-18-15,19-1 16,18-36-16,-18 37 15,-1 0-15,-18 18 16,19-37-16,0 56 16,-1-37-16,-18 0 15,0 0-15,0 18 16,0 0-16,0 1 15,0-1-15,0 19 16,0-19 15,0 1 0,0-1-31,-18 1 16,-1-1-16,-37-37 16,0 38-16,19-38 15,-56 0-15,56 19 16,-56-1-16,37-17 15,-18 17-15,36 1 16,-55 0-16,56 18 16,-19-36-1,19 55-15,-37-38 16,-1 1-16,1 0 15,-1 37-15,-18-56 16,19 37-16,-19 1 16,37-19-16,0 18 15,0 19-15,-18-19 16,-38-36-16,19 17 15,19 1-15,-1 0 16,-37 0-16,38 0 16,-75-38-16,38 38 15,-1-19-15,0 19 16,-18-19-16,37 19 15,18 0-15,-18 18 16,19 0-16,-19 1 16,18-19-16,20 18 15,-20 0-15,38 19 16,-19 0-16,19 0 15,-19 0-15,0-18 16,19-1-16,-37 19 16,-1-19-1,-18 1-15,-37 18 16,37-19-16,-56-18 15,0 18-15,56 19 16,-19-18-16,-18 18 16,0 0-16,55 0 15,-36 0-15,36 0 16,-55 0-16,37 0 15,-19 0-15,38 0 16,-38 0-16,-18 0 16,37 0-16,-19 0 15,-37 0-15,19 0 16,37 0-16,-75 0 15,38 0-15,-19 0 16,19 0-16,-19 0 16,75 0-16,-19-37 15,-38 37-15,1 0 16,37-19-16,0 19 15,-37 0-15,18 0 16,0 0-16,1 0 16,18 0-1,-38 0-15,1 0 16,56 0-16,-38 0 15,-18 0-15,55 0 16,1 0-16,-1 0 16,20 0-16,-1 0 15,-19 0-15,19 0 16,-18 0-16,74 0 15,-56 0-15,38 0 16,-38 0-16,-19 0 16,75 0-16,-18 0 15,-20 0-15,20 19 16,-1-19-1,1 0 1,-1 18 15</inkml:trace>
  <inkml:trace contextRef="#ctx0" brushRef="#br0" timeOffset="20851">7779 4783 0,'-18'0'78,"18"0"-62,0 18-16,-19 19 15,0 19-15,-18-19 16,18-18-16,-18 55 15,0-36-15,18-1 16,1-18-16,18-1 16,-19 1-16,1-1 15,-20 1 1,57 0 171,0-1-171,18-18-16,19 19 15,-19-19-15,0 18 16,-18-18-16,37 19 15,-56-19-15,18 0 16,1 0-16,-1 0 16,-18 0-16,19 0 46,0 0-30,-1 0 15,1-19-31,-19 1 16,18-19-1,-18-1-15,0 20 16,0-19-16,0-19 16,0 18-16,0 1 15,0 0-15,0 0 16,0-19-16,0 0 15,0 19-15,0 0 16,0 0-16,0 18 16,0-37-16,0 56 15,0-37-15,0 37 16,-18-19-16</inkml:trace>
  <inkml:trace contextRef="#ctx0" brushRef="#br0" timeOffset="23109">11073 5099 0,'0'-19'31,"0"19"-15,-18 0-16,-1 0 15,-18 38-15,18-20 16,-18 1-16,18 18 16,-37-18-16,38 18 15,-19-19-15,18 20 16,-18-1-16,0 0 15,18 0-15,-18 1 16,18-1-16,19 0 16,-19-37-16,1 19 15,18-1-15,-37 38 16,18-37-1,19-1-15,-19-18 16,19 19-16,-18-1 31,-1 1-15,19-19-1,0 0 204,37 0-204,38 19-15,37-1 16,-1 1-16,-36-1 16,36 1-16,1 0 15,-75-19-15,0 0 16,-18 0-1,0 0 204,-19-56-204,0 0-15,0 0 16,-19 0-16,19 1 16,-37 17-16,37-17 15,-19 36-15,19-18 16,-18-1-1,-1 1 1,19 19 0,0 18-1,-19-19 266,-18 0-281,19 1 31,-1 18-31,0 0 16,1-19-1,-1 1 1,-18-1-16,37 0 94</inkml:trace>
  <inkml:trace contextRef="#ctx0" brushRef="#br0" timeOffset="25331">18852 7500 0,'0'18'62,"0"57"-46,0 36-16,-56 1 16,19-19-16,0-19 15,18 1-15,1-19 16,-19-38-1,37 38-15,0-56 16,-19 19-16,19-1 16,0 1 93,0-19 109,37 0-202,19 0-16,0 0 15,-38 0-15,38 0 16,0 0-16,-37 0 16,18 0-16,0 0 15,-18 0-15,-1 0 16,-18 0 171,0 0-171,0-37-16,0-1 15,-18 1-15,-1-19 16,1 1-16,-20 17 15,38 20-15,-37-57 16,18 75-16,1-56 16,-1 19-16,1 19 15,-1-38-15,0 37 16,1-18-16,-1 18 15,19 1-15,0-19 16,0 37 0,-18-19-16,18 0 15,-19 1 1</inkml:trace>
  <inkml:trace contextRef="#ctx0" brushRef="#br0" timeOffset="34314">14274 2903 0,'-18'0'62,"-20"0"-46,20 0-16,-38 37 15,-19-18-15,1-1 16,0 20-16,55-38 15,-56 37-15,20-18 16,-20-1-16,38 1 16,-19 18-16,0-18 15,19-1-15,-19 1 16,19-1-16,-37 20 15,36-20-15,38-18 16,-55 19-16,17-1 16,20 1-16,-1 0 15,-37 36-15,56-55 16,-18 19-16,-20 37 15,38-37 1,-18-1-16,18 57 16,0-20-16,0-36 15,0 37-15,0 0 16,0-38-16,74 75 15,-55-74-15,55 37 16,-55-38-16,37-18 16,18 38-16,1-20 15,-38-18-15,19 19 16,-19-1-16,19-18 15,-38 0-15,20 0 16,-1 0-16,-37 0 16,37 0-16,0 0 15,-18 0-15,-1 0 16,1 0-16,18 0 15,-18 0-15,0 0 16,18 0-16,-19-37 16,1 37-16,-19 0 15,19 0-15,-1 0 31,-18-18-15</inkml:trace>
  <inkml:trace contextRef="#ctx0" brushRef="#br0" timeOffset="35146">14460 3275 0,'19'-18'94,"18"18"-79,75 0-15,-19 0 16,-19 0-16,19 0 15,-37 0-15,0-38 16,-19 38-16,19 0 16,-37 0-16,-19 0 15</inkml:trace>
  <inkml:trace contextRef="#ctx0" brushRef="#br0" timeOffset="36442">14814 3294 0,'-19'-19'78,"19"19"-78,0 37 16,0 56-16,37 19 15,1-19 1,-20-18-16,1 18 16,18-19-16,-18-37 15,-19 1-15,0-1 16,0-19-16,0 1 15,0 0-15,0-1 16,0-18-16,0 19 31</inkml:trace>
  <inkml:trace contextRef="#ctx0" brushRef="#br0" timeOffset="37570">15354 3703 0,'18'0'110,"57"0"-110,-20 0 15,20 0-15,18 0 16,19 0-16,-38-37 15,38 18 1,-38 19-16,19 0 16,-74 0-16,18-18 15,-37 18-15,19-19 31,-1 19-31,1 0 16,-19 0 0,18 0-16,20 0 15,-38 0-15,37 0 16,0-18-16,0 18 15,-37 0-15,19 0 16,0 0-16,-1 0 16,-18-19-16,19 19 31,18 0-16,-18 0-15,18 0 16,-37 0-16,18 0 16,20 0-16,-20 0 15,1 0-15,-1 0 16,-18 0-1</inkml:trace>
  <inkml:trace contextRef="#ctx0" brushRef="#br0" timeOffset="38827">16377 3405 0,'0'0'78,"19"0"-62,18 0-16,19 0 15,0 0-15,-19 19 16,-19 0-16,57-1 16,-57-18-16,20 19 15,-20-19-15,20 19 16,-38-19-16,18 0 15,-18 18 188,0 1-187,-37-19-16,18 18 15,1 1-15,-38 18 16,56-37-16,-37 56 16,37-37-16,-38-1 15,38-18-15,-18 19 16,-1-19-16,1 0 31,18 0-15,-38 18-16,38-18 15,-18 19 16,18-19-31,-37 0 32</inkml:trace>
  <inkml:trace contextRef="#ctx0" brushRef="#br0" timeOffset="40091">17233 2289 0,'0'56'140,"0"37"-140,0 18 16,0 57-16,0-1 15,0-18-15,19 37 16,-1-18-16,1-1 15,0-18-15,-19-74 16,0 36-16,0-36 16,0-1-16,0 1 15,0-1-15,0-18 16,0-37-16,0 18 15,0-19-15,0 38 16,0-56-16,0 19 16,0-1-1,0 1 1,0-19-1,0 19 1,0-1-16,18 1 78</inkml:trace>
  <inkml:trace contextRef="#ctx0" brushRef="#br0" timeOffset="42010">17289 2698 0,'19'0'93,"-19"0"-77,37 0-16,0 0 15,-18 0-15,-1 0 16,1 0-16,-1 0 16,1 0-16,-19 0 15,19 0-15,-1 19 16,1-19-1,-19 0-15,19 0 16,-1 19-16,1-19 16,-19 0-16,37 18 15,-37-18-15,19 0 31,-19 0-31,18 19 47,1-19-16,-1 0-15,-18 0 0,0 18-1,0 1-15,19-19 16,-19 19-16,0-1 15,0 1 1,0-1-16,0 1 16,0 0-1,0-19-15,0 18 16,0 1-1,0-1-15,0 20 16,0-38-16,0 18 16,0 38-16,-19-37 15,19 18 1,-18 0-16,-1 0 15,19-18 1,-18 0-16,-1-1 16,19 1-16,-37-1 15,18 20-15,1-38 16,18 18-16,-38 38 15,38-56-15,-18 19 16,18-19-16,0 18 16,-19 1-16,0-19 15,19 19 16,-18-19 16,18 0 0,-37 37 0</inkml:trace>
  <inkml:trace contextRef="#ctx0" brushRef="#br0" timeOffset="43388">18182 2717 0,'0'56'156,"-37"55"-156,0 20 15,18-1-15,-37 19 16,19 0-16,-19-19 16,56-37-16,-18 37 15,-1-37-15,-18-18 16,18-38-16,19 19 15,-18-19-15,-1 19 16,0-38-16,19 1 16,0-19-16,-18 19 15,18-1-15,0 1 16</inkml:trace>
  <inkml:trace contextRef="#ctx0" brushRef="#br0" timeOffset="45530">18201 2754 0,'19'19'125,"-1"-1"-125,1-18 15,37 38-15,-38-1 16,19 19-16,1-1 16,-20 20-16,19-19 15,-18 0-15,37 92 16,-19-36-16,19-37 15,-19 18-15,19 0 16,-37-19-16,-1 1 16,19-20-16,-18-17 15,-19-20-15,19 38 16,-19-56-16,18 19 15,1 18-15,-1 19 16,-18-38 0,19 1-16,0-1 15,-19 1-15,0-19 16,18 19-16,-18-1 15,0-18 17,19 19 14</inkml:trace>
  <inkml:trace contextRef="#ctx0" brushRef="#br0" timeOffset="46577">18033 3703 0,'0'0'15,"19"0"17,0 0-32,-1 0 15,19 0-15,1 0 16,-20 0-16,1 0 15,37 0-15,-56 0 16,56 0-16,-38 37 16,38-37-16,-56 0 15,19 0-15,18 19 16,-19-19-16,1 19 15,0-19 1,-1 0 0,-18 0-1,19 0 1,-1 0-1,1 0 1,-19 0-16,19 18 94</inkml:trace>
  <inkml:trace contextRef="#ctx0" brushRef="#br0" timeOffset="49545">14032 2177 0,'0'0'62,"-18"0"-46,-20 0 0,1 0-16,0 0 15,0 0-15,-1 0 16,-36 0-16,0 56 15,18-37-15,-19 18 16,19-18-16,-18 18 16,0 19-16,-19-38 15,0 38-15,37-56 16,0 37-16,19 0 15,-38-18-15,19 37 16,19-37-16,0 36 16,0 1-16,-19 0 15,0 0-15,0 18 16,19 19-16,0-18 15,0 18-15,18-19 16,0 38-16,1-19 16,18-19-16,0 19 15,0 38-15,0-57 16,0 38-16,0-38 15,0 1-15,0-1 16,0-37 0,18 19-16,1-19 15,18 1-15,-18-38 16,-1 18-16,20 1 15,-20-19-15,19 18 16,-18-18-16,37 19 16,18 0-16,-36-1 15,36 19-15,19-18 16,37 37-16,-37-19 15,38 38-15,-1-20 16,19-17-16,-38 17 16,-18-36-16,38 0 15,18 36-15,-19-17 16,0-20-16,56 19 15,-55-18-15,73 18 16,-55-18-16,19 18 16,-1-18-16,38-1 15,-19-18-15,19 19 16,-75-19-16,37 0 15,20 0-15,-57 0 16,19 0 0,-38 0-16,-18 0 15,38 0-15,-1 0 16,-37 0-16,74 0 15,-36 0-15,18 0 16,0-19-16,18-18 16,1 19-16,-20-38 15,1 0-15,19 19 16,-57-1-16,-18 1 15,19 0-15,0 0 16,-19 37-16,19-56 16,-1 19-16,-74-19 15,19 37-15,37-18 16,-55 0-16,17 0 15,-36 18-15,0-18 16,18 18-16,-19 1 16,20-1-16,-1-37 15,-19 56-15,-18-37 16,0 18-16,19-55 15,-19 37-15,0-1 16,0 1 0,0-19-16,0 38 15,0-57-15,0 57 16,0-19-16,0 18 15,0-37-15,0 38 16,0-38-16,-37 18 16,37 1-16,-37-19 15,-1 19-15,20 0 16,-19 0-16,-1 0 15,1-19-15,19 18 16,-38-17-16,37 17 16,0 1-16,-18 0 15,19 0-15,-20 0 16,1-19-16,0 0 15,-19 0-15,38 0 16,-76 19-16,76 0 16,-75-19-16,37 37 15,-18-36-15,18 36 16,0-18-16,0 18 15,0 1-15,-55-38 16,55 37 0,-19 0-16,19 19 15,-55-37-15,18 19 16,18-1-16,-36 0 15,18-18-15,0 19 16,-38-1-16,1 19 16,37-19-16,-19-18 15,-37 37-15,19-18 16,-19-1-16,38 0 15,-76 1-15,94-1 16,-37 1-16,0 18 16,18 0-16,-37 0 15,38 0-15,18 0 16,18 0-16,-36 0 15,-20 0-15,57 0 16,-38 0-16,38 0 16,-1 0-16,-36 0 15,55 0-15,-19 0 16,19 0-16,1 0 15,17 0-15,-17 0 16,17 0 0,-17 0-16,-1 0 15,37 0-15,-18 0 16,18 0-16,-18 0 15,18 0-15,1 0 16,-1 0-16,1 0 16,-1 0-16,-18 0 15,37 0 1,-19 0-16,-18 0 15,37 0-15,-19 0 16,1 0-16,-1 0 16,19 0-16,-18 0 15,-20 0-15,20 0 16,18 0-16,-19 0 15,0 0 1,1 0 15,18 0-15,-19 0-16,1 0 15,-1 0 1,19 0 234</inkml:trace>
  <inkml:trace contextRef="#ctx0" brushRef="#br0" timeOffset="98415">16303 4857 0,'0'19'94,"-38"-1"-63,20-18-16,-1 19-15,-37 18 16,19 0-16,-19 0 16,0 1-16,1-1 15,36-18-15,-55 18 16,55 0-16,0-37 15,-55 56-15,55-38 16,-36 38-16,36-37 16,-18 37-16,-1-38 15,-17 38-15,17-37 16,20 18-16,-38 37 15,37-55-15,-18 18 16,37-18-16,-56 18 16,56 0-16,0-37 15,-37 37-15,37-37 187,37 0-187,19 0 16,-19 0-16,19 19 16,37 0-16,-37-19 15,19 18-15,-1 1 16,0 0-16,-36-19 15,17 0-15,1 0 16,19 0-16,-1 0 16,1 0-16,-57 0 15,19 0-15,1 0 16,17 0-16,-17-19 15,18 0-15,-38 19 16,19 0 0,1-18-16,-20-1 15,38 19-15,-56 0 16,19 0-16,36-19 15,-55 19-15,38-18 16,-38 18-16,18 0 16,-18 0-1,19-19 1,-19 1 109,-37 18-110,18-38-15,-18 20 16,0-38-16,-38 19 15,19-56-15,38 56 16,-57-57 0,1-17-16,55 55 15,-55-37-15,-1 0 16,57 56-16,-1-19 15,1 19-15,-20 18 16,38-37-16,0 56 16,-37-18-16,37-1 15,0 0-15,0 19 16,-19 0 873,1 0-889,-1 0 16,19 0-1,-18 0-15,-20 19 31,20 18-15,-1-37-16,1 37 16,-20 1-16,20 17 15,-1-17 1,1-20-16,18 1 15,-19 18-15,0 0 16,1-18-16,-1 18 16,1-18-16,-1 18 15,-18 37-15,37-55 16,-19 37-16,-18-19 15,37 0-15,0-18 16,-19-19 0,1 56-16,-1-38 15,19 1-15,-19 0 16,19-1-16,0 1 15,-55 18-15,36 0 16,19-18 0,-19 18-16,1-18 15,18-1-15,-19 19 16,19-37-16,-18 38 15,-1-38-15,19 18 16</inkml:trace>
  <inkml:trace contextRef="#ctx0" brushRef="#br0" timeOffset="113062">13046 2661 0,'0'0'93,"18"0"-93,38 0 16,0 0-16,-19 19 16,56-19-16,-18 0 15,55 0-15,-37 0 16,19 0-16,-1 0 15,38 0-15,-56 0 16,75 0-16,-75 0 16,-19 0-16,19 0 15,-18 0-15,-19 0 16,-19 0-16,-18 0 15,18 0-15,-37 0 16,18 0-16,1 0 16,0 0-16,18 0 15,0 0-15,0 0 16,-18 0-16,37 0 15,-38 0 1,1 0-16,0 0 16,-19 0-16,18 0 78,1 0 0,-1 0-63,-18 18-15,38 1 16,-20-19-1,1 19 1,-1-1 0,1-18-16,0 0 15,-19 19-15,18-19 16,1 37-1,-1-37 1,-18 19 0,0-1-16,19-18 15,-19 19-15,0-1 16,19 1-16,-19 18 15,0-18-15,0-1 16,0 38-16,18-37 16,-18 18-16,0-18 15,0 18-15,0 0 16,0 0-16,0-18 15,0 37-15,0-19 16,0 19-16,0 0 16,0-38-16,0 38 15,0-19-15,0 1 16,0-38-16,0 55 15,-18-17-15,18-20 16,0 1-16,0 18 16,0-18-16,0 18 15,0-37-15,0 56 16,0-38-16,0 38 15,0-19 1,0 1-16,0-20 16,0 38-16,0 0 15,0-38-15,0 20 16,0-20-16,0 1 15,0 0-15,0 18 16,0 0-16,0-18 16,0 18-16,0 0 15,0 19-15,0 18 16,0-55-16,0 18 15,0-18-15,0 37 16,0-56-16,0 18 16,0 1-16,-19-1 109,0-18-78,1 0-31,-19 0 16,18 0-16,-37 0 15,0 0-15,19 0 16,0 0-16,-38 0 15,20 0-15,-38 0 16,55 0-16,-36 0 16,-1 0-16,1 0 15,-38 0-15,19 0 16,-18 0-16,-20 0 15,-17 0-15,36 0 16,37 0-16,-18 0 16,0 0-16,37 0 15,1 0-15,-20 0 16,19 0-16,19 0 15,-19 0-15,1 0 16,-1 0-16,18 0 16,-36 0-16,37 0 15,18 0-15,-37 0 16,19 0-16,0 0 15,37 0 1,-19 0-16,1 0 16,-1-37 218,19-19-234,0-18 15,-19-56-15,1 55 16,-1-55-1,19 37-15,-37 18 16,37 1-16,0 0 16,0-1-16,-19 1 15,19 36-15,-18 1 16,18-19-16,0 19 15,-37 0-15,37-19 16,0 0-16,0 38 16,0-20-16,0 1 15,-19 19-15,19-20 16,0 20-16,0-1 15,0 1-15,0-1 16,0 0-16,0-18 16,0 19-1,0 18-15,0-19 16,0 0-16,-19 1 15,1-19-15,18 37 16,0-19-16,0 19 16,0-37-1,0 37-15,0-19 31,0 19-31,0-37 16,0 18 93,-19 1-109,19-1 16,0 0-16,0-18 15,-18 0-15,18 37 16,0-37 0,0 37 218,0 0-234,18 0 15,1 0-15,-19 0 16,18 0-16,20 0 15,-1 0-15,-19-19 16,20 19-16,-1 0 16,0 0-16,-18 0 15,37 0-15,-19 0 16,0 0-16,-18 0 15,18 0-15,0 0 16,0 0-16,-18 0 16,37 0-16,-19 0 15,0 0-15,19 0 16,-19 0-1,0 0-15,1 0 16,-1 0-16,19 0 16,-38 0-16,19 0 15,1 0-15,-1 0 16,-18 0-16,-1 0 15,19 0-15,-18-18 16,0 18-16,-1 0 16,1 0-1,18 0-15,-18 0 16,18 0-16,-37 0 15,37-38-15,-18 38 16,-1 0-16,20 0 16,-1 0-16,19 0 15,-19 0-15,-19 0 16,20 0-16,17 0 15,-17 0-15,18 0 16,-56 0-16,37 0 16,-19 0-16,1 0 15,-19 0-15,19 0 16,-1 0-1,1 0-15,-1 0 16,1 0 0,0 0-16,-19 19 15,37-19-15,-19 0 16,1 0-16,0 0 15,-1 0-15,38 0 16,-19 19-16,1-1 16,-1-18-16,0 0 15,0 0-15,19 19 16,-56-19-16,19 0 15,-1 0-15,1 0 16,-19 0 15,18 0 266,1 0-282,0 0-15,-19 0 16,18 0-16,20 0 15,-38 0-15,37 0 16,-19 18-16,-18-18 16,38 0-16,-20 0 15,1 0 1,-19 0-1,0 19 110,18 18-125,1-18 16,-19 18-16,0-18 15,0-1-15,19 1 16,-1 18-16,-18-18 16,19 18-16,-19-37 15,18 19-15,-18-1 16,0 1-1,0-19 1,19 37 0,-19-37-1,19 19 1,-19-19-16,0 18 15,18 1-15,-18 18 16,0-37-16,0 19 16,19-1-1,-19 1-15,19-1 16,-1 1-16,-18-19 15,0 19-15,0-19 16,0 18-16,0 1 16,19-1-1,-19-18 16,18 38-31,-18-38 16,0 18 0,0-18-1,0 19-15,0 18 16,0-37-16,19 19 16,-19-1-16,0 1 15,0-19-15,0 37 16,0 0-16,19 1 15,-19-20-15,0 19 16,0 1-16,0-1 16,0-18-1,0-1-15,0 1 0,0-1 16,18 1-1,1 0-15,-19-1 16,0-18-16,0 19 16,0 18-16,0-18 15,0-19-15,0 18 16,0 1-16,0-1 15,0-18-15,0 19 16,0 0 0,0-1-1,0 19 1,0-37-16,0 19 15,0 18-15,0-18 16,0 0-16,0-1 16,0 1-16,0-1 15,0 20-15,0-38 16,0 18-16,0 1 15,0-1-15,0-18 16,0 38 0,0-20-1,0-18-15,0 19 16,0-1 93,-19 1-109,1-19 16,-1 19-1,-37-19-15,56 0 16,-18 0-16,-20 18 15,20-18-15,-20 19 16,20-19-16,18 18 16,-37-18-16,18 0 15,0 19-15,-18-19 16,19 0-16,-1 0 15,-18 37-15,-19-37 32,37 0-32,1 0 15,-38 19-15,56-19 16,-37 0-16,18 0 15,0 0-15,1 19 16,-1-19-16,1 0 16,-1 0-16,-18 0 15,18 0-15,1 0 16,-1 18-16,0-18 15,1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3-08T01:33:07.2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2252 2810 0,'0'0'249,"-37"37"-233,37 56-16,-19-18 16,19-1-16,0 38 15,0-38-15,0 1 16,-19 55-16,19 0 15,0-18 1,0-19-16,0 37 16,0-18-16,0 18 15,0-37-15,0 19 16,0-19-16,0 18 15,0-36-15,0-1 16,0 38-16,0-56 16,-37 37-16,37-19 15,0 1-15,0-1 16,-18 1-16,18-20 15,0 20-15,-19 18 16,19-19-16,-19 19 16,-18-18-16,37 37 15,-18-57-15,-1 57 16,19-75-16,0 0 15,0 19-15,0-19 16,0 1-16,0-1 16,0-18-16,-37 18 15,37-19-15,0 1 16,0-19-16,-19 19 15,19-19 1,56 55 187,74-36-188,56 55-15,-18-18 16,-1 19-16,57 18 16,-20 0-16,-18-19 15,19-37-15,37 38 16,-37 37-16,-1-38 15,76 38 1,-20-75-16,1 56 16,-1 0-16,57-19 15,-1 19-15,-55 0 16,-19-55-16,-19 55 15,19-37-15,-38-19 16,20 56-16,-38-56 16,19 19-16,-19 0 15,56 18-15,-56-18 16,18 0-16,1 0 15,0-1-15,37 20 16,-19-19-16,-18 18 16,37 1-16,-37-38 15,55 56-15,-18-19 16,0-18-16,-56-19 15,19 19-15,-19 19 16,-37-38-16,18 19 16,57-19-16,-57 37 15,75 1-15,93-1 16,-112-18-16,38 37 15,-1-18 1,-18-1-16,-37 0 16,-19-36-16,-37 17 15,19-17-15,-57 17 16,75-17-16,-93-20 15,93 57-15,1-38 16,-20 19-16,19-19 16,-18 19-16,18 0 15,0-19-15,-56 0 16,-18-18-16,18 37 15,0-19-15,-18 0 16,55-18-16,-92 18 16,18 19-16,0-38 15,19 38-15,-1-19 16,1 19-16,0-19 15,18 38-15,19-38 16,0 37-16,18 19 16,-37-55-16,19 18 15,19 18-15,-94-55 16,75 18-16,-37 19 15,18-1 1,-37-17-16,-37-20 16,18 1-16,19 18 15,-37-37-15,37 19 16,-18-1-16,-38 1 15,19 18-15,0-37 16,-38 0-16,38 19 16,-19-19-16,-18 0 15,0 18-15,-19-18 187,0-18-171,0-19-16,0-38 16,0-55-16,0-38 15,0 19-15,93-37 16,-19-18-16,-37 36 15,38-37-15,18 1 16,-37 36-16,-38 38 16,57-56-16,-1 0 15,38 56-15,-38-38 16,-18 56-16,0-36 15,0-20-15,0 38 16,-38 18-16,-18 38 16,56-19-16,-56 37 15,19 0-15,-1 0 16,-18 19-16,0 0 15,0 18-15,19-18 16,-19 37 171,-19-19-171,-111-18-16,55 0 15,-92-56-15,-19 37 16,-56-56-16,37 38 16,1-19-16,-20 0 15,-74-56-15,19 37 16,-19-18-16,-111 0 15,-19-19-15,56 19 16,-149-19-16,0 0 16,55 19-16,1-19 15,-19 18-15,75 20 16,-149-57-1,129 38-15,113 18 16,-168 57-16,131-20 16,36 1-16,-36-1 15,18 38-15,18-75 16,-55 19-16,130 56 15,19-56-15,-38 0 16,57 56-16,-57-19 16,1-37-16,-1 74 15,-18-36-15,74 17 16,0 1-16,1-19 15,-1 38-15,0-20 16,1 20-16,17-19 16,-17 18-16,18-18 15,-1 0-15,-17 18 16,-1 0-16,0-18 15,1 0-15,18 18 16,18 1-16,56-1 16,-18 19-16,-19-37 15,38 0-15,-57 18 16,1-18-1,-1 18-15,1 1 16,36 18-16,1-19 16,18-18-16,1 18 15,36 19-15,-55-18 16,18-1-16,-37 0 15,-18-18-15,55 19 16,-18-1-16,18-18 16,38 18-16,18 0 15,19 1-15,-38-1 16,75 19-16,-37-18 15,19 18 1,-20 0 0,38 0-16,-18 0 15,-19-19-15,18 19 16,-18-37-16,37 37 15,-19 0-15,19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3-08T01:34:37.6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8300 2196 0,'0'0'94,"56"0"-79,74 19-15,-18-19 16,-19 0 0,0 0-16,-18 0 15,-1 0-15,0 0 16,38 0-16,-37 0 15,-1 0-15,56 0 16,-55 0-16,18 0 16,-19 0-16,1 0 15,-38 0-15,19 0 16,-1 0-16,-17 0 15,-1 0-15,-18 0 16,18 0-16,-37 0 47,0 18 31,-19 1-63,1-19-15,-1 0 16,-37 18 0,37-18-16,-36 19 15</inkml:trace>
  <inkml:trace contextRef="#ctx0" brushRef="#br0" timeOffset="1710">15651 2140 0,'38'0'156,"-1"0"-156,37 0 15,-37 0-15,1 0 16,17 0-16,-17 0 15,-1 0-15,19 0 16,0 0-16,-19 0 16,0 0-16,-18 0 15,18 0-15,-19 0 16,20 0-16,-20 0 15,1 0-15,-1 0 16,1 0-16,-19 0 16,19 0-16,-1 0 15,1 0-15,-19 0 16,19 0-1,-1 0-15,1 0 32</inkml:trace>
  <inkml:trace contextRef="#ctx0" brushRef="#br0" timeOffset="2950">15428 2698 0,'19'0'78,"-1"0"-63,-18 0 1,37 0-16,1 0 15,-1 0-15,56 0 16,-19 0-16,38 0 16,0 0-16,-19 0 15,-19 0-15,56 0 16,-18 0-16,-56 0 15,18 0-15,-36 0 16,-1 0-16,0 0 16,-18 0-16,-1 0 15,-18 0 1,19 0-1,-1 0 1,1 0 0,-19 0-16</inkml:trace>
  <inkml:trace contextRef="#ctx0" brushRef="#br0" timeOffset="4599">14981 1842 0,'0'0'62,"0"56"-62,-18-19 16,18 1-16,-19 17 16,19-17-16,-19 36 15,19-37-15,-37 38 16,19-19-16,18-1 15,0 1-15,0 19 16,0-38-16,0 0 16,0 38-16,0-1 15,18-18 1,-18-38-16,19 20 15,37 36-15,-19-18 16,-37-19-16,56 19 16,37 18-16,-56-36 15,-18-20-15,74 38 16,-37-19-16,18-18 15,-18 18-15,55-18 16,-55 36-16,56-17 16,-38-20-16,1 1 15,36-19-15,-36 19 16,-1-19-16,19 18 15,0-18-15,19 0 16,0 37-16,-38-37 16,19 0-16,19 0 15,0 0-15,-38 0 16,-18 0-16,-37 0 15,-1 0-15,38 0 16,0 0-16,-56 0 16,37-18-16,37-38 15,-55 19 1,18-38-16,0 19 15,-18-18-15,37-19 16,-56 19-16,19-1 16,-19-18-16,0 37 15,0-18-15,0 18 16,-19-18-16,19 18 15,-75-19-15,38 38 16,0-19-16,0 19 16,0 0-16,18 18 15,-37 1-15,0-1 16,38-18-16,-38 18 15,0 19-15,19-37 16,-38 0-16,20 18 16,-76-37-16,38 19 15,-56 0-15,38 0 16,36 37-16,-18-38 15,0 20-15,0-1 16,-19-18-16,57 18 16,-20-18-16,1 37 15,-1-19 1,38 19-16,0 0 15,18 0-15,1 0 16,-1 0-16,19 0 16,-19 0-16,-18 0 15,0 0 1,37 0-1,-19 0-15</inkml:trace>
  <inkml:trace contextRef="#ctx0" brushRef="#br0" timeOffset="6509">7984 1935 0,'-19'0'31,"19"38"-15,0 17-16,19 1 15,-19 0-15,18-19 16,20 56-16,-20-55 16,1-1-16,18 0 15,-18-18-15,-1 18 16,38-19-16,-37 1 15,37 0-15,-19 18 16,19-19-16,-19 1 16,56 37-16,-19-19 15,19 19-15,19-19 16,-19-18-16,19-1 15,-19 1-15,19 0 16,-1-1-16,-36 1 16,55-19-16,-56 0 15,38 0-15,-56 0 16,-38 0-16,57 0 15,18 0-15,-19-37 16,1 18-16,36-18 16,1-19-16,-37 19 15,111-19 1,-93 37-16,-19 1 15,19-1-15,-56-18 16,-18 37-16,37-19 16,-38 1-16,1 18 15,0-38 1,-1 38-16,-18-37 15,0 19 1,0-20-16,-18-17 16,-20 36-1,20 0-15,-38-18 16,19 0-16,-38 18 15,20-18-15,-39 0 16,39 18-16,-20-18 16,19 18-16,-18 1 15,18-1-15,-37 19 16,19-37-16,18 37 15,-37 0-15,0 0 16,0-19-16,-38 19 16,20 0-16,18-18 15,0 18 1,0 0-16,-38 0 15,57 0-15,-1 0 16,1 0-16,0 0 16,18 0-16,0 0 15,0 0-15,0 0 16,19 0-16,-19 0 15,0 0-15,-18 0 16,-1 18-16,38 1 16,-19 0-16,38-19 15,-1 0 1,19 0-16</inkml:trace>
  <inkml:trace contextRef="#ctx0" brushRef="#br0" timeOffset="11310">14107 1824 0,'37'0'94,"-37"56"-94,0-1 15,0 20-15,0-1 16,0 38-16,0-19 15,0 74-15,0-18 16,0 19-16,0 18 16,0-19-16,0-36 15,18 36-15,1-74 16,18 56-16,-37-112 15,19 38-15,0-38 16,18 19-16,-37-19 16,18-18-16,-18-1 15,0-18-15,19 37 16,0-18-16,-19 0 15,0-1-15,18-18 156,1 0-156,18 0 16,0 0-16,-18 0 16,37 0-16,-1 0 15,-36 0-15,74 0 16,-37 0-16,0 0 15,0 0-15,37 0 16,0 0-16,18 0 16,38 0-16,-18 0 15,17 0-15,20-18 16,-19-1-16,37 0 15,-37-36-15,37 17 16,-19 20-16,-36-19 16,-1-1-16,19 20 15,-75 18 1,38-38-16,-56 38 15,18-18-15,-55 18 16,37 0-16,-38 0 16,1 0-1,-19 0-15,37 0 16,-18 0-1,-1 0 1,-18-19-16,19 1 94,18-1-79,-18-18 1,-1 18-16,20-37 15,-20-37-15,1 37 16,-1 1-16,20-20 16,-20-18-16,-18 37 15,0-18 1,0-19-16,0 18 15,0 1-15,0 18 16,0-18-16,0 18 16,0-19-16,19-18 15,-19 56-15,0-37 16,0 18-16,0-18 15,0 18-15,0 37 16,0-37-16,0 38 16,0-1-16,0-18 15,-19 18-15,19 1 16,0 18-16,-18-38 15,-1 38 32,19-18 47,-19 18-94,19 0 15,-37-19 1,-19 19-16,1-18 16,-20 18-16,19 0 15,-93 0-15,38-38 16,-1 38-16,19 0 15,-19 0-15,1 0 16,-1 0-16,0 0 16,38 0-16,-38 0 15,38 0-15,-1 0 16,1 0-16,-1 0 15,1 0-15,0 0 16,-1 0-16,-36 0 16,36 0-16,-18 0 15,0 0-15,19 0 16,-1 0-16,19 0 15,-18 0-15,37 0 16,-19 0-16,0 0 16,19 0-1,18 0-15,-37 0 16,19 0-16,0 0 15,18 0-15,-18 0 16,0 0-16,-19 0 16,-19 0-16,38 0 15,-19 0-15,19 0 16,-19 0-16,1 0 15,17 0-15,-36 0 16,37 0-16,18 0 16,-18 0-16,18 0 15,19 0-15,-18 0 16,-1 0 15,0 0-15,19 0-16,-18 0 31</inkml:trace>
  <inkml:trace contextRef="#ctx0" brushRef="#br0" timeOffset="17901">7630 1452 0,'0'0'125,"56"18"-125,19 1 15,-20-1-15,76-18 16,17 19-16,1 0 15,-18-19-15,18 0 16,-19 0-16,37 0 16,1 0-16,-38 0 15,19 0-15,-19 0 16,19 0-16,-37 0 15,18 0-15,38 0 16,18 0-16,-19 0 16,1 0-1,18 0-15,-19 0 16,-74 0-16,-18 0 15,18 0-15,-56 0 16,-37 0-16,37 0 16,-37 18 124,0 1-124,19-1-1,-1 38-15,-18-19 16,0 1-16,19 17 15,0 1-15,18 19 16,-37-38-16,0 0 16,0 19-1,18 0-15,-18 18 16,19-18-16,-19 0 15,37 18-15,-37-18 16,0 0-16,19 0 16,-19 18-16,0-36 15,0-1-15,0 19 16,0-19-16,0 0 15,0 0-15,0 0 16,0 1-16,0-20 16,0 38-16,0 0 15,0-37-15,0 18 16,0 0-16,0 19 15,0-38-15,0 20 16,0-20-16,19 57 16,-19-20-16,0-36 15,0 18-15,0 1 16,0-1-16,0 0 15,37 0-15,-37-18 16,0-1-16,0 1 31,0-19 156,-19 0-187,-55-19 16,-1 1-16,1 18 16,-38-37-16,-18 37 15,18-19-15,-37 0 16,38 1-16,-20-1 15,20 1-15,-20-1 16,57 19-16,-56 0 16,-1-19-1,20-18-15,36 37 16,-36 0-16,-1 0 15,38 0-15,-1 0 16,19 0-16,1 0 16,-1 0-16,0 0 15,19 0-15,-38 0 16,19 0-16,38 0 15,-38 0-15,37 0 16,-18 0-16,18 0 16,-18 0-16,19 0 15,-20 0-15,20 0 16,-1 0-16,-18 0 15,0 0-15,0 0 16,18 0-16,-37 0 16,37 0-16,-18 19 15,19-19-15,18 0 16,-38 0-16,20 18 15,-1-18 1,-18 19-16,37-19 31,-19 0-31,-18 0 16,37 0-1,-37 0-15,18 0 16,-37 0-16,38 0 16,-19 0-16,-1 0 15,1 0-15,19 0 16,18 0-16,-19 0 15,0 0 17,1 0-32,-1 0 15,19-19 1,-37 1-16,18-20 15,19 1-15,-18 0 16,-19 0-16,37-38 16,-19 38-16,0-37 15,-18-19-15,18 37 16,19-19-16,-18-18 15,-19 19-15,18 18 16,0 0-16,1 0 16,18 1-1,-37-1-15,18 0 16,19-37-16,-19 56 15,1-19-15,-1 19 16,19-1-16,0 38 16,0-37-16,0 0 15,-18-19-15,18 56 16,0-37-16,0 0 15,0 0-15,0 18 16,0-18 0,0 37-16,0-19 31,0 19-16,-38-37 1,38 37 62,0-19-62,0 19-1,0-37 1,0 18-1,0 19 1,0-37 0,0 37-16,0-18 15,0 18-15,0-38 16,19 38-1,-19-18 1,19-1 0,-19 1-16,0 18 15,0-19 1,18 19-16</inkml:trace>
  <inkml:trace contextRef="#ctx0" brushRef="#br0" timeOffset="21205">15633 6923 0,'18'0'62,"1"0"-46,0 0-16,36 0 16,1-19-16,-37 19 15,37 0-15,-19 0 16,-19 0-1,38 0-15,-19 0 16,19-37-16,0 37 16,-19-19-16,19 19 15,0 0-15,0 0 16,-19 0-16,19 0 15,-37 0-15,18 0 16,-19 0-16,-18 0 16,38 0-1</inkml:trace>
  <inkml:trace contextRef="#ctx0" brushRef="#br0" timeOffset="22053">15595 7165 0,'0'0'78,"56"0"-78,19 0 16,18 0-16,-19 0 15,-18 0-15,-56 0 16,56 0-16,-38 0 15,38 0-15,-37 0 16,18 0-16,-18 0 16,-1 0-16,20 0 15,-20 0-15,-18 0 16,19 0-1,-1 0 1,1 0-16,-19 0 16,19 0-1,-1 0-15</inkml:trace>
  <inkml:trace contextRef="#ctx0" brushRef="#br0" timeOffset="22805">15670 7741 0,'0'0'47,"19"0"-47,18 0 15,19 0 1,-1 0-16,-17 0 15,36 0-15,-18 0 16,18-18-16,19 18 16,-37-19-16,0 19 15,0 0-15,0-18 16,-19 18-16,-18 0 15,36-19-15,-17 19 16,17 0-16,-36 0 16,18 0-16,0 0 15,1 0-15,-1 0 16,-18 0-16,-1 0 15,1 0-15,-1 0 16</inkml:trace>
  <inkml:trace contextRef="#ctx0" brushRef="#br0" timeOffset="25324">15316 6737 0,'-18'0'16,"18"0"0,-19 18-16,19-18 15,-37 0 1,37 19-16,-19-1 16,19-18-1,-18 38-15,18-20 16,-19 1-16,19-1 15,0 38-15,0-37 16,-19 37-16,19-19 16,0 0-16,0 0 15,0-18-15,0 37 16,0-38-16,0 38 15,0 0-15,0-19 16,0 19-16,0 0 16,0 0-16,19-19 15,0 19-15,-1 0 16,-18-38-16,37 38 15,-18-19 1,0 0-16,18 1 16,0-1-16,0 0 15,19 19-15,-19-37 16,-18 18-16,37-19 15,0 20-15,-19-20 16,19 1-16,-19-1 16,19 20-16,37-20 15,-56 1-15,56 18 16,-56-18-16,38-19 15,-19 0-15,-19 0 16,0 0-16,-18 0 16,36 0-16,-36 0 15,37 0-15,-37 0 16,18 0-16,19 0 15,-1 0-15,1 0 16,0 0-16,0 0 16,0 0-16,37-37 15,-75 18-15,38-18 16,19-1-16,-38 1 15,37-37 1,-55 37-16,37-19 16,18-37-16,-55 37 15,18-37-15,19 0 16,-38 18-16,20 1 15,-38 37-15,0-19 16,0 19-16,0-1 16,0-17-16,0 17 15,0-17-15,-19 17 16,-18 1-16,0-19 15,37 19-15,-56 0 16,37-19-16,-37 19 16,38 18-16,-38-37 15,19 19-15,0 19 16,-1-1-16,1 19 15,18 0-15,-18 0 16,0-19-16,37 19 16,-19 0-16,-36 0 15,36 0-15,-18-18 16,0 18-16,-1-19 15,20 19 1,-38 0-16,0 0 16,37 0-16,-18 0 15,19 0-15,-1 0 16,0 0-16,1 0 15,18 0-15,-19 0 16,1 0-16,-1 0 16,0 0-1,1 0-15,-1 0 16,19 0-16,-37 0 15,18 0-15,1 0 16,-20 0 0,1 19-16,19-19 15,-20 18 1,38-18-16,-37 0 15,19 0-15,-20 0 16,38 0-16,-18 0 16,-20 0-16,38 19 15,-18-19 1,-1 0-16,1 0 15,18 0 1,-19 0-16,0 0 16,1 0-16,-1 0 15,1 0-15,-1 0 16,19 0-16,-19 0 15,1 0-15,-1 0 16,19 0-16,-18 0 16,-20 0-16,20 0 15,18 0-15,-37 0 16,18 0-16,0 0 15,1 0-15,-1 0 16,19 0-16,-19 0 16,1 0-1,-1 0 1,19 0-1,-18 0 1,-1 0 0,-18 0-16,37 0 15,-37 0 1,18 0 15,19 19-31,-19-19 47,1 0-32,-1 18 63</inkml:trace>
  <inkml:trace contextRef="#ctx0" brushRef="#br0" timeOffset="63955.1631">8710 3368 0,'-19'0'156,"19"0"-140,0 0-16,0 37 16,0 1-16,0-1 15,0-18-15,0 18 16,0-19-16,19 38 15,-19-56-15,0 37 16,0 1-16,0-38 16,0 37-16,0-19 15,0 20-15,0-38 16,0 18-16,0 1 15,0 0 1,0-19-16,0 18 16,18 1-1,-18-1 1,19-18-16,-19 19 15,0 0 1,0 18-16,18-37 16,-18 18-16,19-18 15,0 19 1,-19 0-16,18-19 15,20 37-15,-20-19 16,1 1 0,-1-19-16,1 0 15,0 0-15,-1 19 16,19-19-16,-37 0 15,38 18-15,-20-18 16,-18 19-16,37-19 16,-18 0-16,0 0 15,37 18-15,-38-18 16,19 19-1,1 0-15,-1-19 16,-19 0-16,38 18 16,0 1-1,-37-19-15,36 0 16,-36 0-16,37 19 15,0-19-15,-38 0 16,20 18-16,-1-18 16,19 0-16,-1 0 15,-17 0-15,18 0 16,-1 0-16,-36 0 15,18 0-15,0 0 16,1 0-16,-20 0 16,19 0-16,-37 0 15,19 0-15,18 0 16,-37 0-16,19 0 15,0 0 1,-1 0-16,-18 0 16,37 0-16,-18 0 15,0-18 1,-1 18-1,19-19 1,-37 0-16,19 19 31,0-18-15,-1-1-16,1 0 15,-19 1-15,18-19 16,1 18 0,-19 19-16,19-19 15,-19 1-15,0-1 16,18-18-16,-18 37 15,19-37-15,-19 18 16,18 1-16,-18-20 16,0 20-1,19-1-15,-19 1 16,0-1-16,0 0 15,0-18-15,0 37 16,37-37-16,-37 18 31,0 19-15,0-18 15,-18-1-31,18 19 16,-38-19-1,38 19-15,-18-18 16,-1 18-16,1-19 15,-1 19-15,-18 0 16,37 0-16,-56-37 16,56 37-16,-37 0 15,18 0-15,1 0 16,-38-19-16,56 19 15,-19 0-15,-18 0 16,37 0-16,-37-18 16,18 18-16,0 0 15,-18 0-15,37 0 16,-37-19-16,18 19 15,-18 0-15,0 0 16,18 0-16,1-18 16,-1 18-16,1 0 15,-38 0-15,56 0 16,-56 0-16,56 0 15,-37 0-15,-1 0 16,1 0-16,19 0 16,-38 0-1,19 0-15,-1 0 16,-18 0-16,38 0 15,-19 0-15,18 0 16,0 0-16,19 0 16,-37 0-16,19 0 15,-20 0-15,38 0 16,-18 0-16,-19 0 15,18 0-15,0 0 16,1 0-16,-1 0 16,1 0-16,-1 0 15,0 0-15,1 0 16,-1 0-16,0 0 15,1 0-15,-19 0 16,18 0-16,0 0 16,1 0-16,-1 0 15,19 0-15,-37 0 16,18 0-16,19 0 15,-37 0-15,37 0 16,-18 0-16,18 0 16,-38 0-1,38 0 1,-18 0-1,18 0-15,-38 0 16,38 0 0,-18 0 186</inkml:trace>
  <inkml:trace contextRef="#ctx0" brushRef="#br0" timeOffset="143175.0843">7351 7444 0,'-19'0'94,"19"56"-94,0 74 16,0 19-16,38-19 15,18 37-15,-19-36 16,-19-20-16,20-55 15,-1 56-15,0-75 16,0 19-16,0-38 16,-37 1-16,38-19 15,36 37-15,-37-18 16,19 0-16,0-19 15,74 55-15,-18-55 16,55 0-16,38 0 16,37 0-16,-56 0 15,93 0-15,-74 0 16,18 0-16,19 0 15,-56 0-15,94 0 16,-39 0 0,-17 0-16,18 0 15,18 0-15,-18 0 16,19 0-16,-38 0 15,-18 0-15,18 0 16,-37 0-16,-18 0 16,36 0-16,-73 0 15,55 0-15,-19 0 16,19 0-16,-37 0 15,0 0-15,-37 0 16,-19 0-16,-37 0 16,18 0-16,-18 0 15,18 0-15,1 0 16,-1 0-16,1 0 15,-1 0-15,19 0 16,-37-18-16,0-1 16,0-18-16,37 0 15,0-1-15,-37 1 16,37-37-16,-56 55 15,19-55-15,18 18 16,-55 0 0,-1 19-16,38-38 0,-56 20 15,19-1-15,18 37 16,-37-55-1,19 37-15,-19-1 16,18-36-16,1 18 16,0 19-16,-19-19 15,0 19-15,0 18 16,0-55-16,0 55 15,-19 1-15,0-20 16,19 38-16,-18-37 16,-1 37-16,19-19 15,-37 19-15,18 0 16,-18-18-16,-19-19 15,-37-1-15,56 38 16,-56-37-16,0 19 16,18-1-16,-92 0 15,74 19-15,-19-37 16,-37 37-16,19-37 15,-37 37-15,-1 0 16,38 0-16,-56 0 16,0 0-16,-19 0 15,0 0 1,-55 0-16,-20 0 15,39 0-15,-76 0 16,38 0-16,37 0 16,19 0-16,-75 19 15,56 36-15,-37-36 16,18 18-16,-36 0 15,73 1-15,1-1 16,18-19-16,1 20 16,-1-1-16,19-18 15,37-1-15,0 1 16,56-19-16,-37 56 15,37-56-15,-38 18 16,1 1-16,0 18 16,55-18-16,1-19 15,-1 0-15,38 18 16,0-18-16,18 0 15,-18 0-15,19 19 16,-1-19-16,0 0 16,19 0-16,-18 0 15,-1 0-15</inkml:trace>
  <inkml:trace contextRef="#ctx0" brushRef="#br0" timeOffset="188504.6168">4653 7351 0,'0'0'0,"-38"0"16,38 0 0,-18 0-16,-1 18 15,1-18 1,18 0-16,-19 0 15,0 19-15,-18-1 32,0 1-32,18 0 15,1-19-15,-1 18 16,-37 20-16,38-38 15,-1 18-15,-18 19 16,37-18-16,-37 0 16,18-1-16,0 1 15,-37 37-15,56-38 16,-18 19-16,-1-18 15,19 0-15,-37-1 16,37 1-16,0-19 16,-37 18-1,37 1-15,0 0 16,-19-19-16,-18 37 15,37-18-15,-19-1 16,19 19-16,-37 19 16,37-37-16,-37 37 15,37-1-15,-37 1 16,18-18-16,1-1 15,-1 19-15,0-1 16,1-36 0,-1 37-16,19-56 15,0 18-15,0-18 16,-19 38-16,75-20 156,0 1-156,0-1 16,0-18-16,0 0 15,-1 0-15,20 0 16,-1 0-16,19 0 15,0 0-15,-18 0 16,18 0-16,37 0 16,-55 0-16,-1 0 15,-37 0 1,38 0-16,-38 0 15,19 0-15,-19 0 16,0 0-16,-18 0 16,18 0-16,0 0 15,19 0-15,-37 0 16,18 0-16,19 0 15,0 0-15,-38 0 16,1 0-16,-1 0 16,1 0-16,0 0 15,-19 0-15,18 0 16,1 0-1,-1 0 17,-18 0-17,19 0 32,-19-18-31,0-1-1,0-18 1,0 0-16,0-19 15,0 19-15,0-19 16,-37-18-16,0-1 16,-1 1-16,-55-38 15,56 75-15,-19-56 16,-18 18-16,37 19 15,-19-18-15,37 37 16,-37-38-16,38 38 16,-57-19-16,75 38 15,-37-38-15,37 56 16,-18 0 77,-1 0-61,0 0 30,19 0-46,-18 0-16,-1 0 15,0 0-15,1 0 16,-1 0-16,-37 0 15,38 0 1,-1 0-16,19 0 16,-18 0-16,18 18 390,0-18-359,0 19-16,0 0-15,0-1 16,0-18-16,0 38 16,0-20-16,0 19 15,0-18 1,0 0-16,0 18 15,0 19-15,18-38 16,-18 1-16,0 18 16,0-18-16,0 18 15,0 0-15,19 0 16,-19-18-16,18 18 15,-18-37-15,0 19 16,19 18-16,0-37 16,-19 19-16,0-1 15,0 1-15,18-1 16,-18 1-16,0 18 15,0-37-15,0 19 16,0-1-16,37 20 16,-37-38-1,0 18-15,0 1 16,0 0 187,0-19-188,19 18 1,-19 19-16,0-37 15,19 38 1,-19-20 0,0-18 249,0 37-250,0-18-15,0 0 16,0 18-16,0-19 16,0 20-16,0-20 15,0 1-15,0-19 16,0 18-16,0-18 733,-19 0-717,0 0-16,-18 0 15,0 19-15,37-19 16,-19 0-1,1 0-15,-1 0 16,19 0 0,-18 0-16,18 0 15,-19 0-15,19 0 16,-19 0-1,1 0-15,-19 0 16,37 0 0,-38 0-1,38 0 1,-18 0-1,-20 0 1,38-19 0,-18 19-16,18 0 15,-37 0 16,37 0 32,-19 0-48,19 0 609,0-18-577,0-1-47,0 19 16,0-18-16,0-1 15,0-18-15,19 0 16,-19 18-16,0 0 16,0-18-16,0 0 15,0 18-15,0-18 16,0 19-16,18-20 15,-18 1 48,0 37-48,0-19-15,19 1 16,-19-1 0,0 19-1,18-18 1,-18 18-16,0-38 15,19 20-15,-19 18 16,0-37-16,0-1 16,0 1-16,37 0 15,-37 18-15,0 1 16,0-1-16,0-18 15,0 18-15,0 1 16,0-20 0,0 38-16,0-37 15,19 37-15,-19-18 16,0 18-16,0-19 15,0 0-15,0 19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3-08T01:30:49.7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15726 2084 0,'0'0'16,"-19"0"-16,19 19 15,-18 18-15,-20-18 16,38 18-16,-37 37 16,18-18-16,1-19 15,-1 94-15,-18-1 16,0 19-16,-38 18 15,57 19-15,-1 19 16,1 0-16,-20-1 16,1 1-16,37 0 15,0-38-15,0 19 16,0-37-16,0 37 15,0-37-15,0-18 16,0 17-16,19-36 16,-1 0-16,1 37 15,-19-19-15,19-18 16,18 36-16,-19-17 15,-18 18-15,0-19 16,0 19-16,0 18 16,0 1-1,0 36-15,38-18 16,-1 1-16,-19-20 15,1-37-15,37 38 16,-19-38-16,-18-37 16,18 19-16,-18-38 15,-1-18-15,1 37 16,18-37-16,-37 18 15,37 1-15,19 36 16,-19-18-16,38 19 16,-20-37-16,1 18 15,0-19-15,-37-18 16,-19 0-16,37 18 15,-18-55-15,-1-1 16,38 57-16,-37-38 16,55 19-16,1 18 15,18-18-15,-19 0 16,56 0-16,-74-38 15,0 1-15,37 0 16,-56-1-16,0-18 16,19 0-1,-37 0-15,18 19 16,19-19-16,37 18 15,19-18-15,37 19 16,92 37-16,-17-38 16,-19-18-16,18 0 15,-18 19-15,-19-19 16,-19 0-16,-37 0 15,-74 0-15,19 0 16,-19 0-16,-56 0 16,18 0-16,38-37 15,0 37-15,-19-56 16,75 0-16,-38 19 15,38-93-15,-19 55 16,0-36-16,-37 18 16,0-19-16,-1 0 15,20-37-15,-57 56 16,1-37-16,0 0 15,-19 55-15,0 1 16,0-38-16,0 38 16,18-19-1,-18 0-15,19 18 16,-19 1-16,0 18 15,0-18-15,0 36 16,0 1-16,0-19 16,0 38-16,0-38 15,0 19-15,0-1 16,0-17-16,-19-1 15,1-37-15,-20 0 16,20-19-16,-1-37 16,19 38-16,-18 36 15,-20-37-15,38 1 16,-18 55-16,18-18 15,0 36-15,0-18 16,0 1-16,0-20 16,18 19-16,1 1 15,0-39-15,18 1 16,-19 0-16,-18 0 15,0 0-15,19 37 16,-19-55-16,0 36 16,0 1-1,37 0-15,-18-1 16,18-37-16,0 19 15,-37 38-15,19-57 16,0 37-16,-19-36 16,0-19-16,0 55 15,0 1-15,0 36 16,0-36-16,0 37 15,0 0-15,-19-19 16,0 37-16,1-18 16,-1 37-16,-18-37 15,0-1-15,-19 20 16,-19-19-16,38-1 15,-56-17-15,19 36 16,-38-37-16,19 0 16,-37-37-16,37 56 15,18 0-15,-18-19 16,0 19-16,-37-19 15,37 19-15,18 0 16,-18-1-16,-18 1 16,-1-37-1,0 36-15,1 1 16,-1 0-16,19-19 15,18 38-15,-18-38 16,38 37-16,-57-37 16,19 19-16,0 0 15,37 18-15,-56-18 16,-18-56-16,37 74 15,-19-36-15,19 36 16,-37-37-16,74 56 16,-18-18-16,18 18 15,19-19-15,-19 19 16,0-37-16,56 37 15,-37 0-15,0 0 16,37 0-16,-19 0 16,0 0-16,-18 0 15,19 0-15,-1 0 16,-18 0-16,18 0 15,0 0-15,1 0 16,-1 0-16,1 0 16,18 0 171,-19 0-172,0 0-15,-18 0 16,19 0-16,-1 0 16,0 0-16,-18 0 15,0 0-15,0 0 16,18 0-16,-18 0 15,18 0-15,-18 0 16,18 0-16,19 0 16,-37 0-1,19 0-15,18 0 16,-19 0-16,-18 0 15,37 0-15,-19 0 16,-18-19-16,18 19 16,19 0-1,-37 0-15,19 0 16,18 0-16,-38 0 15,20 0 1</inkml:trace>
  <inkml:trace contextRef="#ctx0" brushRef="#br0" timeOffset="10879">3815 2308 0,'-37'37'78,"18"56"-63,1 56-15,-1-19 16,-18 56-16,0 0 16,-1 19-16,1 0 15,19-38-15,-1 75 16,-37-19-16,56 1 15,-37 92 1,18 19-16,1 0 16,-38 56-16,56 18 15,0 0-15,0 19 16,0 38-16,0-94 15,-19 0-15,19-111 16,0-38-16,0 0 16,0-55-16,0 18 15,0 0-15,0-37 16,0-19-16,0 0 15,19 1-15,-1-57 16,20 38-16,-20-57 16,57 20-16,-57-38 15,1 0-15,37 19 16,-56-19-16,74 38 15,1 18-15,-38 19 16,19-1-16,-19 1 16,37 55-16,-36-55 15,17-38-15,20 75 16,-38-93-16,38 56 15,-20-19 1,20 0-16,-1 19 16,38 18-16,37 19 15,-19-19-15,0 19 16,19-38-16,-37-36 15,37-1-15,-112-55 16,19 0-16,-38-19 16,20 0-1,-38 0-15,18 0 16,19-19-16,1-18 15,36-94-15,1 1 16,55 37-16,-37-56 16,37-18-16,-37-1 15,19 57-15,-19-75 16,0-1-16,-19-17 15,-18-38-15,37-19 16,-74-55-16,74-38 16,-74-36-16,55 36 15,-18 19-15,-38 0 16,-18 56-16,0 56 15,0-57 1,0 39-16,0 17 16,0-55-16,0 37 15,-55 0-15,36-18 16,19 55-16,-19-18 15,1 37-15,-19 0 16,18 37-16,0 0 16,1-19-16,-19 19 15,-1-18-15,20 55 16,-57-18-16,57 0 15,-20 37-15,20 18 16,-1-18-16,1 19 16,-38-19-16,37 37 15,19 19-15,-37-56 16,37 93-16,-37-38 15,18 1-15,-18-19 16,18 19-16,1 0 16,-38-37-16,37 18 15,-37 18-15,19-36 16,19 55-16,-57-55 15,75 37 1,-18 18-16,-38-55 16,37 55-16,0-18 15,-36-19-15,17 19 16,1 0-16,-37-38 15,55 38-15,-37 0 16,38 18-16,-1 19 16,19-18-16</inkml:trace>
  <inkml:trace contextRef="#ctx0" brushRef="#br0" timeOffset="17111">17680 7109 0,'0'18'109,"-37"20"-109,-1 17 16,-17 1-16,-1-19 15,18 38-15,-17-38 16,-1 0-16,19 1 16,-19-1-16,19-19 15,18 1-15,0 0 16,19-19 171,19 0-187,55 0 16,-36 0-16,-20 0 15,38 0-15,18 0 16,-74 0-16,56 0 15,-56 0-15,38 0 16,-1 0-16,-19 0 16,1 0-16,0 0 15,-1 0 1,19 0-16,-37 0 15,38-19-15,-20 19 16,-18 0 0,19 0-16,-1 0 46,1 0-46,-19 0 16,37-19 0,1 1-1,-20 18 1,-18-19 15,19 19 0,-1 0-15,1-18-16,0-1 31,-19 19-15,18-19 15,-18 1-16,0-1-15,-18-55 16,-1 36-16,-18 1 16,18 0-16,-37-37 15,56 55-15,-37-18 16,18 0-16,1 18 15,-1 19-15,1-19 16,-1-18 0,-18 37 30</inkml:trace>
  <inkml:trace contextRef="#ctx0" brushRef="#br0" timeOffset="28606">14590 11984 0,'38'0'234,"-1"0"-234,19 0 16,-19 0-16,0-18 15,38-1-15,-20 19 16,1 0-16,-37-18 16,55 18-16,-18 0 15,0-19-15,0 19 16,18 0-16,-18 0 15,19 0-15,-20 0 16,20 0-16,-1 0 16,-18 0-16,-19 0 15,19 0-15,0 0 16,-19 0-16,19 0 15,-19 0-15,0 0 16,19 0-16,-37 0 16,18 0-16,-18 0 15,18 0-15,-37 0 16,19 0-16,18 0 15,-19 0 1,1 0-16,18 0 16,-18 0-16,18 0 15,-18 0-15,18 0 16,-18 0-16,-1 0 15,1 0-15,-19 0 16,37 0-16,-18 0 16,-19 0-16,37 0 15,0 0-15,-37 0 16,37 0-16,0 0 15,-37 0-15,38 0 16,-20 0-16,38 0 16,-56 0-16,37 0 15,-18 0-15,37 0 16,-19 0-16,0 0 15,-18 0-15,18 0 16,0 0-16,19 0 16,-56 0-16,37 0 15,1 0-15,-1 0 16,-19 0-16,38 0 15,0 0 1,0 0-16,0 0 16,0 37-16,-19-37 15,0 0-15,0 19 16,-37-19-16,19 0 15,-19 0-15,37 0 32,-37 0-32,19 0 15,-19 0 1,37 0-16,-37 0 15,18 0 1,-18 0 15,38 0 32,-38 0-32,18 0-31,20 0 15,-38 0 1,37 0-16,-19 0 16,1 0-16,0 0 15,-1 0-15,1 18 16,-1-18-16,20 0 15,-20 0-15,19 0 16,-18 0-16,18 0 16,-18 0-16,0 0 15,-1 0-15,1 0 16,-19 0-1,18 0 79</inkml:trace>
  <inkml:trace contextRef="#ctx0" brushRef="#br0" timeOffset="31286">18666 11575 0,'-18'0'15,"-1"0"1,19 0 0,-19 0-1,1 0 1,18 19-16,0 36 15,0-36-15,0 37 16,0 0-16,0-38 16,0 38-16,0-37 15,0-19-15,0 37 16,0-37-1,0 19 1,0-19-16,0 18 16,0 1-16,18-19 15,-18 18 1,38-18 15,-38 0-31,18 19 16,57 18-1,-57-37 1,1 0-16,18 19 15,-18-1 1,-1-18-16,-18 0 16,37 0-16,19 19 15,-37-19 1,0 0-16,18 0 15,-19 19-15,1-19 16,18 0-16,0 0 16,19 18-16,-19-18 15,1 0-15,18 0 16,-1 0-16,1 0 15,0 37-15,-19-37 16,19 0-16,-19 0 16,19 0-16,0 0 15,-19 0-15,0 0 16,19 0-16,-19 0 15,19 0-15,0 0 16,-19 0-16,19 0 16,-56 0-16,56 0 15,0 0-15,-38 0 16,38 0-16,37 0 15,-18 0 1,-19 0-16,18 0 16,-18 0-16,-19 0 15,19 0-15,-19 0 16,19 0-16,0 0 15,-19 0-15,0 0 16,19 0-16,0 0 16,0 0-16,-19 0 15,19 0-15,-38 0 16,1 0-16,18 0 15,-37 0-15,37 0 16,-18 0-16,37 0 16,-38 0-16,38 0 15,-18 0-15,-20 0 16,38 0-16,-37 0 15,18 0-15,-19 0 16,38 0-16,-37 0 16,18 0-16,-18 0 15,37 0-15,-38 0 16,19 0-16,-18 0 15,37 0 1,-56 0-16,18 0 16,38 0-16,-37 0 15,18 0-15,-18 0 16,18 0-16,-18 0 15,18 0-15,-19 0 16,1 0-16,18-18 16,0-1-16,-18 19 15,18-18-15,-37 18 16,37-19-16,-18 19 15,-19 0-15,37-37 16,-18 37 0,-1-19-1,20-18 1,-38 37-16,18-19 15,-18 19 1,0-37 0,0 37-16,0-18 15,-18 18-15,18-19 16,-19 19-16,-18-19 15,37 19 1,-37-18-16,18 18 16,0 0-16,1 0 15,-1 0-15,1 0 16,-20-19-16,20 19 15,-19 0-15,-19 0 16,37 0-16,-37 0 16,-18 0-16,37-37 15,-1 37-15,-17 0 16,17 0-16,1 0 15,-37 0-15,36 0 16,-36-19-16,18 19 16,0 0-16,-37-18 15,-18-20-15,55 38 16,-37-18-16,18 18 15,1 0-15,-1 0 16,-18 0-16,0 0 16,-37 0-16,56 0 15,-38 0-15,38 0 16,-1 0-16,1 0 15,-19 0 1,37 0-16,-37 0 16,37 0-16,-37 0 15,18 0-15,-18 0 16,19 0-16,18 18 15,0-18-15,0 0 16,1 0-16,36 0 16,-18 19-16,18-19 15,-37 0-15,56 0 16,-18 0-16,-1 0 15</inkml:trace>
  <inkml:trace contextRef="#ctx0" brushRef="#br0" timeOffset="33630">17810 9063 0,'-19'0'0,"1"37"16,-19-18-16,18 18 15,-18 19-15,-19-1 16,-18 20-16,18 18 15,18-56 1,-17 38-16,-1-20 16,-19 1-16,57-37 15,-57 55-15,38-55 16,-19 18-16,38-18 15,-1-1-15,-18 1 16,37-19-16,-19 0 31,19 19 47,19-19-78,-1 18 16,20-18-16,18 0 16,-19 0-16,-19 0 15,38 0-15,0 0 16,-19 0-16,19 0 15,-19 0-15,-18 0 16,-1 0-16,1 0 16,0 0-1,-1 0-15,1 0 16,0 0-16,-19 0 15,37 0-15,-37 0 16,18 0 62,-18-18-47,0-1-31,0-18 16,0-19-16,0 37 15,0-18-15,0 0 16,0 0-16,-18 18 16,-19-37-16,18 19 15,19 37-15,0-19 16,-19 1-16</inkml:trace>
  <inkml:trace contextRef="#ctx0" brushRef="#br0" timeOffset="38179">14442 12505 0,'0'0'219,"55"0"-204,-36 0-15,55 0 16,1 0-16,-75 0 16,56 0-16,-56 0 15,37 0-15,0 0 16,0 0-16,-18 0 15,37 0-15,0 0 16,0 0-16,-1 0 16,1 0-16,0 0 15,-19 0-15,0 0 16,19 0-16,-37 0 15,37 0-15,37 0 16,-19 0 0,1 0-16,-19 0 15,-1 0-15,-17 0 0,17 0 16,1 0-1,19 0-15,-57 0 16,38 0-16,0 0 16,-19 0-16,38 0 15,-1 0-15,56 0 16,-18 0-16,-56 0 15,37 0-15,-37 0 16,-19 0-16,19 0 16,-56 0-16,37 0 15,-18 0-15,-1 0 16,19 0-16,-18 0 15,37 0-15,0 0 16,-19 0-16,0 0 16,-18 0-16,37 0 15,-38 0-15,19 0 16,-37 0-16,56 0 15,-37 0-15,18 0 16,0 0 0,19 0-16,-19 0 15,1 0-15,-1 0 16,0 0-16,19 0 15,-19 0-15,-18-18 16,-1 18-16,19 0 16,-18 0-16,0 0 15,-1 0-15,1 0 16,37 0-16,-38 0 15,38 0-15,-19 0 16,1 0-16,-1 0 16,0 0-16,-18 0 15,-1 0-15,20-37 16,-38 37-1,18 0 48,1 0-16,-19 0-47,18 0 15,1 0-15,0 0 16,18 0-1,-37 0-15,18 0 16,-18 0-16,38 0 16,-38 0-16,18 0 15,19 0 1,-18 0-16,0-19 15,-1 19-15,-18 0 16,19 0-16,-1 0 16,1 0-16,-19 0 15,19 0 1,-1 0-1,1 0 1,-19 0 0,19 0-1,-1 0 63,1 0 16,-19 0 15,37 0-93,-18 0-1,-1 0-15,1 0 16,-1 0-16,1 0 15,37 0-15,-56 0 16,18 0-16,-18 0 16,19 0-1,0 0 1,-1 0-1,-18 0-15,19 0 16,0 0-16,-1 0 16,-18 0-16,37 0 15,-18 0-15,-19 0 16,37 0-1</inkml:trace>
  <inkml:trace contextRef="#ctx0" brushRef="#br0" timeOffset="41023">19299 11947 0,'-37'0'16,"37"0"-16,-19 19 47,0-19-16,1 37-16,-1-37 1,19 19 0,-18-1-16,18 19 15,0 1 1,0-38-16,0 37 15,-38 0-15,38-18 16,0-1-16,0 38 16,0-37-16,0-19 15,0 37-15,0-18 16,0-1-16,0 1 15,0-19-15,0 18 16,0 38-16,19-56 16,0 19-1,-19-1-15,18 1 16,-18-19-16,37 37 15,-18-37-15,0 19 16,-1-19-16,1 18 16,0-18-16,-1 19 15,1-19 1,-1 0-16,1 19 15,0-19-15,-19 0 16,18 18-16,19-18 16,-18 0-16,18 0 15,0 19-15,1-19 16,18 37-16,37-18 15,-19-1-15,-18 1 16,18 18-16,19-37 16,19 19-16,-38-19 15,-18 0-15,0 0 16,0 0-16,18 0 15,-18 0-15,19 0 16,-38 0-16,37 0 16,57 0-16,-76 0 15,38 0-15,1 0 16,-20 0-16,0 0 15,19-19-15,-55 19 16,-1 0-16,19-18 16,-38 18-16,38-19 15,-19 19 1,1 0-16,17 0 15,-17 0-15,55-19 16,-37 1-16,-1-1 16,20 19-16,18-18 15,-19 18-15,-36-19 16,-1 19-16,37-37 15,-74 37-15,56-19 16,-19 0 0,-18 19-16,18 0 15,-18-37 1,-1 37-16,1 0 15,18-18 1,-18-1-16,-1-18 16,-18 37-1,0-37 1,38 18-16,-38 0 15,0 1 1,0-1 0,0-18-16,0 37 0,0-19 15,0 19 1,0-37-1,0 19 1,0 18 0,-38-19-1,38 19-15,-18-19 16,18 19-16,-38-18 15,38 18-15,-18 0 16,18 0-16,-37 0 16,37 0-16,-19 0 15,19 0-15,-37 0 16,18-19-16,-18 19 15,0 0-15,0 0 16,-1 0-16,1 0 16,-19-37-16,0 37 15,1 0-15,-1 0 16,-19 0-16,1 0 15,-1 0-15,-18 0 16,0-19-16,-18 1 16,-38-1-16,56 19 15,-37-37 1,18 18-16,19 19 15,-19 0-15,38-18 16,-1 18-16,19 0 16,-18 0-16,-19 0 15,18 0-15,1 0 16,0 0-16,-38 0 15,37 0-15,1 0 16,-19 0-16,37 0 16,19 0-16,-19 0 15,0 0-15,19 0 16,-19 0-16,0 0 15,19 0-15,-19 0 16,1 0-16,17 0 16,38 0-16,-37 0 15,18 0-15,1 0 16,18 0-16,-19 0 15,-18 0 1,37 0 0,-19 0 30,19 0 266,19 0-296</inkml:trace>
  <inkml:trace contextRef="#ctx0" brushRef="#br0" timeOffset="60453">20081 12505 0,'18'0'62,"-18"0"-31,0 19-31,0 0 16,0-1-16,-18-18 16,18 19-1,0-1 1,0 1-1,0 0-15,0-1 16,0 20-16,0-1 16,0-37-16,0 18 15,0-18-15,0 38 16,0-38-16,0 18 15,18 1-15,-18-1 16,0 1-16,19 18 16,18 19-1,-18-37-15,18 18 16,0 19-16,-37-56 15,37 18-15,-18 1 16,18 0-16,-37-19 16,19 18-16,-1-18 15,20 0-15,-20 0 16,19 0-16,1 19 15,-1-19-15,0 18 16,-37-18-16,19 0 16,18 0-16,19 19 15,-19-19-15,0 0 16,19 19-16,18-1 15,-18 1-15,19-1 16,-19 1-16,-1-19 16,1 0-16,19 19 15,-20-19-15,-17 0 16,55 37-16,-19-37 15,1 0-15,55 0 16,0 0-16,-37 0 16,37 0-1,-18 0-15,-37 0 16,36 0-16,-18 0 15,-56 0-15,19 0 16,-18 0-16,-1-19 16,0 1-16,0 18 15,-18 0-15,37 0 16,-38 0-16,19 0 15,19 0-15,-18 0 16,-1 0-16,-19-19 16,20 19-16,-1-19 15,-37 19 1,37 0-16,-18 0 15,-1 0-15,19 0 16,-18 0-16,18-18 16,-18 18-16,18-37 15,-37 37-15,37-19 16,-18 19-16,0 0 15,-19-19-15,0 1 16,18 18-16,-18-19 31,0 1-31,19-1 16,-1 0-1,-18 19 48,-18 0-63,-1-37 15,1 37-15,-1 0 16,0 0-16,1-19 16,18 19-16,-37-18 15,-1-19-15,1 37 16,0-19-16,-38-18 15,20 18-15,-20 19 16,19-18-16,0 18 16,-37-38-16,38 38 15,-1 0-15,-37-18 16,18 18-16,-18 0 15,-18 0-15,-1 0 16,0 0-16,1 0 16,-20 0-1,20 0-15,-38 0 16,18 0-16,20 0 15,-38 0-15,56 0 16,-19 0-16,-18 0 16,56 0-16,-1 0 15,-37 0-15,38 0 16,-38 0-16,19 0 15,19 0-15,-56 0 16,55 0-16,-18 0 16,19 0-16,-1 0 15,1 0-15,18 0 16,0 0-16,-18 0 15,-1 0-15,19 0 16,-37 0-16,37 0 16,-18 0-16,18 0 15,-18 0-15,37 0 16,-38 0-16,1 0 15,18 0-15,37 0 16,-37 0-16,1 0 16,36 0-1,-18 0-15,-19 0 16,19 0-16,-19 0 15,37 0-15,-37 0 16,19 0-16,-19 0 16,19 0-16,-19 0 15,19 0-15,-19 0 16,19 18-16,0-18 15,-56 19-15,74-19 16,-37 37-16,19-37 16,18 0-16,-36 19 15,36-19-15,-18 0 16,0 0-16,-1 18 15,1-18-15,0 38 16,-19-38-16,37 0 16,1 18-16,18-18 15,-37 19-15,-1-19 16,20 0-16,-1 18 15,-37 1-15,38 0 16,-19-19-16,18 18 16,-18 1-1,18 0-15,19-19 16,-18 18-16,-1-18 15,0 19 1,19-19 0,-18 18-16,18-18 31,-19 19-16,19-19 188,0 19-203,0-19 16,75 37-16,-57-19 15,1 1-15,18 0 16,0-1 0,0-18-16,-37 19 15,19-19-15,0 0 16,18 18-16,-19 1 15,57 0-15,-57-19 16,38 18-16,-18 1 16,17-19-16,-17 18 15,-38-18-15,37 0 16,0 19-16,-37 0 15,37-19-15,-18 0 16,37 0-16,-38 0 16,38 0-16,0 0 15,-19 18-15,0-18 16,-18 0-16,37 0 15,-38 0-15,38 0 16,-18 0-16,-1 0 16,0 0-1,37 0-15,1 0 16,-38 0-16,37 0 15,-18 0-15,0 0 16,19 0-16,-20 0 16,20-18-16,-19-1 15,18 19-15,1-19 16,55 19-16,-37-18 15,0 18-15,0 0 16,0-37-16,0 18 16,-37 19-16,0-19 15,-19 19-15,19 0 16,-19 0-16,0 0 15,0 0-15,1-37 16,-38 37-16,56 0 16,-38-18-16,19 18 15,-18-19-15,18 19 16,0-19-16,-18 19 15,0-18-15,-19 18 16,18 0-16,-18-19 16,0 1-1,37-1-15,-37 19 16,19 0-16,37-19 15,-56 19 1,19 0 0,-1 0 1902,-18 0-1902,19 0 0,-1 0 15,1 0-31,-19 0 15,19 19-15,-1-19 16,19 0 0,-37 0-1,38 19 1,-20-19 15,-18 0-31,37 18 16,-18-18-1,0 0 1,-1 19-1,1-19 1,-19 0-16,19 18 16,-1-18-16,1 0 15,-1 0-15,1 0 16,18 19-16,-18-19 15,18 19-15,-37-19 16,37 0-16,-18 18 16,-1-18 46,1 0-46,0 0-1,-1 0 1,1 0-1,-19 0 344,0 0-359,-19-18 16,1-1-16,-1 0 15,-18 1-15,18-1 16,1 19 15,-1 0-31,0-18 16,19 18 15,-18-19-31,-1 19 16,1-19-1,18 19 48,-19 0-48,0 0 172,1-18-171,18 18-16,-19-19 109</inkml:trace>
  <inkml:trace contextRef="#ctx0" brushRef="#br0" timeOffset="175166">13641 12152 0,'-18'0'47,"-1"0"0,1 0-32,-1 0 1,0 0-16,19 0 15,-18 0-15,-1 18 16,-18-18 15,37 19-15,-19 0-16,1 18 15,-1-37-15,19 19 16,-19 18-16,-18-19 16,37 20-1,-18-38-15,18 18 16,0 1-16,-38-1 15,38 1-15,-18 0 16,18-19 0,-19 18-1,19 1 204,19-19-204,-19 0-15,18 18 16,20-18-1,-38 0-15,37 19 16,-19-19 0,1 19-16,0-19 15,-1 0-15,19 0 16,-37 0-16,19 0 15,0 0-15,-1 0 16,20 0-16,-20 18 16,1-18-1,-1 0-15,1 0 16,0 0-16,-1 0 15,1 0-15,-1 0 16,1 0-16,0 0 16,-1 0-1,19 0-15,-37 0 16,38 0-16,-20 0 15,1 0-15,-19 0 16,19 0-16,-1 0 16,1 0 15,-19 0-16,18 0-15,1 0 16,0-18 15,-19 18 0,0-38-31,0 38 16,18-18-16,-18-1 16,0 1-16,0-1 15,0 0-15,0 1 16,19-38-16,-19 19 15,0 18 1,0 1-16,0-1 16,0 0-1,0-18 1,0 37-16,0-19 15,0 19 1,0-37 15,0 37-31,0-18 16,0 18-1,-19-19 1,1 19 0,-1-19-1,0 19 16,-18-18-31,37 18 16,-37-19 0,18 19-16,-18 0 15,18-37-15,-18 18 16,19 19-16,-1 0 15,19 0 1,-19 0 15,1 0 0,-1 0-15,19 0-16,-18 0 16,-1-18-1,0 18-15,19 0 31,-18 0-31,-1 0 16,1 0 0,18 0-16,-19 0 15,0 0-15,1 0 16,-1 18-16,19-18 15,-19 0-15,1 19 16,-19-19 0,18 0-16,19 0 15,-37 0-15,37 19 16,-37-1-1,37-18-15,-19 19 16,19-19-16,-19 18 16,1 1-1,-1 0 1,19-19-16,-18 18 15,-1 1-15,19-1 16,-37 1 0,37 0-16,0-1 15,-19 1-15,1 18 16,18-37-16,0 19 15,-19 18-15,19-18 16,0 18-16,0-37 16,0 18-16,0 20 15,0-38-15,0 18 31,0-18-15,0 37 0,19-37-1,-1 0-15,19 19 16,19 0-16,-56-19 15,37 0-15,1 0 16,17 18-16,-55 1 16,38-19-1,-20 0-15,1 18 16,-1-18-16,1 0 15,-19 0-15,19 0 16,18 0-16,-37 0 16,19 0-16,-1 0 15,1 0-15,-1 0 16,20 0-16,-20 0 15,19 0-15,1 0 16,17 0-16,-36 0 16,18-18-16,-18 18 15,0 0-15,-1-19 16,-18 19-16,19 0 15,-38-37 219,1 37-202,18 0-17,-19-19 16,0 19-31,1 0 16,-20-37-16,20 19 16,-19 18-16,18-19 15,19 19-15,-37 0 16,18-19-16,1 1 15,-1 18 1,0-19-16,19 19 16,-18 0-1,-1 0-15,1-37 16,-1 37-16,0-19 15,-18 1-15,18-1 16,-18 1-16,37 18 16,-18-19-1,-1 19-15,0 0 47,19 0-31,-18-19 124,18 1-140,-19 18 16,19 0-1,-18 0 1,-1 0 15,19 0-31,-19 0 16,19 0-1,-18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A863E-D442-44F9-9BD6-E000583DFCBC}" type="datetimeFigureOut">
              <a:rPr lang="zh-CN" altLang="en-US" smtClean="0"/>
              <a:pPr/>
              <a:t>2019/3/8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AA98F-6474-4A59-A3C8-82662F3662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757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636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455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474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775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45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887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306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989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198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745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780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391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433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4"/>
            <a:ext cx="7772400" cy="11028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pPr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pPr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30"/>
            <a:ext cx="2057400" cy="329309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30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pPr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971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274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29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199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25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pPr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pPr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pPr/>
              <a:t>2019/3/8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3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1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661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pPr/>
              <a:t>2019/3/8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pPr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pPr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1006368" y="500751"/>
            <a:ext cx="729107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24"/>
          <p:cNvGrpSpPr/>
          <p:nvPr userDrawn="1"/>
        </p:nvGrpSpPr>
        <p:grpSpPr>
          <a:xfrm>
            <a:off x="8427408" y="344681"/>
            <a:ext cx="193989" cy="175003"/>
            <a:chOff x="3720691" y="2824413"/>
            <a:chExt cx="1341120" cy="1209172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10" name="组合 39"/>
          <p:cNvGrpSpPr/>
          <p:nvPr userDrawn="1"/>
        </p:nvGrpSpPr>
        <p:grpSpPr>
          <a:xfrm>
            <a:off x="431080" y="156138"/>
            <a:ext cx="474113" cy="427710"/>
            <a:chOff x="5446701" y="1360245"/>
            <a:chExt cx="632315" cy="570104"/>
          </a:xfrm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 rot="1855731">
              <a:off x="5446701" y="1360245"/>
              <a:ext cx="632315" cy="5701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chemeClr val="accent1">
                  <a:lumMod val="75000"/>
                </a:schemeClr>
              </a:solidFill>
              <a:prstDash val="sysDash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KSO_Shape"/>
          <p:cNvSpPr>
            <a:spLocks/>
          </p:cNvSpPr>
          <p:nvPr userDrawn="1"/>
        </p:nvSpPr>
        <p:spPr bwMode="auto">
          <a:xfrm>
            <a:off x="536472" y="259077"/>
            <a:ext cx="256877" cy="218469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lIns="68571" tIns="34285" rIns="68571" bIns="34285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1C666E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852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659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pPr/>
              <a:t>2019/3/8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4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pPr/>
              <a:t>2019/3/8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5328084" y="386868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3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6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49ED60E-3B8D-47C1-9682-1C12509BF99F}" type="datetimeFigureOut">
              <a:rPr lang="zh-CN" altLang="en-US" smtClean="0"/>
              <a:pPr/>
              <a:t>2019/3/8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6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6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24B006D-818D-47B3-9EBE-C5AB269A17A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9144000" cy="5145088"/>
          </a:xfrm>
          <a:prstGeom prst="rect">
            <a:avLst/>
          </a:prstGeom>
          <a:gradFill>
            <a:gsLst>
              <a:gs pos="52100">
                <a:srgbClr val="EFEFEF"/>
              </a:gs>
              <a:gs pos="0">
                <a:srgbClr val="EFEFEF"/>
              </a:gs>
              <a:gs pos="100000">
                <a:srgbClr val="EFEFEF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customXml" Target="../ink/ink2.x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___1.xlsx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5" Type="http://schemas.openxmlformats.org/officeDocument/2006/relationships/image" Target="../media/image9.emf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13071" y="622636"/>
            <a:ext cx="1559287" cy="1559558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9314" y="622636"/>
            <a:ext cx="1559287" cy="1559558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86829" y="622636"/>
            <a:ext cx="1559287" cy="1559558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60585" y="622636"/>
            <a:ext cx="1559287" cy="1559558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99         _4"/>
          <p:cNvSpPr/>
          <p:nvPr/>
        </p:nvSpPr>
        <p:spPr>
          <a:xfrm>
            <a:off x="1166801" y="2282856"/>
            <a:ext cx="6862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smtClean="0">
                <a:ln w="63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TS</a:t>
            </a:r>
            <a:r>
              <a:rPr lang="zh-CN" altLang="en-US" sz="2800" dirty="0" smtClean="0">
                <a:ln w="63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三方采购平台总体框架介绍</a:t>
            </a:r>
            <a:endParaRPr lang="zh-CN" altLang="en-US" sz="2800" dirty="0">
              <a:ln w="63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8      _6"/>
          <p:cNvSpPr txBox="1"/>
          <p:nvPr/>
        </p:nvSpPr>
        <p:spPr>
          <a:xfrm>
            <a:off x="2270016" y="803281"/>
            <a:ext cx="753732" cy="1200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198" b="1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sz="7198" b="1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6        _9"/>
          <p:cNvSpPr txBox="1"/>
          <p:nvPr/>
        </p:nvSpPr>
        <p:spPr>
          <a:xfrm>
            <a:off x="4918802" y="803281"/>
            <a:ext cx="753732" cy="1200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198" b="1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7198" b="1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4       _11"/>
          <p:cNvSpPr txBox="1"/>
          <p:nvPr/>
        </p:nvSpPr>
        <p:spPr>
          <a:xfrm>
            <a:off x="6240000" y="780762"/>
            <a:ext cx="753732" cy="1200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198" b="1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</a:t>
            </a:r>
            <a:endParaRPr lang="zh-CN" altLang="en-US" sz="7198" b="1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7" name="3         _12"/>
          <p:cNvGrpSpPr>
            <a:grpSpLocks/>
          </p:cNvGrpSpPr>
          <p:nvPr/>
        </p:nvGrpSpPr>
        <p:grpSpPr bwMode="auto">
          <a:xfrm>
            <a:off x="3532375" y="948049"/>
            <a:ext cx="885398" cy="887441"/>
            <a:chOff x="183" y="1395"/>
            <a:chExt cx="867" cy="869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8" name="Freeform 5"/>
            <p:cNvSpPr>
              <a:spLocks/>
            </p:cNvSpPr>
            <p:nvPr/>
          </p:nvSpPr>
          <p:spPr bwMode="auto">
            <a:xfrm>
              <a:off x="183" y="1395"/>
              <a:ext cx="867" cy="869"/>
            </a:xfrm>
            <a:custGeom>
              <a:avLst/>
              <a:gdLst>
                <a:gd name="T0" fmla="*/ 0 w 478"/>
                <a:gd name="T1" fmla="*/ 239 h 478"/>
                <a:gd name="T2" fmla="*/ 239 w 478"/>
                <a:gd name="T3" fmla="*/ 478 h 478"/>
                <a:gd name="T4" fmla="*/ 478 w 478"/>
                <a:gd name="T5" fmla="*/ 239 h 478"/>
                <a:gd name="T6" fmla="*/ 239 w 478"/>
                <a:gd name="T7" fmla="*/ 0 h 478"/>
                <a:gd name="T8" fmla="*/ 0 w 478"/>
                <a:gd name="T9" fmla="*/ 239 h 478"/>
                <a:gd name="T10" fmla="*/ 17 w 478"/>
                <a:gd name="T11" fmla="*/ 239 h 478"/>
                <a:gd name="T12" fmla="*/ 239 w 478"/>
                <a:gd name="T13" fmla="*/ 17 h 478"/>
                <a:gd name="T14" fmla="*/ 461 w 478"/>
                <a:gd name="T15" fmla="*/ 239 h 478"/>
                <a:gd name="T16" fmla="*/ 239 w 478"/>
                <a:gd name="T17" fmla="*/ 461 h 478"/>
                <a:gd name="T18" fmla="*/ 17 w 478"/>
                <a:gd name="T19" fmla="*/ 23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8" h="478">
                  <a:moveTo>
                    <a:pt x="0" y="239"/>
                  </a:moveTo>
                  <a:cubicBezTo>
                    <a:pt x="0" y="371"/>
                    <a:pt x="107" y="478"/>
                    <a:pt x="239" y="478"/>
                  </a:cubicBezTo>
                  <a:cubicBezTo>
                    <a:pt x="371" y="478"/>
                    <a:pt x="478" y="371"/>
                    <a:pt x="478" y="239"/>
                  </a:cubicBezTo>
                  <a:cubicBezTo>
                    <a:pt x="478" y="107"/>
                    <a:pt x="371" y="0"/>
                    <a:pt x="239" y="0"/>
                  </a:cubicBezTo>
                  <a:cubicBezTo>
                    <a:pt x="107" y="0"/>
                    <a:pt x="0" y="107"/>
                    <a:pt x="0" y="239"/>
                  </a:cubicBezTo>
                  <a:close/>
                  <a:moveTo>
                    <a:pt x="17" y="239"/>
                  </a:moveTo>
                  <a:cubicBezTo>
                    <a:pt x="17" y="116"/>
                    <a:pt x="117" y="17"/>
                    <a:pt x="239" y="17"/>
                  </a:cubicBezTo>
                  <a:cubicBezTo>
                    <a:pt x="362" y="17"/>
                    <a:pt x="461" y="116"/>
                    <a:pt x="461" y="239"/>
                  </a:cubicBezTo>
                  <a:cubicBezTo>
                    <a:pt x="461" y="361"/>
                    <a:pt x="362" y="461"/>
                    <a:pt x="239" y="461"/>
                  </a:cubicBezTo>
                  <a:cubicBezTo>
                    <a:pt x="117" y="461"/>
                    <a:pt x="17" y="361"/>
                    <a:pt x="17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9" name="Rectangle 6"/>
            <p:cNvSpPr>
              <a:spLocks/>
            </p:cNvSpPr>
            <p:nvPr/>
          </p:nvSpPr>
          <p:spPr bwMode="auto">
            <a:xfrm>
              <a:off x="593" y="1475"/>
              <a:ext cx="47" cy="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Freeform 7"/>
            <p:cNvSpPr>
              <a:spLocks/>
            </p:cNvSpPr>
            <p:nvPr/>
          </p:nvSpPr>
          <p:spPr bwMode="auto">
            <a:xfrm>
              <a:off x="435" y="1519"/>
              <a:ext cx="36" cy="51"/>
            </a:xfrm>
            <a:custGeom>
              <a:avLst/>
              <a:gdLst>
                <a:gd name="T0" fmla="*/ 0 w 36"/>
                <a:gd name="T1" fmla="*/ 5 h 51"/>
                <a:gd name="T2" fmla="*/ 26 w 36"/>
                <a:gd name="T3" fmla="*/ 51 h 51"/>
                <a:gd name="T4" fmla="*/ 36 w 36"/>
                <a:gd name="T5" fmla="*/ 45 h 51"/>
                <a:gd name="T6" fmla="*/ 9 w 36"/>
                <a:gd name="T7" fmla="*/ 0 h 51"/>
                <a:gd name="T8" fmla="*/ 0 w 36"/>
                <a:gd name="T9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1">
                  <a:moveTo>
                    <a:pt x="0" y="5"/>
                  </a:moveTo>
                  <a:lnTo>
                    <a:pt x="26" y="51"/>
                  </a:lnTo>
                  <a:lnTo>
                    <a:pt x="36" y="45"/>
                  </a:lnTo>
                  <a:lnTo>
                    <a:pt x="9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" name="Freeform 8"/>
            <p:cNvSpPr>
              <a:spLocks/>
            </p:cNvSpPr>
            <p:nvPr/>
          </p:nvSpPr>
          <p:spPr bwMode="auto">
            <a:xfrm>
              <a:off x="306" y="1646"/>
              <a:ext cx="51" cy="36"/>
            </a:xfrm>
            <a:custGeom>
              <a:avLst/>
              <a:gdLst>
                <a:gd name="T0" fmla="*/ 0 w 51"/>
                <a:gd name="T1" fmla="*/ 11 h 36"/>
                <a:gd name="T2" fmla="*/ 46 w 51"/>
                <a:gd name="T3" fmla="*/ 36 h 36"/>
                <a:gd name="T4" fmla="*/ 51 w 51"/>
                <a:gd name="T5" fmla="*/ 27 h 36"/>
                <a:gd name="T6" fmla="*/ 8 w 51"/>
                <a:gd name="T7" fmla="*/ 0 h 36"/>
                <a:gd name="T8" fmla="*/ 0 w 51"/>
                <a:gd name="T9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6">
                  <a:moveTo>
                    <a:pt x="0" y="11"/>
                  </a:moveTo>
                  <a:lnTo>
                    <a:pt x="46" y="36"/>
                  </a:lnTo>
                  <a:lnTo>
                    <a:pt x="51" y="27"/>
                  </a:lnTo>
                  <a:lnTo>
                    <a:pt x="8" y="0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2" name="Rectangle 9"/>
            <p:cNvSpPr>
              <a:spLocks/>
            </p:cNvSpPr>
            <p:nvPr/>
          </p:nvSpPr>
          <p:spPr bwMode="auto">
            <a:xfrm>
              <a:off x="263" y="1806"/>
              <a:ext cx="51" cy="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Freeform 10"/>
            <p:cNvSpPr>
              <a:spLocks/>
            </p:cNvSpPr>
            <p:nvPr/>
          </p:nvSpPr>
          <p:spPr bwMode="auto">
            <a:xfrm>
              <a:off x="306" y="1975"/>
              <a:ext cx="51" cy="38"/>
            </a:xfrm>
            <a:custGeom>
              <a:avLst/>
              <a:gdLst>
                <a:gd name="T0" fmla="*/ 0 w 51"/>
                <a:gd name="T1" fmla="*/ 27 h 38"/>
                <a:gd name="T2" fmla="*/ 8 w 51"/>
                <a:gd name="T3" fmla="*/ 38 h 38"/>
                <a:gd name="T4" fmla="*/ 51 w 51"/>
                <a:gd name="T5" fmla="*/ 11 h 38"/>
                <a:gd name="T6" fmla="*/ 46 w 51"/>
                <a:gd name="T7" fmla="*/ 0 h 38"/>
                <a:gd name="T8" fmla="*/ 0 w 51"/>
                <a:gd name="T9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8">
                  <a:moveTo>
                    <a:pt x="0" y="27"/>
                  </a:moveTo>
                  <a:lnTo>
                    <a:pt x="8" y="38"/>
                  </a:lnTo>
                  <a:lnTo>
                    <a:pt x="51" y="11"/>
                  </a:lnTo>
                  <a:lnTo>
                    <a:pt x="46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4" name="Freeform 11"/>
            <p:cNvSpPr>
              <a:spLocks/>
            </p:cNvSpPr>
            <p:nvPr/>
          </p:nvSpPr>
          <p:spPr bwMode="auto">
            <a:xfrm>
              <a:off x="435" y="2090"/>
              <a:ext cx="36" cy="50"/>
            </a:xfrm>
            <a:custGeom>
              <a:avLst/>
              <a:gdLst>
                <a:gd name="T0" fmla="*/ 0 w 36"/>
                <a:gd name="T1" fmla="*/ 43 h 50"/>
                <a:gd name="T2" fmla="*/ 9 w 36"/>
                <a:gd name="T3" fmla="*/ 50 h 50"/>
                <a:gd name="T4" fmla="*/ 36 w 36"/>
                <a:gd name="T5" fmla="*/ 5 h 50"/>
                <a:gd name="T6" fmla="*/ 26 w 36"/>
                <a:gd name="T7" fmla="*/ 0 h 50"/>
                <a:gd name="T8" fmla="*/ 0 w 36"/>
                <a:gd name="T9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0">
                  <a:moveTo>
                    <a:pt x="0" y="43"/>
                  </a:moveTo>
                  <a:lnTo>
                    <a:pt x="9" y="50"/>
                  </a:lnTo>
                  <a:lnTo>
                    <a:pt x="36" y="5"/>
                  </a:lnTo>
                  <a:lnTo>
                    <a:pt x="26" y="0"/>
                  </a:lnTo>
                  <a:lnTo>
                    <a:pt x="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5" name="Rectangle 12"/>
            <p:cNvSpPr>
              <a:spLocks/>
            </p:cNvSpPr>
            <p:nvPr/>
          </p:nvSpPr>
          <p:spPr bwMode="auto">
            <a:xfrm>
              <a:off x="593" y="2133"/>
              <a:ext cx="47" cy="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6" name="Freeform 13"/>
            <p:cNvSpPr>
              <a:spLocks/>
            </p:cNvSpPr>
            <p:nvPr/>
          </p:nvSpPr>
          <p:spPr bwMode="auto">
            <a:xfrm>
              <a:off x="764" y="2090"/>
              <a:ext cx="36" cy="50"/>
            </a:xfrm>
            <a:custGeom>
              <a:avLst/>
              <a:gdLst>
                <a:gd name="T0" fmla="*/ 0 w 36"/>
                <a:gd name="T1" fmla="*/ 5 h 50"/>
                <a:gd name="T2" fmla="*/ 25 w 36"/>
                <a:gd name="T3" fmla="*/ 50 h 50"/>
                <a:gd name="T4" fmla="*/ 36 w 36"/>
                <a:gd name="T5" fmla="*/ 43 h 50"/>
                <a:gd name="T6" fmla="*/ 10 w 36"/>
                <a:gd name="T7" fmla="*/ 0 h 50"/>
                <a:gd name="T8" fmla="*/ 0 w 36"/>
                <a:gd name="T9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0">
                  <a:moveTo>
                    <a:pt x="0" y="5"/>
                  </a:moveTo>
                  <a:lnTo>
                    <a:pt x="25" y="50"/>
                  </a:lnTo>
                  <a:lnTo>
                    <a:pt x="36" y="43"/>
                  </a:lnTo>
                  <a:lnTo>
                    <a:pt x="10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7" name="Freeform 14"/>
            <p:cNvSpPr>
              <a:spLocks/>
            </p:cNvSpPr>
            <p:nvPr/>
          </p:nvSpPr>
          <p:spPr bwMode="auto">
            <a:xfrm>
              <a:off x="876" y="1975"/>
              <a:ext cx="51" cy="38"/>
            </a:xfrm>
            <a:custGeom>
              <a:avLst/>
              <a:gdLst>
                <a:gd name="T0" fmla="*/ 0 w 51"/>
                <a:gd name="T1" fmla="*/ 11 h 38"/>
                <a:gd name="T2" fmla="*/ 45 w 51"/>
                <a:gd name="T3" fmla="*/ 38 h 38"/>
                <a:gd name="T4" fmla="*/ 51 w 51"/>
                <a:gd name="T5" fmla="*/ 27 h 38"/>
                <a:gd name="T6" fmla="*/ 5 w 51"/>
                <a:gd name="T7" fmla="*/ 0 h 38"/>
                <a:gd name="T8" fmla="*/ 0 w 51"/>
                <a:gd name="T9" fmla="*/ 1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8">
                  <a:moveTo>
                    <a:pt x="0" y="11"/>
                  </a:moveTo>
                  <a:lnTo>
                    <a:pt x="45" y="38"/>
                  </a:lnTo>
                  <a:lnTo>
                    <a:pt x="51" y="27"/>
                  </a:lnTo>
                  <a:lnTo>
                    <a:pt x="5" y="0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8" name="Rectangle 15"/>
            <p:cNvSpPr>
              <a:spLocks/>
            </p:cNvSpPr>
            <p:nvPr/>
          </p:nvSpPr>
          <p:spPr bwMode="auto">
            <a:xfrm>
              <a:off x="920" y="1806"/>
              <a:ext cx="52" cy="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9" name="Freeform 16"/>
            <p:cNvSpPr>
              <a:spLocks/>
            </p:cNvSpPr>
            <p:nvPr/>
          </p:nvSpPr>
          <p:spPr bwMode="auto">
            <a:xfrm>
              <a:off x="876" y="1646"/>
              <a:ext cx="51" cy="36"/>
            </a:xfrm>
            <a:custGeom>
              <a:avLst/>
              <a:gdLst>
                <a:gd name="T0" fmla="*/ 0 w 51"/>
                <a:gd name="T1" fmla="*/ 27 h 36"/>
                <a:gd name="T2" fmla="*/ 5 w 51"/>
                <a:gd name="T3" fmla="*/ 36 h 36"/>
                <a:gd name="T4" fmla="*/ 51 w 51"/>
                <a:gd name="T5" fmla="*/ 11 h 36"/>
                <a:gd name="T6" fmla="*/ 45 w 51"/>
                <a:gd name="T7" fmla="*/ 0 h 36"/>
                <a:gd name="T8" fmla="*/ 0 w 5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6">
                  <a:moveTo>
                    <a:pt x="0" y="27"/>
                  </a:moveTo>
                  <a:lnTo>
                    <a:pt x="5" y="36"/>
                  </a:lnTo>
                  <a:lnTo>
                    <a:pt x="51" y="11"/>
                  </a:lnTo>
                  <a:lnTo>
                    <a:pt x="45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0" name="Freeform 17"/>
            <p:cNvSpPr>
              <a:spLocks/>
            </p:cNvSpPr>
            <p:nvPr/>
          </p:nvSpPr>
          <p:spPr bwMode="auto">
            <a:xfrm>
              <a:off x="764" y="1519"/>
              <a:ext cx="36" cy="51"/>
            </a:xfrm>
            <a:custGeom>
              <a:avLst/>
              <a:gdLst>
                <a:gd name="T0" fmla="*/ 0 w 36"/>
                <a:gd name="T1" fmla="*/ 45 h 51"/>
                <a:gd name="T2" fmla="*/ 10 w 36"/>
                <a:gd name="T3" fmla="*/ 51 h 51"/>
                <a:gd name="T4" fmla="*/ 36 w 36"/>
                <a:gd name="T5" fmla="*/ 5 h 51"/>
                <a:gd name="T6" fmla="*/ 25 w 36"/>
                <a:gd name="T7" fmla="*/ 0 h 51"/>
                <a:gd name="T8" fmla="*/ 0 w 36"/>
                <a:gd name="T9" fmla="*/ 4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1">
                  <a:moveTo>
                    <a:pt x="0" y="45"/>
                  </a:moveTo>
                  <a:lnTo>
                    <a:pt x="10" y="51"/>
                  </a:lnTo>
                  <a:lnTo>
                    <a:pt x="36" y="5"/>
                  </a:lnTo>
                  <a:lnTo>
                    <a:pt x="25" y="0"/>
                  </a:lnTo>
                  <a:lnTo>
                    <a:pt x="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1" name="2         _13"/>
          <p:cNvGrpSpPr>
            <a:grpSpLocks/>
          </p:cNvGrpSpPr>
          <p:nvPr/>
        </p:nvGrpSpPr>
        <p:grpSpPr>
          <a:xfrm>
            <a:off x="3957717" y="1097292"/>
            <a:ext cx="34282" cy="588566"/>
            <a:chOff x="5275684" y="1747635"/>
            <a:chExt cx="46296" cy="794824"/>
          </a:xfrm>
        </p:grpSpPr>
        <p:sp>
          <p:nvSpPr>
            <p:cNvPr id="62" name="矩形 61"/>
            <p:cNvSpPr/>
            <p:nvPr/>
          </p:nvSpPr>
          <p:spPr>
            <a:xfrm>
              <a:off x="5276261" y="1747635"/>
              <a:ext cx="45719" cy="5429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275684" y="1999534"/>
              <a:ext cx="45719" cy="542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4" name="1          _14"/>
          <p:cNvGrpSpPr>
            <a:grpSpLocks/>
          </p:cNvGrpSpPr>
          <p:nvPr/>
        </p:nvGrpSpPr>
        <p:grpSpPr>
          <a:xfrm>
            <a:off x="3803558" y="1362559"/>
            <a:ext cx="350875" cy="57791"/>
            <a:chOff x="5031626" y="2106315"/>
            <a:chExt cx="545439" cy="89837"/>
          </a:xfrm>
        </p:grpSpPr>
        <p:sp>
          <p:nvSpPr>
            <p:cNvPr id="65" name="矩形 64"/>
            <p:cNvSpPr/>
            <p:nvPr/>
          </p:nvSpPr>
          <p:spPr>
            <a:xfrm rot="5400000">
              <a:off x="5321532" y="1940617"/>
              <a:ext cx="89836" cy="42123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5400000">
              <a:off x="5197324" y="1940618"/>
              <a:ext cx="89836" cy="421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2" name="组合 124"/>
          <p:cNvGrpSpPr/>
          <p:nvPr/>
        </p:nvGrpSpPr>
        <p:grpSpPr>
          <a:xfrm>
            <a:off x="6284906" y="4264733"/>
            <a:ext cx="1026023" cy="102620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3" name="同心圆 7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5" name="组合 127"/>
          <p:cNvGrpSpPr/>
          <p:nvPr/>
        </p:nvGrpSpPr>
        <p:grpSpPr>
          <a:xfrm>
            <a:off x="4758018" y="4606644"/>
            <a:ext cx="538351" cy="5384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6" name="同心圆 7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8" name="组合 130"/>
          <p:cNvGrpSpPr/>
          <p:nvPr/>
        </p:nvGrpSpPr>
        <p:grpSpPr>
          <a:xfrm>
            <a:off x="5436689" y="4921762"/>
            <a:ext cx="746998" cy="7471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9" name="同心圆 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1" name="组合 133"/>
          <p:cNvGrpSpPr/>
          <p:nvPr/>
        </p:nvGrpSpPr>
        <p:grpSpPr>
          <a:xfrm>
            <a:off x="7758789" y="4731882"/>
            <a:ext cx="540868" cy="54096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2" name="同心圆 8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4" name="组合 136"/>
          <p:cNvGrpSpPr/>
          <p:nvPr/>
        </p:nvGrpSpPr>
        <p:grpSpPr>
          <a:xfrm>
            <a:off x="766441" y="5040490"/>
            <a:ext cx="588755" cy="5888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5" name="同心圆 8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7" name="组合 139"/>
          <p:cNvGrpSpPr/>
          <p:nvPr/>
        </p:nvGrpSpPr>
        <p:grpSpPr>
          <a:xfrm>
            <a:off x="3962506" y="4529854"/>
            <a:ext cx="252447" cy="25249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同心圆 8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0" name="组合 142"/>
          <p:cNvGrpSpPr/>
          <p:nvPr/>
        </p:nvGrpSpPr>
        <p:grpSpPr>
          <a:xfrm>
            <a:off x="3181254" y="4327052"/>
            <a:ext cx="528983" cy="5290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1" name="同心圆 9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3" name="组合 145"/>
          <p:cNvGrpSpPr/>
          <p:nvPr/>
        </p:nvGrpSpPr>
        <p:grpSpPr>
          <a:xfrm>
            <a:off x="8463984" y="3831666"/>
            <a:ext cx="1044954" cy="104513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4" name="同心圆 9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6" name="组合 148"/>
          <p:cNvGrpSpPr/>
          <p:nvPr/>
        </p:nvGrpSpPr>
        <p:grpSpPr>
          <a:xfrm>
            <a:off x="4419629" y="4325144"/>
            <a:ext cx="223041" cy="22308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7" name="同心圆 9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9" name="组合 151"/>
          <p:cNvGrpSpPr/>
          <p:nvPr/>
        </p:nvGrpSpPr>
        <p:grpSpPr>
          <a:xfrm>
            <a:off x="1943138" y="4706146"/>
            <a:ext cx="962576" cy="96274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0" name="同心圆 9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2" name="组合 154"/>
          <p:cNvGrpSpPr/>
          <p:nvPr/>
        </p:nvGrpSpPr>
        <p:grpSpPr>
          <a:xfrm>
            <a:off x="1275194" y="4606646"/>
            <a:ext cx="520102" cy="52019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3" name="同心圆 10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5" name="组合 157"/>
          <p:cNvGrpSpPr/>
          <p:nvPr/>
        </p:nvGrpSpPr>
        <p:grpSpPr>
          <a:xfrm>
            <a:off x="291078" y="4921760"/>
            <a:ext cx="316822" cy="31687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6" name="同心圆 10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8" name="组合 160"/>
          <p:cNvGrpSpPr/>
          <p:nvPr/>
        </p:nvGrpSpPr>
        <p:grpSpPr>
          <a:xfrm>
            <a:off x="117144" y="4738452"/>
            <a:ext cx="158410" cy="1584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9" name="同心圆 10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9" name="45345          _2"/>
          <p:cNvGrpSpPr/>
          <p:nvPr/>
        </p:nvGrpSpPr>
        <p:grpSpPr>
          <a:xfrm>
            <a:off x="3305024" y="3616659"/>
            <a:ext cx="2862153" cy="230832"/>
            <a:chOff x="4551668" y="4236939"/>
            <a:chExt cx="3817088" cy="307847"/>
          </a:xfrm>
        </p:grpSpPr>
        <p:sp>
          <p:nvSpPr>
            <p:cNvPr id="20" name="Oval 15"/>
            <p:cNvSpPr>
              <a:spLocks/>
            </p:cNvSpPr>
            <p:nvPr/>
          </p:nvSpPr>
          <p:spPr bwMode="auto">
            <a:xfrm>
              <a:off x="6733798" y="4265768"/>
              <a:ext cx="219347" cy="219347"/>
            </a:xfrm>
            <a:prstGeom prst="ellipse">
              <a:avLst/>
            </a:prstGeom>
            <a:solidFill>
              <a:srgbClr val="123E6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600" dirty="0">
                <a:solidFill>
                  <a:srgbClr val="FFF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21" name="Group 16"/>
            <p:cNvGrpSpPr>
              <a:grpSpLocks/>
            </p:cNvGrpSpPr>
            <p:nvPr/>
          </p:nvGrpSpPr>
          <p:grpSpPr bwMode="auto">
            <a:xfrm>
              <a:off x="6804182" y="4309707"/>
              <a:ext cx="78599" cy="126335"/>
              <a:chOff x="5746" y="3144"/>
              <a:chExt cx="215" cy="345"/>
            </a:xfrm>
            <a:solidFill>
              <a:schemeClr val="accent1"/>
            </a:solidFill>
          </p:grpSpPr>
          <p:sp>
            <p:nvSpPr>
              <p:cNvPr id="28" name="Freeform 17"/>
              <p:cNvSpPr>
                <a:spLocks/>
              </p:cNvSpPr>
              <p:nvPr/>
            </p:nvSpPr>
            <p:spPr bwMode="auto">
              <a:xfrm>
                <a:off x="5779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9" name="Freeform 18"/>
              <p:cNvSpPr>
                <a:spLocks/>
              </p:cNvSpPr>
              <p:nvPr/>
            </p:nvSpPr>
            <p:spPr bwMode="auto">
              <a:xfrm>
                <a:off x="5746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2" name="Text Box 20"/>
            <p:cNvSpPr txBox="1">
              <a:spLocks/>
            </p:cNvSpPr>
            <p:nvPr/>
          </p:nvSpPr>
          <p:spPr bwMode="auto">
            <a:xfrm>
              <a:off x="6959496" y="4236939"/>
              <a:ext cx="1409260" cy="3078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日期：</a:t>
              </a:r>
              <a:r>
                <a:rPr lang="en-US" altLang="zh-CN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2019.3.01</a:t>
              </a:r>
              <a:endPara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/>
            </p:cNvSpPr>
            <p:nvPr/>
          </p:nvSpPr>
          <p:spPr bwMode="auto">
            <a:xfrm>
              <a:off x="4551668" y="4259514"/>
              <a:ext cx="219347" cy="219347"/>
            </a:xfrm>
            <a:prstGeom prst="ellipse">
              <a:avLst/>
            </a:prstGeom>
            <a:solidFill>
              <a:srgbClr val="123E6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600" dirty="0">
                <a:solidFill>
                  <a:srgbClr val="FFF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611357" y="4307395"/>
              <a:ext cx="100336" cy="114060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26" name="Freeform 12"/>
              <p:cNvSpPr>
                <a:spLocks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7" name="Freeform 13"/>
              <p:cNvSpPr>
                <a:spLocks/>
              </p:cNvSpPr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4770877" y="4236939"/>
              <a:ext cx="1323745" cy="3078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汇报人：许志刚</a:t>
              </a:r>
              <a:endPara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297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mph" presetSubtype="0" repeatCount="300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15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8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Rot by="1200000">
                                      <p:cBhvr>
                                        <p:cTn id="132" dur="5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3" presetID="8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Rot by="21600000">
                                      <p:cBhvr>
                                        <p:cTn id="134" dur="5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5" grpId="0"/>
      <p:bldP spid="42" grpId="0"/>
      <p:bldP spid="4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1007604" y="189492"/>
            <a:ext cx="392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 smtClean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需求报告</a:t>
            </a:r>
            <a:endParaRPr lang="zh-CN" altLang="en-US" b="1" dirty="0">
              <a:solidFill>
                <a:srgbClr val="1443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439652" y="1096380"/>
            <a:ext cx="6768752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Part1</a:t>
            </a:r>
            <a:r>
              <a:rPr lang="zh-CN" altLang="en-US" dirty="0" smtClean="0">
                <a:solidFill>
                  <a:srgbClr val="FF0000"/>
                </a:solidFill>
              </a:rPr>
              <a:t>：标准</a:t>
            </a:r>
            <a:r>
              <a:rPr lang="en-US" altLang="zh-CN" dirty="0" smtClean="0">
                <a:solidFill>
                  <a:srgbClr val="FF0000"/>
                </a:solidFill>
              </a:rPr>
              <a:t>IT PO</a:t>
            </a:r>
            <a:r>
              <a:rPr lang="zh-CN" altLang="en-US" dirty="0" smtClean="0">
                <a:solidFill>
                  <a:srgbClr val="FF0000"/>
                </a:solidFill>
              </a:rPr>
              <a:t>模式功能需求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592052" y="1852464"/>
            <a:ext cx="6616352" cy="5040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Part2</a:t>
            </a:r>
            <a:r>
              <a:rPr lang="zh-CN" altLang="en-US" dirty="0" smtClean="0">
                <a:solidFill>
                  <a:srgbClr val="FF0000"/>
                </a:solidFill>
              </a:rPr>
              <a:t>：服务网模式功能需求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744452" y="2572544"/>
            <a:ext cx="6463952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Part3</a:t>
            </a:r>
            <a:r>
              <a:rPr lang="zh-CN" altLang="en-US" dirty="0" smtClean="0">
                <a:solidFill>
                  <a:srgbClr val="FF0000"/>
                </a:solidFill>
              </a:rPr>
              <a:t>：标准价（</a:t>
            </a:r>
            <a:r>
              <a:rPr lang="en-US" altLang="zh-CN" dirty="0" smtClean="0">
                <a:solidFill>
                  <a:srgbClr val="FF0000"/>
                </a:solidFill>
              </a:rPr>
              <a:t>CT</a:t>
            </a:r>
            <a:r>
              <a:rPr lang="zh-CN" altLang="en-US" dirty="0" smtClean="0">
                <a:solidFill>
                  <a:srgbClr val="FF0000"/>
                </a:solidFill>
              </a:rPr>
              <a:t>）模式功能需求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1896852" y="3256620"/>
            <a:ext cx="6311552" cy="5040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Part4</a:t>
            </a:r>
            <a:r>
              <a:rPr lang="zh-CN" altLang="en-US" dirty="0" smtClean="0">
                <a:solidFill>
                  <a:srgbClr val="FF0000"/>
                </a:solidFill>
              </a:rPr>
              <a:t>：标准</a:t>
            </a:r>
            <a:r>
              <a:rPr lang="en-US" altLang="zh-CN" dirty="0" smtClean="0">
                <a:solidFill>
                  <a:srgbClr val="FF0000"/>
                </a:solidFill>
              </a:rPr>
              <a:t>CT PO</a:t>
            </a:r>
            <a:r>
              <a:rPr lang="zh-CN" altLang="en-US" dirty="0" smtClean="0">
                <a:solidFill>
                  <a:srgbClr val="FF0000"/>
                </a:solidFill>
              </a:rPr>
              <a:t>模式功能需求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049252" y="3904692"/>
            <a:ext cx="6159152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Part5</a:t>
            </a:r>
            <a:r>
              <a:rPr lang="zh-CN" altLang="en-US" dirty="0">
                <a:solidFill>
                  <a:srgbClr val="FF0000"/>
                </a:solidFill>
              </a:rPr>
              <a:t>：分期示意</a:t>
            </a:r>
          </a:p>
        </p:txBody>
      </p:sp>
    </p:spTree>
    <p:extLst>
      <p:ext uri="{BB962C8B-B14F-4D97-AF65-F5344CB8AC3E}">
        <p14:creationId xmlns:p14="http://schemas.microsoft.com/office/powerpoint/2010/main" val="98649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885707" y="2392524"/>
            <a:ext cx="1673863" cy="1080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007604" y="199766"/>
            <a:ext cx="558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 </a:t>
            </a:r>
            <a:r>
              <a:rPr lang="zh-CN" altLang="en-US" b="1" dirty="0" smtClean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b="1" dirty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</a:t>
            </a:r>
            <a:r>
              <a:rPr lang="en-US" altLang="zh-CN" b="1" dirty="0" smtClean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-CT</a:t>
            </a:r>
            <a:r>
              <a:rPr lang="zh-CN" altLang="en-US" b="1" dirty="0" smtClean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增值</a:t>
            </a:r>
            <a:r>
              <a:rPr lang="en-US" altLang="zh-CN" b="1" dirty="0" smtClean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</a:t>
            </a:r>
            <a:r>
              <a:rPr lang="zh-CN" altLang="en-US" b="1" dirty="0" smtClean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模式需求</a:t>
            </a:r>
            <a:endParaRPr lang="en-US" altLang="zh-CN" b="1" dirty="0">
              <a:solidFill>
                <a:srgbClr val="1443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63738" y="3604372"/>
            <a:ext cx="42732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</a:t>
            </a:r>
            <a:r>
              <a:rPr lang="zh-CN" altLang="en-US" sz="10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sz="10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</a:t>
            </a:r>
            <a:r>
              <a:rPr lang="zh-CN" altLang="en-US" sz="10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后，归并至</a:t>
            </a:r>
            <a:r>
              <a:rPr lang="en-US" altLang="zh-CN" sz="10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10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方案。</a:t>
            </a: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638690" y="965855"/>
            <a:ext cx="8244916" cy="2758817"/>
            <a:chOff x="638690" y="965855"/>
            <a:chExt cx="8244916" cy="2758817"/>
          </a:xfrm>
        </p:grpSpPr>
        <p:sp>
          <p:nvSpPr>
            <p:cNvPr id="4" name="矩形 3"/>
            <p:cNvSpPr/>
            <p:nvPr/>
          </p:nvSpPr>
          <p:spPr>
            <a:xfrm>
              <a:off x="660764" y="1509876"/>
              <a:ext cx="1134126" cy="40504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SSMP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2902014" y="1509876"/>
              <a:ext cx="1161575" cy="40504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CDIP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" name="直接箭头连接符 9"/>
            <p:cNvCxnSpPr>
              <a:stCxn id="4" idx="3"/>
              <a:endCxn id="7" idx="1"/>
            </p:cNvCxnSpPr>
            <p:nvPr/>
          </p:nvCxnSpPr>
          <p:spPr>
            <a:xfrm>
              <a:off x="1794890" y="1712399"/>
              <a:ext cx="11071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755780" y="1293063"/>
              <a:ext cx="129614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合同</a:t>
              </a:r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价格</a:t>
              </a:r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/BOM</a:t>
              </a: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号及数量信息</a:t>
              </a:r>
              <a:endPara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215198" y="1509876"/>
              <a:ext cx="1046366" cy="40504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SLH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215198" y="2428528"/>
              <a:ext cx="1046366" cy="250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SCDP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166426" y="1509876"/>
              <a:ext cx="1136144" cy="40504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SIP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直接箭头连接符 19"/>
            <p:cNvCxnSpPr>
              <a:stCxn id="7" idx="3"/>
              <a:endCxn id="17" idx="1"/>
            </p:cNvCxnSpPr>
            <p:nvPr/>
          </p:nvCxnSpPr>
          <p:spPr>
            <a:xfrm>
              <a:off x="4063589" y="1712399"/>
              <a:ext cx="11028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7" idx="3"/>
              <a:endCxn id="12" idx="1"/>
            </p:cNvCxnSpPr>
            <p:nvPr/>
          </p:nvCxnSpPr>
          <p:spPr>
            <a:xfrm>
              <a:off x="6302570" y="1712399"/>
              <a:ext cx="9126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>
              <a:stCxn id="15" idx="3"/>
              <a:endCxn id="12" idx="3"/>
            </p:cNvCxnSpPr>
            <p:nvPr/>
          </p:nvCxnSpPr>
          <p:spPr>
            <a:xfrm flipV="1">
              <a:off x="8261564" y="1712399"/>
              <a:ext cx="12700" cy="841474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8559570" y="1981952"/>
              <a:ext cx="324036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分包成本信息</a:t>
              </a: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3933056" y="965855"/>
              <a:ext cx="1189098" cy="40504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收入确认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财务手工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335434" y="1025085"/>
              <a:ext cx="864096" cy="297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ERP</a:t>
              </a:r>
              <a:endPara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4" name="肘形连接符 33"/>
            <p:cNvCxnSpPr>
              <a:stCxn id="17" idx="2"/>
              <a:endCxn id="15" idx="1"/>
            </p:cNvCxnSpPr>
            <p:nvPr/>
          </p:nvCxnSpPr>
          <p:spPr>
            <a:xfrm rot="16200000" flipH="1">
              <a:off x="6155372" y="1494047"/>
              <a:ext cx="638952" cy="14807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>
              <a:stCxn id="7" idx="3"/>
              <a:endCxn id="28" idx="2"/>
            </p:cNvCxnSpPr>
            <p:nvPr/>
          </p:nvCxnSpPr>
          <p:spPr>
            <a:xfrm flipV="1">
              <a:off x="4063589" y="1370899"/>
              <a:ext cx="464016" cy="3415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6935065" y="2932584"/>
              <a:ext cx="1586427" cy="43204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三方平台（本系统）</a:t>
              </a:r>
              <a:endParaRPr lang="zh-CN" altLang="en-US" sz="1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9" name="肘形连接符 38"/>
            <p:cNvCxnSpPr>
              <a:stCxn id="17" idx="2"/>
              <a:endCxn id="38" idx="1"/>
            </p:cNvCxnSpPr>
            <p:nvPr/>
          </p:nvCxnSpPr>
          <p:spPr>
            <a:xfrm rot="16200000" flipH="1">
              <a:off x="5717938" y="1931480"/>
              <a:ext cx="1233687" cy="1200567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肘形连接符 40"/>
            <p:cNvCxnSpPr>
              <a:stCxn id="38" idx="3"/>
              <a:endCxn id="31" idx="3"/>
            </p:cNvCxnSpPr>
            <p:nvPr/>
          </p:nvCxnSpPr>
          <p:spPr>
            <a:xfrm flipH="1" flipV="1">
              <a:off x="8199530" y="1173602"/>
              <a:ext cx="321962" cy="1975006"/>
            </a:xfrm>
            <a:prstGeom prst="bentConnector3">
              <a:avLst>
                <a:gd name="adj1" fmla="val -71002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肘形连接符 41"/>
            <p:cNvCxnSpPr>
              <a:stCxn id="31" idx="2"/>
              <a:endCxn id="12" idx="3"/>
            </p:cNvCxnSpPr>
            <p:nvPr/>
          </p:nvCxnSpPr>
          <p:spPr>
            <a:xfrm rot="16200000" flipH="1">
              <a:off x="7819383" y="1270217"/>
              <a:ext cx="390281" cy="494082"/>
            </a:xfrm>
            <a:prstGeom prst="bentConnector4">
              <a:avLst>
                <a:gd name="adj1" fmla="val 24054"/>
                <a:gd name="adj2" fmla="val 146268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3995936" y="3292624"/>
              <a:ext cx="1713406" cy="4320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合同评审、签章申请</a:t>
              </a:r>
              <a:endPara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5" name="肘形连接符 44"/>
            <p:cNvCxnSpPr>
              <a:stCxn id="38" idx="2"/>
              <a:endCxn id="44" idx="3"/>
            </p:cNvCxnSpPr>
            <p:nvPr/>
          </p:nvCxnSpPr>
          <p:spPr>
            <a:xfrm rot="5400000">
              <a:off x="6646803" y="2427172"/>
              <a:ext cx="144016" cy="2018937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6012160" y="3256620"/>
              <a:ext cx="873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信息调用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信息推送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7" name="肘形连接符 46"/>
            <p:cNvCxnSpPr>
              <a:stCxn id="4" idx="3"/>
              <a:endCxn id="38" idx="1"/>
            </p:cNvCxnSpPr>
            <p:nvPr/>
          </p:nvCxnSpPr>
          <p:spPr>
            <a:xfrm>
              <a:off x="1794890" y="1712399"/>
              <a:ext cx="5140175" cy="1436209"/>
            </a:xfrm>
            <a:prstGeom prst="bentConnector3">
              <a:avLst>
                <a:gd name="adj1" fmla="val 10905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圆角矩形 48"/>
            <p:cNvSpPr/>
            <p:nvPr/>
          </p:nvSpPr>
          <p:spPr>
            <a:xfrm>
              <a:off x="7200202" y="1925185"/>
              <a:ext cx="1071336" cy="35278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原厂交付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成本归集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5183978" y="1925185"/>
              <a:ext cx="1071336" cy="35278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交付主数据管理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2906942" y="1939350"/>
              <a:ext cx="1071336" cy="27386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服务进单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638690" y="1961189"/>
              <a:ext cx="1071336" cy="35278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服务报价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审批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987062" y="1709161"/>
              <a:ext cx="129614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合同</a:t>
              </a:r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价格</a:t>
              </a:r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/BOM</a:t>
              </a: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号及数量信息</a:t>
              </a:r>
              <a:endPara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219310" y="1709161"/>
              <a:ext cx="129614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合同</a:t>
              </a:r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价格</a:t>
              </a:r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/BOM</a:t>
              </a: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号及数量信息</a:t>
              </a:r>
              <a:endPara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455114" y="2769827"/>
              <a:ext cx="129614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合同</a:t>
              </a:r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价格</a:t>
              </a:r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/BOM</a:t>
              </a: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号及数量信息</a:t>
              </a:r>
              <a:endPara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9" name="肘形连接符 58"/>
            <p:cNvCxnSpPr>
              <a:stCxn id="28" idx="3"/>
              <a:endCxn id="31" idx="1"/>
            </p:cNvCxnSpPr>
            <p:nvPr/>
          </p:nvCxnSpPr>
          <p:spPr>
            <a:xfrm>
              <a:off x="5122154" y="1168377"/>
              <a:ext cx="2213280" cy="522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圆角矩形 74"/>
            <p:cNvSpPr/>
            <p:nvPr/>
          </p:nvSpPr>
          <p:spPr>
            <a:xfrm>
              <a:off x="7215365" y="2680556"/>
              <a:ext cx="1071336" cy="27386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标准价采购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104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1051992" y="153388"/>
            <a:ext cx="392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 smtClean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需求报告</a:t>
            </a:r>
            <a:endParaRPr lang="zh-CN" altLang="en-US" b="1" dirty="0">
              <a:solidFill>
                <a:srgbClr val="1443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439652" y="1096380"/>
            <a:ext cx="6768752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Part1</a:t>
            </a:r>
            <a:r>
              <a:rPr lang="zh-CN" altLang="en-US" dirty="0" smtClean="0">
                <a:solidFill>
                  <a:srgbClr val="FF0000"/>
                </a:solidFill>
              </a:rPr>
              <a:t>：标准</a:t>
            </a:r>
            <a:r>
              <a:rPr lang="en-US" altLang="zh-CN" dirty="0" smtClean="0">
                <a:solidFill>
                  <a:srgbClr val="FF0000"/>
                </a:solidFill>
              </a:rPr>
              <a:t>IT PO</a:t>
            </a:r>
            <a:r>
              <a:rPr lang="zh-CN" altLang="en-US" dirty="0" smtClean="0">
                <a:solidFill>
                  <a:srgbClr val="FF0000"/>
                </a:solidFill>
              </a:rPr>
              <a:t>模式功能需求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592052" y="1852464"/>
            <a:ext cx="6616352" cy="5040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Part2</a:t>
            </a:r>
            <a:r>
              <a:rPr lang="zh-CN" altLang="en-US" dirty="0" smtClean="0">
                <a:solidFill>
                  <a:srgbClr val="FF0000"/>
                </a:solidFill>
              </a:rPr>
              <a:t>：服务网模式功能需求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744452" y="2572544"/>
            <a:ext cx="6463952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Part3</a:t>
            </a:r>
            <a:r>
              <a:rPr lang="zh-CN" altLang="en-US" dirty="0" smtClean="0">
                <a:solidFill>
                  <a:srgbClr val="FF0000"/>
                </a:solidFill>
              </a:rPr>
              <a:t>：标准价（</a:t>
            </a:r>
            <a:r>
              <a:rPr lang="en-US" altLang="zh-CN" dirty="0" smtClean="0">
                <a:solidFill>
                  <a:srgbClr val="FF0000"/>
                </a:solidFill>
              </a:rPr>
              <a:t>CT</a:t>
            </a:r>
            <a:r>
              <a:rPr lang="zh-CN" altLang="en-US" dirty="0" smtClean="0">
                <a:solidFill>
                  <a:srgbClr val="FF0000"/>
                </a:solidFill>
              </a:rPr>
              <a:t>）模式功能需求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1896852" y="3256620"/>
            <a:ext cx="6311552" cy="5040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Part4</a:t>
            </a:r>
            <a:r>
              <a:rPr lang="zh-CN" altLang="en-US" dirty="0" smtClean="0">
                <a:solidFill>
                  <a:srgbClr val="FF0000"/>
                </a:solidFill>
              </a:rPr>
              <a:t>：标准</a:t>
            </a:r>
            <a:r>
              <a:rPr lang="en-US" altLang="zh-CN" dirty="0" smtClean="0">
                <a:solidFill>
                  <a:srgbClr val="FF0000"/>
                </a:solidFill>
              </a:rPr>
              <a:t>CT PO</a:t>
            </a:r>
            <a:r>
              <a:rPr lang="zh-CN" altLang="en-US" dirty="0" smtClean="0">
                <a:solidFill>
                  <a:srgbClr val="FF0000"/>
                </a:solidFill>
              </a:rPr>
              <a:t>模式功能需求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049252" y="3976700"/>
            <a:ext cx="6159152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Part5</a:t>
            </a:r>
            <a:r>
              <a:rPr lang="zh-CN" altLang="en-US" dirty="0">
                <a:solidFill>
                  <a:srgbClr val="FF0000"/>
                </a:solidFill>
              </a:rPr>
              <a:t>：分期示意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/>
              <p14:cNvContentPartPr/>
              <p14:nvPr/>
            </p14:nvContentPartPr>
            <p14:xfrm>
              <a:off x="1333080" y="522720"/>
              <a:ext cx="5065560" cy="262620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3720" y="513360"/>
                <a:ext cx="5084280" cy="264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86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1007604" y="189492"/>
            <a:ext cx="392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  </a:t>
            </a:r>
            <a:r>
              <a:rPr lang="zh-CN" altLang="en-US" b="1" dirty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项目分期示意</a:t>
            </a:r>
          </a:p>
        </p:txBody>
      </p:sp>
      <p:sp>
        <p:nvSpPr>
          <p:cNvPr id="41" name="TextBox 94"/>
          <p:cNvSpPr txBox="1"/>
          <p:nvPr/>
        </p:nvSpPr>
        <p:spPr>
          <a:xfrm>
            <a:off x="4788024" y="3919074"/>
            <a:ext cx="3897844" cy="1012547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lIns="164552" tIns="82277" rIns="164552" bIns="82277" rtlCol="0">
            <a:spAutoFit/>
          </a:bodyPr>
          <a:lstStyle/>
          <a:p>
            <a:pPr defTabSz="1371224">
              <a:lnSpc>
                <a:spcPct val="110000"/>
              </a:lnSpc>
            </a:pPr>
            <a:r>
              <a:rPr lang="zh-CN" altLang="en-US" sz="1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暂定方案，视各模式需求合并、及供应商平台匹配度再调整：</a:t>
            </a:r>
            <a:endParaRPr lang="en-US" altLang="zh-CN" sz="1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1371224">
              <a:lnSpc>
                <a:spcPct val="110000"/>
              </a:lnSpc>
            </a:pPr>
            <a:r>
              <a:rPr lang="en-US" altLang="zh-CN" sz="1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1.WB</a:t>
            </a:r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整合需要根据第二期</a:t>
            </a:r>
            <a:r>
              <a:rPr lang="zh-CN" altLang="en-US" sz="1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评估</a:t>
            </a:r>
            <a:r>
              <a:rPr lang="en-US" altLang="zh-CN" sz="1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(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PR/PO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等采购功能需求</a:t>
            </a:r>
            <a:r>
              <a:rPr lang="en-US" altLang="zh-CN" sz="1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)</a:t>
            </a:r>
            <a:endParaRPr lang="en-US" altLang="zh-CN" sz="1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1371224">
              <a:lnSpc>
                <a:spcPct val="110000"/>
              </a:lnSpc>
            </a:pPr>
            <a:r>
              <a:rPr lang="en-US" altLang="zh-CN" sz="1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2.CT</a:t>
            </a:r>
            <a:r>
              <a:rPr lang="zh-CN" altLang="en-US" sz="1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标准</a:t>
            </a:r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价模式，纳入第三期</a:t>
            </a:r>
            <a:r>
              <a:rPr lang="zh-CN" altLang="en-US" sz="1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评估（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CT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上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PA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作为前置</a:t>
            </a:r>
            <a:r>
              <a:rPr lang="zh-CN" altLang="en-US" sz="1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）</a:t>
            </a:r>
            <a:endParaRPr lang="en-US" altLang="zh-CN" sz="1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1371224">
              <a:lnSpc>
                <a:spcPct val="110000"/>
              </a:lnSpc>
            </a:pPr>
            <a:r>
              <a:rPr lang="zh-CN" altLang="en-US" sz="1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服务网</a:t>
            </a:r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所有</a:t>
            </a:r>
            <a:r>
              <a:rPr lang="zh-CN" altLang="en-US" sz="1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功能</a:t>
            </a:r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，纳入</a:t>
            </a:r>
            <a:r>
              <a:rPr lang="zh-CN" altLang="en-US" sz="1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第三期</a:t>
            </a:r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阶段</a:t>
            </a:r>
            <a:r>
              <a:rPr lang="zh-CN" altLang="en-US" sz="1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评估。可共享第一期和二期模块，在共享模块实现（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PR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、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PO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、验收、付款</a:t>
            </a:r>
            <a:r>
              <a:rPr lang="zh-CN" altLang="en-US" sz="1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）。</a:t>
            </a:r>
            <a:endParaRPr lang="en-US" altLang="zh-CN" sz="1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251520" y="1369235"/>
            <a:ext cx="792088" cy="663249"/>
          </a:xfrm>
          <a:prstGeom prst="roundRect">
            <a:avLst/>
          </a:prstGeom>
          <a:solidFill>
            <a:srgbClr val="00B050"/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b="1" kern="0" dirty="0" smtClean="0">
                <a:latin typeface="微软雅黑" pitchFamily="34" charset="-122"/>
                <a:ea typeface="微软雅黑" pitchFamily="34" charset="-122"/>
              </a:rPr>
              <a:t>ERP</a:t>
            </a:r>
          </a:p>
          <a:p>
            <a:pPr algn="ctr"/>
            <a:r>
              <a:rPr lang="en-US" altLang="zh-CN" sz="1400" b="1" kern="0" dirty="0" smtClean="0">
                <a:latin typeface="微软雅黑" pitchFamily="34" charset="-122"/>
                <a:ea typeface="微软雅黑" pitchFamily="34" charset="-122"/>
              </a:rPr>
              <a:t>SSMP</a:t>
            </a:r>
          </a:p>
          <a:p>
            <a:pPr algn="ctr"/>
            <a:r>
              <a:rPr lang="en-US" altLang="zh-CN" sz="1400" b="1" kern="0" dirty="0" smtClean="0">
                <a:latin typeface="微软雅黑" pitchFamily="34" charset="-122"/>
                <a:ea typeface="微软雅黑" pitchFamily="34" charset="-122"/>
              </a:rPr>
              <a:t>SIP</a:t>
            </a:r>
            <a:endParaRPr lang="zh-CN" altLang="en-US" sz="14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1403648" y="1471597"/>
            <a:ext cx="1008112" cy="432048"/>
          </a:xfrm>
          <a:prstGeom prst="roundRect">
            <a:avLst/>
          </a:prstGeom>
          <a:solidFill>
            <a:srgbClr val="5688B6"/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/>
            <a:r>
              <a:rPr lang="zh-CN" altLang="en-US" sz="1400" b="1" kern="0" dirty="0">
                <a:latin typeface="微软雅黑" pitchFamily="34" charset="-122"/>
                <a:ea typeface="微软雅黑" pitchFamily="34" charset="-122"/>
              </a:rPr>
              <a:t>三方平台</a:t>
            </a:r>
          </a:p>
        </p:txBody>
      </p:sp>
      <p:sp>
        <p:nvSpPr>
          <p:cNvPr id="44" name="TextBox 94"/>
          <p:cNvSpPr txBox="1"/>
          <p:nvPr/>
        </p:nvSpPr>
        <p:spPr>
          <a:xfrm>
            <a:off x="1223861" y="2111680"/>
            <a:ext cx="1546202" cy="253604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lIns="164552" tIns="82277" rIns="164552" bIns="82277" rtlCol="0">
            <a:spAutoFit/>
          </a:bodyPr>
          <a:lstStyle/>
          <a:p>
            <a:pPr defTabSz="1371224">
              <a:lnSpc>
                <a:spcPct val="110000"/>
              </a:lnSpc>
            </a:pP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实现所有流程线上审批和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sow&amp;</a:t>
            </a: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采购系统直接调用：</a:t>
            </a:r>
            <a:endParaRPr lang="en-US" altLang="zh-CN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1371224">
              <a:lnSpc>
                <a:spcPct val="110000"/>
              </a:lnSpc>
            </a:pPr>
            <a:r>
              <a:rPr 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1</a:t>
            </a: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、供应商管理</a:t>
            </a:r>
            <a:endParaRPr lang="en-US" altLang="zh-CN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1371224">
              <a:lnSpc>
                <a:spcPct val="110000"/>
              </a:lnSpc>
            </a:pPr>
            <a:r>
              <a:rPr 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2</a:t>
            </a: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、询报价</a:t>
            </a:r>
            <a:endParaRPr lang="en-US" altLang="zh-CN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1371224">
              <a:lnSpc>
                <a:spcPct val="110000"/>
              </a:lnSpc>
            </a:pPr>
            <a:r>
              <a:rPr 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3</a:t>
            </a: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、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SOW</a:t>
            </a: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评审调用</a:t>
            </a:r>
            <a:endParaRPr lang="en-US" altLang="zh-CN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1371224">
              <a:lnSpc>
                <a:spcPct val="1100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4</a:t>
            </a: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、合规审查</a:t>
            </a:r>
            <a:endParaRPr lang="en-US" altLang="zh-CN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1371224">
              <a:lnSpc>
                <a:spcPct val="1100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5</a:t>
            </a: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、提前交付</a:t>
            </a:r>
            <a:endParaRPr lang="en-US" altLang="zh-CN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1371224">
              <a:lnSpc>
                <a:spcPct val="1100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6</a:t>
            </a: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、单一来源</a:t>
            </a:r>
            <a:endParaRPr lang="en-US" altLang="zh-CN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1371224">
              <a:lnSpc>
                <a:spcPct val="1100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7</a:t>
            </a: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、三方业务数据记录</a:t>
            </a:r>
            <a:endParaRPr lang="en-US" altLang="zh-CN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1371224">
              <a:lnSpc>
                <a:spcPct val="1100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8</a:t>
            </a: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、供应商新建</a:t>
            </a:r>
            <a:endParaRPr lang="en-US" altLang="zh-CN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1371224">
              <a:lnSpc>
                <a:spcPct val="1100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9.  </a:t>
            </a: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竞争性评估</a:t>
            </a:r>
            <a:endParaRPr lang="en-US" altLang="zh-CN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1371224">
              <a:lnSpc>
                <a:spcPct val="1100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……</a:t>
            </a:r>
          </a:p>
        </p:txBody>
      </p:sp>
      <p:sp>
        <p:nvSpPr>
          <p:cNvPr id="45" name="右箭头 44"/>
          <p:cNvSpPr/>
          <p:nvPr/>
        </p:nvSpPr>
        <p:spPr>
          <a:xfrm>
            <a:off x="1153286" y="1615613"/>
            <a:ext cx="216024" cy="144016"/>
          </a:xfrm>
          <a:prstGeom prst="rightArrow">
            <a:avLst/>
          </a:prstGeom>
          <a:solidFill>
            <a:srgbClr val="5688B6"/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/>
            <a:endParaRPr lang="zh-CN" altLang="en-US" sz="1400" b="1" ker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2809470" y="1471597"/>
            <a:ext cx="1008112" cy="432048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b="1" kern="0" dirty="0">
                <a:latin typeface="微软雅黑" pitchFamily="34" charset="-122"/>
                <a:ea typeface="微软雅黑" pitchFamily="34" charset="-122"/>
              </a:rPr>
              <a:t>SOW</a:t>
            </a:r>
            <a:r>
              <a:rPr lang="zh-CN" altLang="en-US" sz="1200" b="1" kern="0" dirty="0">
                <a:latin typeface="微软雅黑" pitchFamily="34" charset="-122"/>
                <a:ea typeface="微软雅黑" pitchFamily="34" charset="-122"/>
              </a:rPr>
              <a:t>评审</a:t>
            </a:r>
          </a:p>
        </p:txBody>
      </p:sp>
      <p:sp>
        <p:nvSpPr>
          <p:cNvPr id="47" name="右箭头 46"/>
          <p:cNvSpPr/>
          <p:nvPr/>
        </p:nvSpPr>
        <p:spPr>
          <a:xfrm>
            <a:off x="2483768" y="1615613"/>
            <a:ext cx="216024" cy="144016"/>
          </a:xfrm>
          <a:prstGeom prst="rightArrow">
            <a:avLst/>
          </a:prstGeom>
          <a:solidFill>
            <a:srgbClr val="5688B6"/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/>
            <a:endParaRPr lang="zh-CN" altLang="en-US" sz="1400" b="1" ker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94"/>
          <p:cNvSpPr txBox="1"/>
          <p:nvPr/>
        </p:nvSpPr>
        <p:spPr>
          <a:xfrm>
            <a:off x="2871680" y="2111679"/>
            <a:ext cx="1484297" cy="18589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lIns="164552" tIns="82277" rIns="164552" bIns="82277" rtlCol="0">
            <a:spAutoFit/>
          </a:bodyPr>
          <a:lstStyle/>
          <a:p>
            <a:pPr defTabSz="1371224">
              <a:lnSpc>
                <a:spcPct val="110000"/>
              </a:lnSpc>
            </a:pPr>
            <a:r>
              <a:rPr 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1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、实现三方平台直接调用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1371224">
              <a:lnSpc>
                <a:spcPct val="110000"/>
              </a:lnSpc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2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、实现评审结果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&amp;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支持文档与采购系统对接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1371224">
              <a:lnSpc>
                <a:spcPct val="110000"/>
              </a:lnSpc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3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、直接触发用章申请系统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1371224">
              <a:lnSpc>
                <a:spcPct val="110000"/>
              </a:lnSpc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4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、评审完成合同实现自动电子存档到三方平台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4177622" y="1471597"/>
            <a:ext cx="1008112" cy="432048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/>
            <a:r>
              <a:rPr lang="zh-CN" altLang="en-US" sz="1400" b="1" kern="0" dirty="0">
                <a:latin typeface="微软雅黑" pitchFamily="34" charset="-122"/>
                <a:ea typeface="微软雅黑" pitchFamily="34" charset="-122"/>
              </a:rPr>
              <a:t>签字盖章</a:t>
            </a:r>
          </a:p>
        </p:txBody>
      </p:sp>
      <p:sp>
        <p:nvSpPr>
          <p:cNvPr id="50" name="TextBox 94"/>
          <p:cNvSpPr txBox="1"/>
          <p:nvPr/>
        </p:nvSpPr>
        <p:spPr>
          <a:xfrm>
            <a:off x="4355977" y="2111679"/>
            <a:ext cx="1008112" cy="118182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lIns="164552" tIns="82277" rIns="164552" bIns="82277" rtlCol="0">
            <a:spAutoFit/>
          </a:bodyPr>
          <a:lstStyle/>
          <a:p>
            <a:pPr defTabSz="1371224">
              <a:lnSpc>
                <a:spcPct val="110000"/>
              </a:lnSpc>
            </a:pPr>
            <a:r>
              <a:rPr 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1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、实现三方平台直接调用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1371224">
              <a:lnSpc>
                <a:spcPct val="110000"/>
              </a:lnSpc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2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、评审后合同直接打印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5513253" y="1471597"/>
            <a:ext cx="1008112" cy="432048"/>
          </a:xfrm>
          <a:prstGeom prst="roundRect">
            <a:avLst/>
          </a:prstGeom>
          <a:solidFill>
            <a:srgbClr val="5688B6"/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/>
            <a:r>
              <a:rPr lang="zh-CN" altLang="en-US" sz="1400" b="1" kern="0" dirty="0">
                <a:latin typeface="微软雅黑" pitchFamily="34" charset="-122"/>
                <a:ea typeface="微软雅黑" pitchFamily="34" charset="-122"/>
              </a:rPr>
              <a:t>采购平台</a:t>
            </a:r>
          </a:p>
        </p:txBody>
      </p:sp>
      <p:sp>
        <p:nvSpPr>
          <p:cNvPr id="52" name="TextBox 94"/>
          <p:cNvSpPr txBox="1"/>
          <p:nvPr/>
        </p:nvSpPr>
        <p:spPr>
          <a:xfrm>
            <a:off x="5513254" y="2111679"/>
            <a:ext cx="2011075" cy="152037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lIns="164552" tIns="82277" rIns="164552" bIns="82277" rtlCol="0">
            <a:spAutoFit/>
          </a:bodyPr>
          <a:lstStyle/>
          <a:p>
            <a:pPr defTabSz="1371224">
              <a:lnSpc>
                <a:spcPct val="110000"/>
              </a:lnSpc>
            </a:pPr>
            <a:r>
              <a:rPr 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1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、实现三方平台和合同评审数据、签章直接调用，减少重复审批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1371224">
              <a:lnSpc>
                <a:spcPct val="110000"/>
              </a:lnSpc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2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、实现验收无纸化功能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1371224">
              <a:lnSpc>
                <a:spcPct val="110000"/>
              </a:lnSpc>
            </a:pPr>
            <a:r>
              <a:rPr 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3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、成本数据直接回写到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ERP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再透传到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SLH</a:t>
            </a:r>
          </a:p>
          <a:p>
            <a:pPr defTabSz="1371224">
              <a:lnSpc>
                <a:spcPct val="110000"/>
              </a:lnSpc>
            </a:pPr>
            <a:r>
              <a:rPr 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4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、采购数据直接回写到三方平台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53" name="右箭头 52"/>
          <p:cNvSpPr/>
          <p:nvPr/>
        </p:nvSpPr>
        <p:spPr>
          <a:xfrm>
            <a:off x="3889590" y="1613206"/>
            <a:ext cx="216024" cy="144016"/>
          </a:xfrm>
          <a:prstGeom prst="rightArrow">
            <a:avLst/>
          </a:prstGeom>
          <a:solidFill>
            <a:srgbClr val="5688B6"/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/>
            <a:endParaRPr lang="zh-CN" altLang="en-US" sz="1400" b="1" ker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5257742" y="1613206"/>
            <a:ext cx="216024" cy="144016"/>
          </a:xfrm>
          <a:prstGeom prst="rightArrow">
            <a:avLst/>
          </a:prstGeom>
          <a:solidFill>
            <a:srgbClr val="5688B6"/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/>
            <a:endParaRPr lang="zh-CN" altLang="en-US" sz="1400" b="1" ker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8081678" y="1471597"/>
            <a:ext cx="666786" cy="432048"/>
          </a:xfrm>
          <a:prstGeom prst="roundRect">
            <a:avLst/>
          </a:prstGeom>
          <a:solidFill>
            <a:srgbClr val="00B050"/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b="1" kern="0" dirty="0">
                <a:latin typeface="微软雅黑" pitchFamily="34" charset="-122"/>
                <a:ea typeface="微软雅黑" pitchFamily="34" charset="-122"/>
              </a:rPr>
              <a:t>SLH</a:t>
            </a:r>
            <a:endParaRPr lang="zh-CN" altLang="en-US" sz="14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94"/>
          <p:cNvSpPr txBox="1"/>
          <p:nvPr/>
        </p:nvSpPr>
        <p:spPr>
          <a:xfrm>
            <a:off x="7625945" y="2111680"/>
            <a:ext cx="1271651" cy="1339303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lIns="164552" tIns="82277" rIns="164552" bIns="82277" rtlCol="0">
            <a:spAutoFit/>
          </a:bodyPr>
          <a:lstStyle/>
          <a:p>
            <a:pPr defTabSz="1371224">
              <a:lnSpc>
                <a:spcPct val="110000"/>
              </a:lnSpc>
            </a:pPr>
            <a:r>
              <a:rPr 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1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、实现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PO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金额直接同步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SLH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增值项目管理模块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2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、实现合同变更同步更新项目可用成本信息功能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6731556" y="1471597"/>
            <a:ext cx="1008112" cy="432048"/>
          </a:xfrm>
          <a:prstGeom prst="roundRect">
            <a:avLst/>
          </a:prstGeom>
          <a:solidFill>
            <a:srgbClr val="00B050"/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b="1" kern="0" dirty="0">
                <a:latin typeface="微软雅黑" pitchFamily="34" charset="-122"/>
                <a:ea typeface="微软雅黑" pitchFamily="34" charset="-122"/>
              </a:rPr>
              <a:t>ERP-PA</a:t>
            </a:r>
            <a:endParaRPr lang="zh-CN" altLang="en-US" sz="14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TextBox 94"/>
          <p:cNvSpPr txBox="1"/>
          <p:nvPr/>
        </p:nvSpPr>
        <p:spPr>
          <a:xfrm>
            <a:off x="6731557" y="987710"/>
            <a:ext cx="1951609" cy="32364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lIns="164552" tIns="82277" rIns="164552" bIns="82277" rtlCol="0">
            <a:spAutoFit/>
          </a:bodyPr>
          <a:lstStyle/>
          <a:p>
            <a:pPr defTabSz="1371224">
              <a:lnSpc>
                <a:spcPct val="110000"/>
              </a:lnSpc>
            </a:pPr>
            <a:r>
              <a:rPr 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1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、实现成本与验收数据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同步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59" name="TextBox 94"/>
          <p:cNvSpPr txBox="1"/>
          <p:nvPr/>
        </p:nvSpPr>
        <p:spPr>
          <a:xfrm>
            <a:off x="70784" y="2068488"/>
            <a:ext cx="1117790" cy="152037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lIns="164552" tIns="82277" rIns="164552" bIns="82277" rtlCol="0">
            <a:spAutoFit/>
          </a:bodyPr>
          <a:lstStyle/>
          <a:p>
            <a:pPr defTabSz="1371224">
              <a:lnSpc>
                <a:spcPct val="110000"/>
              </a:lnSpc>
            </a:pPr>
            <a:r>
              <a:rPr 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1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、实现涉及三方对应的项目主合同、三方成本信息实时同步传递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  <a:p>
            <a:pPr defTabSz="1371224">
              <a:lnSpc>
                <a:spcPct val="110000"/>
              </a:lnSpc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2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</a:rPr>
              <a:t>、实现（半）自动触发分包申请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60" name="右箭头 59"/>
          <p:cNvSpPr/>
          <p:nvPr/>
        </p:nvSpPr>
        <p:spPr>
          <a:xfrm>
            <a:off x="6516216" y="1615613"/>
            <a:ext cx="216024" cy="144016"/>
          </a:xfrm>
          <a:prstGeom prst="rightArrow">
            <a:avLst/>
          </a:prstGeom>
          <a:solidFill>
            <a:srgbClr val="5688B6"/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/>
            <a:endParaRPr lang="zh-CN" altLang="en-US" sz="1400" b="1" ker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右箭头 60"/>
          <p:cNvSpPr/>
          <p:nvPr/>
        </p:nvSpPr>
        <p:spPr>
          <a:xfrm>
            <a:off x="7812360" y="1615613"/>
            <a:ext cx="216024" cy="144016"/>
          </a:xfrm>
          <a:prstGeom prst="rightArrow">
            <a:avLst/>
          </a:prstGeom>
          <a:solidFill>
            <a:srgbClr val="5688B6"/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/>
            <a:endParaRPr lang="zh-CN" altLang="en-US" sz="1400" b="1" ker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流程图: 资料带 61"/>
          <p:cNvSpPr/>
          <p:nvPr/>
        </p:nvSpPr>
        <p:spPr>
          <a:xfrm>
            <a:off x="1660720" y="1005519"/>
            <a:ext cx="535016" cy="331936"/>
          </a:xfrm>
          <a:prstGeom prst="flowChartPunchedTape">
            <a:avLst/>
          </a:prstGeom>
          <a:solidFill>
            <a:srgbClr val="5688B6"/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b="1" kern="0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4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流程图: 资料带 62"/>
          <p:cNvSpPr/>
          <p:nvPr/>
        </p:nvSpPr>
        <p:spPr>
          <a:xfrm>
            <a:off x="5693168" y="988368"/>
            <a:ext cx="535016" cy="331936"/>
          </a:xfrm>
          <a:prstGeom prst="flowChartPunchedTape">
            <a:avLst/>
          </a:prstGeom>
          <a:solidFill>
            <a:srgbClr val="5688B6"/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b="1" kern="0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400" b="1" kern="0" dirty="0"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1199160" y="750240"/>
              <a:ext cx="7236000" cy="41137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9800" y="740880"/>
                <a:ext cx="7254720" cy="413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864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1007604" y="189492"/>
            <a:ext cx="392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  </a:t>
            </a:r>
            <a:r>
              <a:rPr lang="zh-CN" altLang="en-US" b="1" dirty="0" smtClean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需求报告</a:t>
            </a:r>
            <a:endParaRPr lang="zh-CN" altLang="en-US" b="1" dirty="0">
              <a:solidFill>
                <a:srgbClr val="1443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439652" y="1096380"/>
            <a:ext cx="6768752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Part1</a:t>
            </a:r>
            <a:r>
              <a:rPr lang="zh-CN" altLang="en-US" dirty="0" smtClean="0">
                <a:solidFill>
                  <a:srgbClr val="FF0000"/>
                </a:solidFill>
              </a:rPr>
              <a:t>：标准</a:t>
            </a:r>
            <a:r>
              <a:rPr lang="en-US" altLang="zh-CN" dirty="0" smtClean="0">
                <a:solidFill>
                  <a:srgbClr val="FF0000"/>
                </a:solidFill>
              </a:rPr>
              <a:t>IT PO</a:t>
            </a:r>
            <a:r>
              <a:rPr lang="zh-CN" altLang="en-US" dirty="0" smtClean="0">
                <a:solidFill>
                  <a:srgbClr val="FF0000"/>
                </a:solidFill>
              </a:rPr>
              <a:t>模式功能需求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592052" y="1852464"/>
            <a:ext cx="6616352" cy="5040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Part2</a:t>
            </a:r>
            <a:r>
              <a:rPr lang="zh-CN" altLang="en-US" dirty="0" smtClean="0">
                <a:solidFill>
                  <a:srgbClr val="FF0000"/>
                </a:solidFill>
              </a:rPr>
              <a:t>：服务网模式功能需求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744452" y="2572544"/>
            <a:ext cx="6463952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Part3</a:t>
            </a:r>
            <a:r>
              <a:rPr lang="zh-CN" altLang="en-US" dirty="0" smtClean="0">
                <a:solidFill>
                  <a:srgbClr val="FF0000"/>
                </a:solidFill>
              </a:rPr>
              <a:t>：标准价（</a:t>
            </a:r>
            <a:r>
              <a:rPr lang="en-US" altLang="zh-CN" dirty="0" smtClean="0">
                <a:solidFill>
                  <a:srgbClr val="FF0000"/>
                </a:solidFill>
              </a:rPr>
              <a:t>CT</a:t>
            </a:r>
            <a:r>
              <a:rPr lang="zh-CN" altLang="en-US" dirty="0" smtClean="0">
                <a:solidFill>
                  <a:srgbClr val="FF0000"/>
                </a:solidFill>
              </a:rPr>
              <a:t>）模式功能需求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1896852" y="3256620"/>
            <a:ext cx="6311552" cy="5040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Part4</a:t>
            </a:r>
            <a:r>
              <a:rPr lang="zh-CN" altLang="en-US" dirty="0" smtClean="0">
                <a:solidFill>
                  <a:srgbClr val="FF0000"/>
                </a:solidFill>
              </a:rPr>
              <a:t>：标准</a:t>
            </a:r>
            <a:r>
              <a:rPr lang="en-US" altLang="zh-CN" dirty="0" smtClean="0">
                <a:solidFill>
                  <a:srgbClr val="FF0000"/>
                </a:solidFill>
              </a:rPr>
              <a:t>CT PO</a:t>
            </a:r>
            <a:r>
              <a:rPr lang="zh-CN" altLang="en-US" dirty="0" smtClean="0">
                <a:solidFill>
                  <a:srgbClr val="FF0000"/>
                </a:solidFill>
              </a:rPr>
              <a:t>模式功能需求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049252" y="3904692"/>
            <a:ext cx="6159152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Part5</a:t>
            </a:r>
            <a:r>
              <a:rPr lang="zh-CN" altLang="en-US" dirty="0" smtClean="0">
                <a:solidFill>
                  <a:srgbClr val="FF0000"/>
                </a:solidFill>
              </a:rPr>
              <a:t>：分期示意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44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1007604" y="199766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</a:t>
            </a:r>
            <a:r>
              <a:rPr lang="zh-CN" altLang="en-US" b="1" dirty="0" smtClean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b="1" dirty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</a:t>
            </a:r>
            <a:r>
              <a:rPr lang="en-US" altLang="zh-CN" b="1" dirty="0" smtClean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-IT</a:t>
            </a:r>
            <a:r>
              <a:rPr lang="zh-CN" altLang="en-US" b="1" dirty="0" smtClean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增值三方</a:t>
            </a:r>
            <a:r>
              <a:rPr lang="en-US" altLang="zh-CN" b="1" dirty="0" smtClean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</a:t>
            </a:r>
            <a:r>
              <a:rPr lang="zh-CN" altLang="en-US" b="1" dirty="0" smtClean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标准模式</a:t>
            </a:r>
            <a:endParaRPr lang="en-US" altLang="zh-CN" b="1" dirty="0" smtClean="0">
              <a:solidFill>
                <a:srgbClr val="1443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2828" y="949720"/>
            <a:ext cx="427322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EBS-PA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模块推送主合同信息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SSMP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系统推送提前交付、服务赠送信息</a:t>
            </a:r>
            <a:r>
              <a:rPr lang="zh-CN" altLang="en-US" sz="10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（理想）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、法务“合同评审”和“签章申请”都与本系统对接。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、三方成本信息，与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对接，并由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发给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SLH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52158" y="2088231"/>
            <a:ext cx="1134126" cy="4050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增值：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SSMP</a:t>
            </a:r>
          </a:p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TSC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E3T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66404" y="2088231"/>
            <a:ext cx="1323147" cy="4050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增值：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EBS-OKS</a:t>
            </a:r>
          </a:p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TSC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EBS-OM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4" idx="3"/>
            <a:endCxn id="7" idx="1"/>
          </p:cNvCxnSpPr>
          <p:nvPr/>
        </p:nvCxnSpPr>
        <p:spPr>
          <a:xfrm>
            <a:off x="1986284" y="2290754"/>
            <a:ext cx="10801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991470" y="1938300"/>
            <a:ext cx="129614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、合同信息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、价格信息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、成本信息</a:t>
            </a:r>
          </a:p>
        </p:txBody>
      </p:sp>
      <p:sp>
        <p:nvSpPr>
          <p:cNvPr id="12" name="矩形 11"/>
          <p:cNvSpPr/>
          <p:nvPr/>
        </p:nvSpPr>
        <p:spPr>
          <a:xfrm>
            <a:off x="5549591" y="772344"/>
            <a:ext cx="1046366" cy="385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TSS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SLH</a:t>
            </a:r>
          </a:p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TSC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TCUR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60397" y="3600399"/>
            <a:ext cx="1586427" cy="432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三方平台（本系统）</a:t>
            </a:r>
            <a:endParaRPr lang="zh-CN" altLang="en-US" sz="12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49592" y="2142237"/>
            <a:ext cx="1033952" cy="2970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EBS-PA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肘形连接符 17"/>
          <p:cNvCxnSpPr>
            <a:stCxn id="7" idx="3"/>
            <a:endCxn id="12" idx="1"/>
          </p:cNvCxnSpPr>
          <p:nvPr/>
        </p:nvCxnSpPr>
        <p:spPr>
          <a:xfrm flipV="1">
            <a:off x="4389551" y="965101"/>
            <a:ext cx="1160040" cy="1325653"/>
          </a:xfrm>
          <a:prstGeom prst="bentConnector3">
            <a:avLst>
              <a:gd name="adj1" fmla="val 7658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3"/>
            <a:endCxn id="16" idx="1"/>
          </p:cNvCxnSpPr>
          <p:nvPr/>
        </p:nvCxnSpPr>
        <p:spPr>
          <a:xfrm>
            <a:off x="4389551" y="2290754"/>
            <a:ext cx="1160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389551" y="1916195"/>
            <a:ext cx="129614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、合同信息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、价格信息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、成本信息</a:t>
            </a:r>
          </a:p>
        </p:txBody>
      </p:sp>
      <p:cxnSp>
        <p:nvCxnSpPr>
          <p:cNvPr id="22" name="肘形连接符 21"/>
          <p:cNvCxnSpPr>
            <a:stCxn id="12" idx="3"/>
            <a:endCxn id="16" idx="3"/>
          </p:cNvCxnSpPr>
          <p:nvPr/>
        </p:nvCxnSpPr>
        <p:spPr>
          <a:xfrm flipH="1">
            <a:off x="6583544" y="965101"/>
            <a:ext cx="12413" cy="1325653"/>
          </a:xfrm>
          <a:prstGeom prst="bentConnector3">
            <a:avLst>
              <a:gd name="adj1" fmla="val -18416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817392" y="956645"/>
            <a:ext cx="31746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工时成本信息</a:t>
            </a:r>
          </a:p>
        </p:txBody>
      </p:sp>
      <p:cxnSp>
        <p:nvCxnSpPr>
          <p:cNvPr id="24" name="肘形连接符 23"/>
          <p:cNvCxnSpPr>
            <a:stCxn id="14" idx="3"/>
            <a:endCxn id="16" idx="3"/>
          </p:cNvCxnSpPr>
          <p:nvPr/>
        </p:nvCxnSpPr>
        <p:spPr>
          <a:xfrm flipH="1" flipV="1">
            <a:off x="6583544" y="2290754"/>
            <a:ext cx="263280" cy="1525669"/>
          </a:xfrm>
          <a:prstGeom prst="bentConnector3">
            <a:avLst>
              <a:gd name="adj1" fmla="val -8682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098852" y="2601431"/>
            <a:ext cx="31746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分包成本信息</a:t>
            </a:r>
          </a:p>
        </p:txBody>
      </p:sp>
      <p:sp>
        <p:nvSpPr>
          <p:cNvPr id="26" name="矩形 25"/>
          <p:cNvSpPr/>
          <p:nvPr/>
        </p:nvSpPr>
        <p:spPr>
          <a:xfrm>
            <a:off x="6342768" y="2835313"/>
            <a:ext cx="614319" cy="2970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肘形连接符 26"/>
          <p:cNvCxnSpPr>
            <a:stCxn id="16" idx="2"/>
            <a:endCxn id="26" idx="0"/>
          </p:cNvCxnSpPr>
          <p:nvPr/>
        </p:nvCxnSpPr>
        <p:spPr>
          <a:xfrm rot="16200000" flipH="1">
            <a:off x="6160227" y="2345611"/>
            <a:ext cx="396043" cy="5833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852158" y="2516911"/>
            <a:ext cx="1142183" cy="40504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服务报价审批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肘形连接符 30"/>
          <p:cNvCxnSpPr>
            <a:stCxn id="16" idx="0"/>
            <a:endCxn id="12" idx="2"/>
          </p:cNvCxnSpPr>
          <p:nvPr/>
        </p:nvCxnSpPr>
        <p:spPr>
          <a:xfrm rot="5400000" flipH="1" flipV="1">
            <a:off x="5577482" y="1646945"/>
            <a:ext cx="984379" cy="62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771025" y="1491551"/>
            <a:ext cx="7770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三方成本信息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021146" y="3573396"/>
            <a:ext cx="8735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信息调用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信息推送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814376" y="3600398"/>
            <a:ext cx="1046366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合同评审</a:t>
            </a:r>
            <a:endParaRPr lang="en-US" altLang="zh-CN" sz="1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签章申请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肘形连接符 34"/>
          <p:cNvCxnSpPr>
            <a:stCxn id="14" idx="1"/>
            <a:endCxn id="34" idx="3"/>
          </p:cNvCxnSpPr>
          <p:nvPr/>
        </p:nvCxnSpPr>
        <p:spPr>
          <a:xfrm rot="10800000">
            <a:off x="3860743" y="3816423"/>
            <a:ext cx="1399655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4" idx="2"/>
            <a:endCxn id="14" idx="0"/>
          </p:cNvCxnSpPr>
          <p:nvPr/>
        </p:nvCxnSpPr>
        <p:spPr>
          <a:xfrm rot="16200000" flipH="1">
            <a:off x="3182855" y="729642"/>
            <a:ext cx="1107123" cy="4634390"/>
          </a:xfrm>
          <a:prstGeom prst="bentConnector3">
            <a:avLst>
              <a:gd name="adj1" fmla="val 796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508108" y="3153541"/>
            <a:ext cx="21489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SSMP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提前交付、赠送信息推动至本系统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肘形连接符 41"/>
          <p:cNvCxnSpPr>
            <a:stCxn id="16" idx="2"/>
          </p:cNvCxnSpPr>
          <p:nvPr/>
        </p:nvCxnSpPr>
        <p:spPr>
          <a:xfrm rot="5400000">
            <a:off x="5468647" y="3011823"/>
            <a:ext cx="1170474" cy="2536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3120079" y="2493276"/>
            <a:ext cx="1206465" cy="40504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服务进单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524622" y="1168388"/>
            <a:ext cx="1071336" cy="3527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交付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5468506" y="4048708"/>
            <a:ext cx="1153510" cy="3527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方采购分包管理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66828" y="4191707"/>
            <a:ext cx="427322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跟踪问题：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、输入信息还有几类：中国区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PMS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进单类、无订单采购类、服务赠送类、提前交付类，待与销管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商务共同梳理如何对接、及明确需求。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5078520" y="3155400"/>
              <a:ext cx="2010240" cy="14742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69160" y="3146040"/>
                <a:ext cx="2028960" cy="149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314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1007604" y="199766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</a:t>
            </a:r>
            <a:r>
              <a:rPr lang="zh-CN" altLang="en-US" b="1" dirty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项目范围</a:t>
            </a:r>
            <a:r>
              <a:rPr lang="en-US" altLang="zh-CN" b="1" dirty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-IT</a:t>
            </a:r>
            <a:r>
              <a:rPr lang="zh-CN" altLang="en-US" b="1" dirty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增值三方</a:t>
            </a:r>
            <a:r>
              <a:rPr lang="en-US" altLang="zh-CN" b="1" dirty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</a:t>
            </a:r>
            <a:r>
              <a:rPr lang="zh-CN" altLang="en-US" b="1" dirty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b="1" dirty="0" smtClean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altLang="zh-CN" b="1" dirty="0" smtClean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 smtClean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续</a:t>
            </a:r>
            <a:endParaRPr lang="en-US" altLang="zh-CN" b="1" dirty="0">
              <a:solidFill>
                <a:srgbClr val="1443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33338" y="1133475"/>
          <a:ext cx="9077325" cy="287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工作表" r:id="rId4" imgW="9077302" imgH="2876682" progId="Excel.Sheet.12">
                  <p:embed/>
                </p:oleObj>
              </mc:Choice>
              <mc:Fallback>
                <p:oleObj name="工作表" r:id="rId4" imgW="9077302" imgH="287668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338" y="1133475"/>
                        <a:ext cx="9077325" cy="287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43508" y="3688668"/>
            <a:ext cx="514857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涉及组织范围说明：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TS IT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增值服务三方采购、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增值服务三方采购（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）、数据中心三方采购；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、云数增值服务三方采购：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、安全增值服务三方采购；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、华大服务类三方采购；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增值及基础服务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三方采购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报销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ICT MA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服务网派单部分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墨迹 1"/>
              <p14:cNvContentPartPr/>
              <p14:nvPr/>
            </p14:nvContentPartPr>
            <p14:xfrm>
              <a:off x="395280" y="877680"/>
              <a:ext cx="7436880" cy="34304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5920" y="868320"/>
                <a:ext cx="7455600" cy="344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644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1007604" y="19976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</a:t>
            </a:r>
            <a:r>
              <a:rPr lang="zh-CN" altLang="en-US" b="1" dirty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项目范围</a:t>
            </a:r>
            <a:r>
              <a:rPr lang="en-US" altLang="zh-CN" b="1" dirty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-IT</a:t>
            </a:r>
            <a:r>
              <a:rPr lang="zh-CN" altLang="en-US" b="1" dirty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增值三方</a:t>
            </a:r>
            <a:r>
              <a:rPr lang="en-US" altLang="zh-CN" b="1" dirty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</a:t>
            </a:r>
            <a:r>
              <a:rPr lang="zh-CN" altLang="en-US" b="1" dirty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标准模式</a:t>
            </a:r>
            <a:r>
              <a:rPr lang="en-US" altLang="zh-CN" b="1" dirty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续</a:t>
            </a:r>
            <a:endParaRPr lang="en-US" altLang="zh-CN" b="1" dirty="0">
              <a:solidFill>
                <a:srgbClr val="1443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719573" y="880356"/>
          <a:ext cx="7344816" cy="3708410"/>
        </p:xfrm>
        <a:graphic>
          <a:graphicData uri="http://schemas.openxmlformats.org/drawingml/2006/table">
            <a:tbl>
              <a:tblPr/>
              <a:tblGrid>
                <a:gridCol w="925567"/>
                <a:gridCol w="1149494"/>
                <a:gridCol w="806138"/>
                <a:gridCol w="806138"/>
                <a:gridCol w="806138"/>
                <a:gridCol w="806138"/>
                <a:gridCol w="1030066"/>
                <a:gridCol w="1015137"/>
              </a:tblGrid>
              <a:tr h="44175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主合同信息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7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商务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三方分包选择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754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采购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合作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合同评审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754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法务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合同签章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754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法务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申请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754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采购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业务验收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754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供应商管理生命周期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付款申请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504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财务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合作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三方成本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628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商务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24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1007604" y="189492"/>
            <a:ext cx="392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需求报告</a:t>
            </a:r>
            <a:endParaRPr lang="zh-CN" altLang="en-US" b="1" dirty="0">
              <a:solidFill>
                <a:srgbClr val="1443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439652" y="1096380"/>
            <a:ext cx="6768752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Part1</a:t>
            </a:r>
            <a:r>
              <a:rPr lang="zh-CN" altLang="en-US" dirty="0" smtClean="0">
                <a:solidFill>
                  <a:srgbClr val="FF0000"/>
                </a:solidFill>
              </a:rPr>
              <a:t>：标准</a:t>
            </a:r>
            <a:r>
              <a:rPr lang="en-US" altLang="zh-CN" dirty="0" smtClean="0">
                <a:solidFill>
                  <a:srgbClr val="FF0000"/>
                </a:solidFill>
              </a:rPr>
              <a:t>IT PO</a:t>
            </a:r>
            <a:r>
              <a:rPr lang="zh-CN" altLang="en-US" dirty="0" smtClean="0">
                <a:solidFill>
                  <a:srgbClr val="FF0000"/>
                </a:solidFill>
              </a:rPr>
              <a:t>模式功能需求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592052" y="1852464"/>
            <a:ext cx="6616352" cy="5040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Part2</a:t>
            </a:r>
            <a:r>
              <a:rPr lang="zh-CN" altLang="en-US" dirty="0" smtClean="0">
                <a:solidFill>
                  <a:srgbClr val="FF0000"/>
                </a:solidFill>
              </a:rPr>
              <a:t>：服务网模式功能需求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744452" y="2572544"/>
            <a:ext cx="6463952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Part3</a:t>
            </a:r>
            <a:r>
              <a:rPr lang="zh-CN" altLang="en-US" dirty="0" smtClean="0">
                <a:solidFill>
                  <a:srgbClr val="FF0000"/>
                </a:solidFill>
              </a:rPr>
              <a:t>：标准价（</a:t>
            </a:r>
            <a:r>
              <a:rPr lang="en-US" altLang="zh-CN" dirty="0" smtClean="0">
                <a:solidFill>
                  <a:srgbClr val="FF0000"/>
                </a:solidFill>
              </a:rPr>
              <a:t>CT</a:t>
            </a:r>
            <a:r>
              <a:rPr lang="zh-CN" altLang="en-US" dirty="0" smtClean="0">
                <a:solidFill>
                  <a:srgbClr val="FF0000"/>
                </a:solidFill>
              </a:rPr>
              <a:t>）模式功能需求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1896852" y="3256620"/>
            <a:ext cx="6311552" cy="5040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Part4</a:t>
            </a:r>
            <a:r>
              <a:rPr lang="zh-CN" altLang="en-US" dirty="0" smtClean="0">
                <a:solidFill>
                  <a:srgbClr val="FF0000"/>
                </a:solidFill>
              </a:rPr>
              <a:t>：标准</a:t>
            </a:r>
            <a:r>
              <a:rPr lang="en-US" altLang="zh-CN" dirty="0" smtClean="0">
                <a:solidFill>
                  <a:srgbClr val="FF0000"/>
                </a:solidFill>
              </a:rPr>
              <a:t>CT PO</a:t>
            </a:r>
            <a:r>
              <a:rPr lang="zh-CN" altLang="en-US" dirty="0" smtClean="0">
                <a:solidFill>
                  <a:srgbClr val="FF0000"/>
                </a:solidFill>
              </a:rPr>
              <a:t>模式功能需求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049252" y="3904692"/>
            <a:ext cx="6159152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Part5</a:t>
            </a:r>
            <a:r>
              <a:rPr lang="zh-CN" altLang="en-US" dirty="0">
                <a:solidFill>
                  <a:srgbClr val="FF0000"/>
                </a:solidFill>
              </a:rPr>
              <a:t>：分期示意</a:t>
            </a:r>
          </a:p>
        </p:txBody>
      </p:sp>
    </p:spTree>
    <p:extLst>
      <p:ext uri="{BB962C8B-B14F-4D97-AF65-F5344CB8AC3E}">
        <p14:creationId xmlns:p14="http://schemas.microsoft.com/office/powerpoint/2010/main" val="326714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1007604" y="199766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</a:t>
            </a:r>
            <a:r>
              <a:rPr lang="zh-CN" altLang="en-US" b="1" dirty="0" smtClean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b="1" dirty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</a:t>
            </a:r>
            <a:r>
              <a:rPr lang="en-US" altLang="zh-CN" b="1" dirty="0" smtClean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 smtClean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服务网标准模式需求</a:t>
            </a:r>
            <a:endParaRPr lang="en-US" altLang="zh-CN" b="1" dirty="0" smtClean="0">
              <a:solidFill>
                <a:srgbClr val="1443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988368"/>
            <a:ext cx="7812525" cy="29163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1286280" y="790560"/>
              <a:ext cx="6646680" cy="30888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6920" y="781200"/>
                <a:ext cx="6665400" cy="310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272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1007604" y="189492"/>
            <a:ext cx="392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 smtClean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需求报告</a:t>
            </a:r>
            <a:endParaRPr lang="zh-CN" altLang="en-US" b="1" dirty="0">
              <a:solidFill>
                <a:srgbClr val="1443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439652" y="1096380"/>
            <a:ext cx="6768752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Part1</a:t>
            </a:r>
            <a:r>
              <a:rPr lang="zh-CN" altLang="en-US" dirty="0" smtClean="0">
                <a:solidFill>
                  <a:srgbClr val="FF0000"/>
                </a:solidFill>
              </a:rPr>
              <a:t>：标准</a:t>
            </a:r>
            <a:r>
              <a:rPr lang="en-US" altLang="zh-CN" dirty="0" smtClean="0">
                <a:solidFill>
                  <a:srgbClr val="FF0000"/>
                </a:solidFill>
              </a:rPr>
              <a:t>IT PO</a:t>
            </a:r>
            <a:r>
              <a:rPr lang="zh-CN" altLang="en-US" dirty="0" smtClean="0">
                <a:solidFill>
                  <a:srgbClr val="FF0000"/>
                </a:solidFill>
              </a:rPr>
              <a:t>模式功能需求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592052" y="1852464"/>
            <a:ext cx="6616352" cy="5040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Part2</a:t>
            </a:r>
            <a:r>
              <a:rPr lang="zh-CN" altLang="en-US" dirty="0" smtClean="0">
                <a:solidFill>
                  <a:srgbClr val="FF0000"/>
                </a:solidFill>
              </a:rPr>
              <a:t>：服务网模式功能需求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744452" y="2572544"/>
            <a:ext cx="6463952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Part3</a:t>
            </a:r>
            <a:r>
              <a:rPr lang="zh-CN" altLang="en-US" dirty="0" smtClean="0">
                <a:solidFill>
                  <a:srgbClr val="FF0000"/>
                </a:solidFill>
              </a:rPr>
              <a:t>：标准价（</a:t>
            </a:r>
            <a:r>
              <a:rPr lang="en-US" altLang="zh-CN" dirty="0" smtClean="0">
                <a:solidFill>
                  <a:srgbClr val="FF0000"/>
                </a:solidFill>
              </a:rPr>
              <a:t>CT</a:t>
            </a:r>
            <a:r>
              <a:rPr lang="zh-CN" altLang="en-US" dirty="0" smtClean="0">
                <a:solidFill>
                  <a:srgbClr val="FF0000"/>
                </a:solidFill>
              </a:rPr>
              <a:t>）模式功能需求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1896852" y="3256620"/>
            <a:ext cx="6311552" cy="5040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Part4</a:t>
            </a:r>
            <a:r>
              <a:rPr lang="zh-CN" altLang="en-US" dirty="0" smtClean="0">
                <a:solidFill>
                  <a:srgbClr val="FF0000"/>
                </a:solidFill>
              </a:rPr>
              <a:t>：标准</a:t>
            </a:r>
            <a:r>
              <a:rPr lang="en-US" altLang="zh-CN" dirty="0" smtClean="0">
                <a:solidFill>
                  <a:srgbClr val="FF0000"/>
                </a:solidFill>
              </a:rPr>
              <a:t>CT PO</a:t>
            </a:r>
            <a:r>
              <a:rPr lang="zh-CN" altLang="en-US" dirty="0" smtClean="0">
                <a:solidFill>
                  <a:srgbClr val="FF0000"/>
                </a:solidFill>
              </a:rPr>
              <a:t>模式功能需求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049252" y="3904692"/>
            <a:ext cx="6159152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Part5</a:t>
            </a:r>
            <a:r>
              <a:rPr lang="zh-CN" altLang="en-US" dirty="0">
                <a:solidFill>
                  <a:srgbClr val="FF0000"/>
                </a:solidFill>
              </a:rPr>
              <a:t>：分期示意</a:t>
            </a:r>
          </a:p>
        </p:txBody>
      </p:sp>
    </p:spTree>
    <p:extLst>
      <p:ext uri="{BB962C8B-B14F-4D97-AF65-F5344CB8AC3E}">
        <p14:creationId xmlns:p14="http://schemas.microsoft.com/office/powerpoint/2010/main" val="278774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1007604" y="199766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</a:t>
            </a:r>
            <a:r>
              <a:rPr lang="zh-CN" altLang="en-US" b="1" dirty="0" smtClean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b="1" dirty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</a:t>
            </a:r>
            <a:r>
              <a:rPr lang="en-US" altLang="zh-CN" b="1" dirty="0" smtClean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 smtClean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标准价</a:t>
            </a:r>
            <a:r>
              <a:rPr lang="en-US" altLang="zh-CN" b="1" dirty="0" smtClean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</a:t>
            </a:r>
            <a:r>
              <a:rPr lang="zh-CN" altLang="en-US" b="1" dirty="0" smtClean="0">
                <a:solidFill>
                  <a:srgbClr val="144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模式需求</a:t>
            </a:r>
            <a:endParaRPr lang="en-US" altLang="zh-CN" b="1" dirty="0" smtClean="0">
              <a:solidFill>
                <a:srgbClr val="1443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96" y="1096380"/>
            <a:ext cx="8048715" cy="341736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435600" y="783720"/>
              <a:ext cx="7443720" cy="38725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6240" y="774360"/>
                <a:ext cx="7462440" cy="38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墨迹 2"/>
              <p14:cNvContentPartPr/>
              <p14:nvPr/>
            </p14:nvContentPartPr>
            <p14:xfrm>
              <a:off x="703440" y="1011600"/>
              <a:ext cx="6814080" cy="330300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4080" y="1002240"/>
                <a:ext cx="6832800" cy="332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12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1C2D433-F107-4188-B4C6-D46D663B08E0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微粒体总结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第一PPT，www.1ppt.com">
  <a:themeElements>
    <a:clrScheme name="自定义 39">
      <a:dk1>
        <a:sysClr val="windowText" lastClr="000000"/>
      </a:dk1>
      <a:lt1>
        <a:sysClr val="window" lastClr="FFFFFF"/>
      </a:lt1>
      <a:dk2>
        <a:srgbClr val="123E61"/>
      </a:dk2>
      <a:lt2>
        <a:srgbClr val="D4D4D6"/>
      </a:lt2>
      <a:accent1>
        <a:srgbClr val="123E61"/>
      </a:accent1>
      <a:accent2>
        <a:srgbClr val="123E61"/>
      </a:accent2>
      <a:accent3>
        <a:srgbClr val="123E61"/>
      </a:accent3>
      <a:accent4>
        <a:srgbClr val="123E61"/>
      </a:accent4>
      <a:accent5>
        <a:srgbClr val="123E61"/>
      </a:accent5>
      <a:accent6>
        <a:srgbClr val="000000"/>
      </a:accent6>
      <a:hlink>
        <a:srgbClr val="168BBA"/>
      </a:hlink>
      <a:folHlink>
        <a:srgbClr val="680000"/>
      </a:folHlink>
    </a:clrScheme>
    <a:fontScheme name="ljrzjgmu">
      <a:majorFont>
        <a:latin typeface="FZZhengHeiS-R-GB"/>
        <a:ea typeface="FZHei-B01S"/>
        <a:cs typeface=""/>
      </a:majorFont>
      <a:minorFont>
        <a:latin typeface="FZZhengHeiS-R-GB"/>
        <a:ea typeface="FZHei-B01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4344</TotalTime>
  <Words>1021</Words>
  <Application>Microsoft Office PowerPoint</Application>
  <PresentationFormat>自定义</PresentationFormat>
  <Paragraphs>178</Paragraphs>
  <Slides>13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FZHei-B01S</vt:lpstr>
      <vt:lpstr>FZZhengHeiS-R-GB</vt:lpstr>
      <vt:lpstr>方正兰亭黑简体</vt:lpstr>
      <vt:lpstr>宋体</vt:lpstr>
      <vt:lpstr>微软雅黑</vt:lpstr>
      <vt:lpstr>Aparajita</vt:lpstr>
      <vt:lpstr>Arial</vt:lpstr>
      <vt:lpstr>Calibri</vt:lpstr>
      <vt:lpstr>第一PPT，www.1ppt.com</vt:lpstr>
      <vt:lpstr>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微粒体总结</dc:title>
  <dc:creator>第一PPT</dc:creator>
  <cp:keywords>www.1ppt.com</cp:keywords>
  <cp:lastModifiedBy>zhengtiemin (TS)</cp:lastModifiedBy>
  <cp:revision>274</cp:revision>
  <dcterms:created xsi:type="dcterms:W3CDTF">2017-04-06T01:11:23Z</dcterms:created>
  <dcterms:modified xsi:type="dcterms:W3CDTF">2019-03-08T01:52:25Z</dcterms:modified>
</cp:coreProperties>
</file>