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435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sz="4000" kern="1200" dirty="0">
                <a:solidFill>
                  <a:srgbClr val="1C1B1F"/>
                </a:solidFill>
                <a:latin typeface="__Roboto_Flex_9ad236"/>
                <a:ea typeface="+mj-ea"/>
                <a:cs typeface="+mj-cs"/>
              </a:rPr>
              <a:t>xRAG: Extreme Context Compression for Retrieval-augmented Generation with One Token</a:t>
            </a:r>
            <a:endParaRPr lang="zh-CN" altLang="zh-CN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endParaRPr lang="zh-CN" altLang="zh-CN" sz="32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What makes X-RAG effective</a:t>
            </a:r>
            <a:endParaRPr lang="zh-CN" altLang="en-US" dirty="0"/>
          </a:p>
        </p:txBody>
      </p:sp>
      <p:pic>
        <p:nvPicPr>
          <p:cNvPr id="22531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68500"/>
            <a:ext cx="8229600" cy="3789363"/>
          </a:xfr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Issuses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Retrieve many documents using RAG which makes number of input token large. </a:t>
            </a:r>
            <a:endParaRPr lang="en-US" altLang="zh-CN" dirty="0"/>
          </a:p>
          <a:p>
            <a:pPr eaLnBrk="1" hangingPunct="1"/>
            <a:r>
              <a:rPr lang="en-US" altLang="zh-CN" dirty="0"/>
              <a:t>Conventional compressors like LongLLMLingua compress documents through deleting tokens</a:t>
            </a:r>
            <a:endParaRPr lang="en-US" altLang="zh-CN" dirty="0"/>
          </a:p>
          <a:p>
            <a:pPr eaLnBrk="1" hangingPunct="1"/>
            <a:r>
              <a:rPr lang="en-US" altLang="zh-CN" dirty="0"/>
              <a:t>Train a new compressor for a new documents.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Target of compressor</a:t>
            </a:r>
            <a:endParaRPr lang="zh-CN" altLang="en-US" dirty="0"/>
          </a:p>
        </p:txBody>
      </p:sp>
      <p:pic>
        <p:nvPicPr>
          <p:cNvPr id="15363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3800" y="1600200"/>
            <a:ext cx="6756400" cy="4525963"/>
          </a:xfr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Post a new framework to compress the documents into ONE token.</a:t>
            </a:r>
            <a:endParaRPr lang="en-US" altLang="zh-CN" dirty="0"/>
          </a:p>
          <a:p>
            <a:pPr eaLnBrk="1" hangingPunct="1"/>
            <a:r>
              <a:rPr lang="en-US" altLang="zh-CN" dirty="0"/>
              <a:t>Redefines the document embedding in dense retrieval</a:t>
            </a:r>
            <a:endParaRPr lang="en-US" altLang="zh-CN" dirty="0"/>
          </a:p>
          <a:p>
            <a:pPr eaLnBrk="1" hangingPunct="1"/>
            <a:r>
              <a:rPr lang="en-US" altLang="zh-CN" dirty="0"/>
              <a:t>Computation cost is low! Only trainable component is two linear layers.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PureRAG V.S XRAG</a:t>
            </a:r>
            <a:endParaRPr lang="zh-CN" altLang="en-US" dirty="0"/>
          </a:p>
        </p:txBody>
      </p:sp>
      <p:pic>
        <p:nvPicPr>
          <p:cNvPr id="17411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14500"/>
            <a:ext cx="8229600" cy="4297363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Principle of X-RAG</a:t>
            </a:r>
            <a:endParaRPr lang="zh-CN" altLang="en-US" dirty="0"/>
          </a:p>
        </p:txBody>
      </p:sp>
      <p:pic>
        <p:nvPicPr>
          <p:cNvPr id="1843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82763"/>
            <a:ext cx="8229600" cy="4160837"/>
          </a:xfr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Features of X-RAG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Introduce modality fusion from multi-modality.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modality connects through the modality bridge in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multi-modality field.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feature encoder to extract document features and then integrating them as features from the retrieval modality.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Train</a:t>
            </a:r>
            <a:endParaRPr lang="zh-CN" altLang="en-US" dirty="0"/>
          </a:p>
        </p:txBody>
      </p:sp>
      <p:pic>
        <p:nvPicPr>
          <p:cNvPr id="20483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13" y="1901825"/>
            <a:ext cx="8599487" cy="3171825"/>
          </a:xfrm>
          <a:ln/>
        </p:spPr>
      </p:pic>
      <p:sp>
        <p:nvSpPr>
          <p:cNvPr id="20484" name="文本框 5"/>
          <p:cNvSpPr txBox="1"/>
          <p:nvPr/>
        </p:nvSpPr>
        <p:spPr>
          <a:xfrm>
            <a:off x="468313" y="5661025"/>
            <a:ext cx="7343775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[DOC] --</a:t>
            </a:r>
            <a:r>
              <a:rPr lang="en-US" altLang="zh-CN" dirty="0">
                <a:latin typeface="Arial" panose="020B0604020202020204" pitchFamily="34" charset="0"/>
                <a:sym typeface="Wingdings" panose="05000000000000000000" pitchFamily="2" charset="2"/>
              </a:rPr>
              <a:t> [X]</a:t>
            </a:r>
            <a:endParaRPr lang="en-US" altLang="zh-CN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  <a:sym typeface="Wingdings" panose="05000000000000000000" pitchFamily="2" charset="2"/>
              </a:rPr>
              <a:t>[[101, 102020, 23213, 102],…..]</a:t>
            </a:r>
            <a:r>
              <a:rPr lang="zh-CN" altLang="en-US" dirty="0">
                <a:latin typeface="Arial" panose="020B0604020202020204" pitchFamily="34" charset="0"/>
                <a:sym typeface="Wingdings" panose="05000000000000000000" pitchFamily="2" charset="2"/>
              </a:rPr>
              <a:t>压缩成一个</a:t>
            </a:r>
            <a:r>
              <a:rPr lang="en-US" altLang="zh-CN" dirty="0">
                <a:latin typeface="Arial" panose="020B0604020202020204" pitchFamily="34" charset="0"/>
                <a:sym typeface="Wingdings" panose="05000000000000000000" pitchFamily="2" charset="2"/>
              </a:rPr>
              <a:t>token[101, 10002, 100002, 102]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21507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68500"/>
            <a:ext cx="8229600" cy="3789363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WPS 演示</Application>
  <PresentationFormat>全屏显示(4:3)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等线</vt:lpstr>
      <vt:lpstr>__Roboto_Flex_9ad236</vt:lpstr>
      <vt:lpstr>Segoe Print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xRAG: Extreme Context Compression for Retrieval-augmented Generation with One Token</dc:title>
  <dc:creator>hui yang</dc:creator>
  <cp:lastModifiedBy>我</cp:lastModifiedBy>
  <cp:revision>10</cp:revision>
  <dcterms:created xsi:type="dcterms:W3CDTF">2016-12-02T08:56:59Z</dcterms:created>
  <dcterms:modified xsi:type="dcterms:W3CDTF">2024-12-23T13:50:18Z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8FB31F7226C948029974FCC1B6A5C1D2_13</vt:lpwstr>
  </property>
</Properties>
</file>