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05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latin typeface="+mj-lt"/>
                <a:ea typeface="+mj-ea"/>
                <a:cs typeface="+mj-cs"/>
              </a:rPr>
              <a:t>Retaining Key Information under High Compression Ratios:  Query-Guided Compressor for LLMs</a:t>
            </a:r>
            <a:endParaRPr lang="zh-CN" altLang="zh-CN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endParaRPr lang="zh-CN" altLang="zh-CN" sz="32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N-gram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bigram-(n=2)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Essay sharing is set on Sunday evening.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(Essay sharing), (sharing is ), (is set),(set on), (on Sunday), (Sunday evening)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trigram-(n=3)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(Essay sharing is),(sharing is set), (is set on), (set on Sunday), (on Sunday evening)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N-gram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essay sharing is scheduled for Sunday evening.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bigram, (The essay),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essay sharing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sharing is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(is scheduled), (scheduled for), (for Sunday),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Sunday evening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N-gram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trigram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essay sharing is scheduled for Sunday evening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(The essay sharing),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Essay sharing is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(Sharing is scheduled), (Is scheduled for), (Scheduled for Sunday), (For Sunday evening)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Issuses</a:t>
            </a:r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Retrieve many documents using RAG which makes number of input token large. </a:t>
            </a:r>
            <a:endParaRPr lang="en-US" altLang="zh-CN" dirty="0"/>
          </a:p>
          <a:p>
            <a:pPr eaLnBrk="1" hangingPunct="1"/>
            <a:r>
              <a:rPr lang="en-US" altLang="zh-CN" dirty="0"/>
              <a:t>Performance decreases while compression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increasing.</a:t>
            </a:r>
            <a:endParaRPr lang="en-US" altLang="zh-CN" dirty="0"/>
          </a:p>
          <a:p>
            <a:pPr eaLnBrk="1" hangingPunct="1"/>
            <a:r>
              <a:rPr lang="en-US" altLang="zh-CN" dirty="0"/>
              <a:t>The former compression cannot keep the key information and the importance of key information is proved in this essay.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High compression ratios by retaining most query-related information during compression</a:t>
            </a:r>
            <a:endParaRPr lang="en-US" altLang="zh-CN" dirty="0"/>
          </a:p>
          <a:p>
            <a:pPr eaLnBrk="1" hangingPunct="1"/>
            <a:r>
              <a:rPr lang="en-US" altLang="zh-CN" dirty="0"/>
              <a:t>Low training costs by optimizing the compressor only instead of finetuning the entire LLM</a:t>
            </a:r>
            <a:endParaRPr lang="en-US" altLang="zh-CN" dirty="0"/>
          </a:p>
          <a:p>
            <a:pPr eaLnBrk="1" hangingPunct="1"/>
            <a:r>
              <a:rPr lang="en-US" altLang="zh-CN" dirty="0"/>
              <a:t>better semantic consistency by compressing the n-gram structure rather than deleting words.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Effect</a:t>
            </a:r>
            <a:endParaRPr lang="zh-CN" altLang="en-US" dirty="0"/>
          </a:p>
        </p:txBody>
      </p:sp>
      <p:pic>
        <p:nvPicPr>
          <p:cNvPr id="512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00338" y="1079500"/>
            <a:ext cx="3743325" cy="5503863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QGC Structure</a:t>
            </a:r>
            <a:endParaRPr lang="zh-CN" altLang="en-US" dirty="0"/>
          </a:p>
        </p:txBody>
      </p:sp>
      <p:pic>
        <p:nvPicPr>
          <p:cNvPr id="6147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9200" y="1557338"/>
            <a:ext cx="6705600" cy="4525962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Dynamic compress strategy</a:t>
            </a:r>
            <a:endParaRPr lang="zh-CN" altLang="en-US" dirty="0"/>
          </a:p>
        </p:txBody>
      </p:sp>
      <p:pic>
        <p:nvPicPr>
          <p:cNvPr id="7171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4149725"/>
            <a:ext cx="5754688" cy="1501775"/>
          </a:xfrm>
          <a:ln/>
        </p:spPr>
      </p:pic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844824"/>
            <a:ext cx="7200800" cy="1200329"/>
          </a:xfrm>
          <a:prstGeom prst="rect">
            <a:avLst/>
          </a:prstGeom>
          <a:blipFill>
            <a:blip r:embed="rId2"/>
            <a:stretch>
              <a:fillRect l="-677" t="-3046" b="-7107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819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55763" y="1125538"/>
            <a:ext cx="5832475" cy="5353050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Other experiments</a:t>
            </a:r>
            <a:endParaRPr lang="zh-CN" altLang="en-US" dirty="0"/>
          </a:p>
        </p:txBody>
      </p:sp>
      <p:pic>
        <p:nvPicPr>
          <p:cNvPr id="9219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608138"/>
            <a:ext cx="8229600" cy="4510087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Other experiments</a:t>
            </a:r>
            <a:endParaRPr lang="zh-CN" altLang="en-US" dirty="0"/>
          </a:p>
        </p:txBody>
      </p:sp>
      <p:pic>
        <p:nvPicPr>
          <p:cNvPr id="1024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844675"/>
            <a:ext cx="8229600" cy="4195763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全屏显示(4:3)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Retaining Key Information under High Compression Ratios:  Query-Guided Compressor for LLMs</dc:title>
  <dc:creator>hui yang</dc:creator>
  <cp:lastModifiedBy>我</cp:lastModifiedBy>
  <cp:revision>9</cp:revision>
  <dcterms:created xsi:type="dcterms:W3CDTF">2016-12-02T08:56:59Z</dcterms:created>
  <dcterms:modified xsi:type="dcterms:W3CDTF">2024-12-15T14:33:43Z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504E8962E0A94663B11A6FB3AE896FF6_13</vt:lpwstr>
  </property>
</Properties>
</file>