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FFE7-AAE6-C9E5-6268-C0599A4A9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A8C44-8BEE-2BB0-EF24-CE8C9E4A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EFFCE-CBA2-5E10-99D5-143EF283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19E7C-DABF-E71A-1C94-52A0BC7C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26DB0-C152-02E1-04B6-EE09345B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7B4F-C387-10CC-4253-7C8BE144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A23CB-A76F-06B3-CB5F-668900C2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C23F7-5B48-BE5F-ECE9-9C647B0A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B5B85-8D94-0907-AFB2-45ABF90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A8500-0579-9AEF-40B4-0302E1D3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9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5374F-1BB4-142A-6B40-9DF6A9E1E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B8159-C229-36FA-5490-AA4373FB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32296-3248-8EED-6047-43B2D26C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108D3-4383-9BF8-6D56-BF714F9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3FD08-4827-6FAE-39DC-A8A32BE4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813A-A546-8B4E-37BF-5163829F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D8EFC-7DD1-F4BE-4770-A242CC45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F55B3-A53E-EB05-DD6B-AD9974C1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639FF-3F49-C31C-EC28-691DB6EA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E63A3-8BDB-234D-535D-855A2A4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C0BC-B3A9-C85E-2559-A389D926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04AEC-3556-D3F8-F135-C70B2ED0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FBB8E-860F-21A5-9ECA-A181FE60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E137E-A9BC-4C5A-73F8-9DD076EF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BAC54-6157-3FE7-9697-B8400447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BF91-E680-A43F-588D-86B9A745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07295-E16A-B157-A1FF-80434905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607D6-DA9A-2A2F-8CBE-6BFD020C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4C9EE-A7E3-0AB2-BC2B-28283C9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1BDC2-4F5F-9A98-8AFC-3EA72B0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3FFD5-216C-0720-BBFF-B4A08AB6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2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FC477-8733-BBB1-8F2C-E52F1135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3D777-23D7-C321-F260-30B3A2EE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63994-C5EF-539C-1043-9073F6E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CB103B-D9F6-788E-BEAF-82F7A655D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A7813-85C1-FF22-396D-275D8FAE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92BF6-CEFF-5523-C4CC-1E6DDBDA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E8176-E473-3D25-0785-05BD0301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41904-1E27-22C1-984E-245FDCB0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E642-63B5-347E-6B25-B02D915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B92A8-80A1-E7AA-7D9E-CADE4D0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392ED-B992-6AF8-8F07-1653D27A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0CF92-759B-7BDF-CCE4-F8579E5C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E46941-F0E1-A9F5-EA15-76A475B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0EF83-D1EA-728E-DC24-EF455BB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53943-8693-3EB3-5B43-BBC5EC2F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0F25B-BBBA-FCAB-46BE-5C93A4F6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A1C8C-7996-F18B-0AF6-1DF8C4CB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1E875-C7B9-80C4-7C45-F785705C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A42B0-221C-8A40-DEA4-B601D565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E34D-0049-11BF-D2F5-392C6056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A1080-35F5-B85A-C5FE-82206346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0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E2E39-3058-067F-E6FB-011095C8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BE0CB-E98A-1108-5780-BF263C97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5A4E51-9FE4-7191-35E1-CBCD7BE8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BB29F-BAB7-302A-46A6-4D4EC9C8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A4FF0-8E5C-E38E-D161-07E34595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E3330-8694-861A-BF50-D8A41054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5C4949-CF40-8668-64CD-4BCD824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D1671-E16C-C2C7-81ED-34A74824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CEC15-F6E0-912B-185A-EA8C9C7B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34CB4-ECAE-4F97-BA41-5868217F22D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65D81-80B0-28D3-BCA6-B63793EA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E3174-8B6A-294C-5B14-3F73FB98B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F00CA-650B-46AE-ACA5-F92FC5C9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FD064E9-5020-7107-8608-8E40547A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" y="421710"/>
            <a:ext cx="10589198" cy="1014567"/>
          </a:xfrm>
        </p:spPr>
        <p:txBody>
          <a:bodyPr/>
          <a:lstStyle/>
          <a:p>
            <a:r>
              <a:rPr lang="en-US" altLang="zh-CN" dirty="0"/>
              <a:t>RA-ISF: Learning to Answer and Understand from Retrieval Augmentation via Iterative Self-Feedback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5D97E7-5BE7-1D7F-468E-D72A6E5603DB}"/>
              </a:ext>
            </a:extLst>
          </p:cNvPr>
          <p:cNvSpPr txBox="1"/>
          <p:nvPr/>
        </p:nvSpPr>
        <p:spPr>
          <a:xfrm>
            <a:off x="883176" y="1913549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任务</a:t>
            </a:r>
            <a:r>
              <a:rPr lang="zh-CN" altLang="en-US" dirty="0"/>
              <a:t>：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Text </a:t>
            </a:r>
            <a:r>
              <a:rPr lang="en-US" altLang="zh-CN" dirty="0">
                <a:sym typeface="Wingdings" panose="05000000000000000000" pitchFamily="2" charset="2"/>
              </a:rPr>
              <a:t> LLM  Answer Text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AC79AD-6578-7C21-31B2-33142285A025}"/>
              </a:ext>
            </a:extLst>
          </p:cNvPr>
          <p:cNvSpPr txBox="1"/>
          <p:nvPr/>
        </p:nvSpPr>
        <p:spPr>
          <a:xfrm>
            <a:off x="883175" y="3244334"/>
            <a:ext cx="67649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CN" altLang="en-US" b="1" dirty="0"/>
              <a:t>问题：</a:t>
            </a:r>
            <a:endParaRPr lang="en-US" altLang="zh-CN" b="1" dirty="0"/>
          </a:p>
          <a:p>
            <a:pPr algn="l">
              <a:spcAft>
                <a:spcPts val="1200"/>
              </a:spcAft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）检索结果中包含了不相关的知识削弱了模型解决问题的能力</a:t>
            </a:r>
          </a:p>
          <a:p>
            <a:pPr algn="l">
              <a:spcAft>
                <a:spcPts val="1200"/>
              </a:spcAft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）结合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参数化的知识和检索的知识存在困难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70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6748-0527-4D7D-9CD7-155ED2880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8CF585D-E8E8-A568-6C34-B5EF5A496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" y="421710"/>
            <a:ext cx="10589198" cy="1014567"/>
          </a:xfrm>
        </p:spPr>
        <p:txBody>
          <a:bodyPr/>
          <a:lstStyle/>
          <a:p>
            <a:r>
              <a:rPr lang="en-US" altLang="zh-CN" dirty="0"/>
              <a:t>RA-ISF: Learning to Answer and Understand from Retrieval Augmentation via Iterative Self-Feedback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D973C4-3B3F-586A-2975-227C098FDFD3}"/>
              </a:ext>
            </a:extLst>
          </p:cNvPr>
          <p:cNvSpPr txBox="1"/>
          <p:nvPr/>
        </p:nvSpPr>
        <p:spPr>
          <a:xfrm>
            <a:off x="932241" y="1589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模型</a:t>
            </a:r>
            <a:r>
              <a:rPr lang="zh-CN" altLang="en-US" dirty="0"/>
              <a:t>：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CD8B00-894F-DC87-8126-1AE2DBC4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64" y="1190950"/>
            <a:ext cx="7333042" cy="3945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D457EA-9972-A9E0-FB77-ED335DBF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64" y="4977108"/>
            <a:ext cx="8364006" cy="17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48922-80E0-471C-7C9E-C5C20821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DEDAABD-218E-6245-9C76-33250A8B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" y="421710"/>
            <a:ext cx="10589198" cy="1014567"/>
          </a:xfrm>
        </p:spPr>
        <p:txBody>
          <a:bodyPr/>
          <a:lstStyle/>
          <a:p>
            <a:r>
              <a:rPr lang="en-US" altLang="zh-CN" dirty="0"/>
              <a:t>RA-ISF: Learning to Answer and Understand from Retrieval Augmentation via Iterative Self-Feedback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917AAF-A62F-FFE1-AB76-01B0D59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71" y="1689652"/>
            <a:ext cx="6051881" cy="48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8A412-C00A-A195-84E8-FA3D45BD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ADC6651-E3CC-CB32-AE2E-FB638628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" y="421710"/>
            <a:ext cx="10589198" cy="1014567"/>
          </a:xfrm>
        </p:spPr>
        <p:txBody>
          <a:bodyPr/>
          <a:lstStyle/>
          <a:p>
            <a:r>
              <a:rPr lang="en-US" altLang="zh-CN" dirty="0"/>
              <a:t>RA-ISF: Learning to Answer and Understand from Retrieval Augmentation via Iterative Self-Feedback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635FF-F516-B9AC-2534-5D43C810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80" y="2076112"/>
            <a:ext cx="435139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xu</dc:creator>
  <cp:lastModifiedBy>qi xu</cp:lastModifiedBy>
  <cp:revision>3</cp:revision>
  <dcterms:created xsi:type="dcterms:W3CDTF">2024-11-30T08:56:24Z</dcterms:created>
  <dcterms:modified xsi:type="dcterms:W3CDTF">2024-11-30T11:23:38Z</dcterms:modified>
</cp:coreProperties>
</file>