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15928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864320"/>
            <a:ext cx="215928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1064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34440" y="345600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64520" y="345600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86432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234440" y="486432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964520" y="486432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3456000"/>
            <a:ext cx="215928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15928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1905480"/>
            <a:ext cx="907056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3456000"/>
            <a:ext cx="215928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1064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864320"/>
            <a:ext cx="215928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15928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864320"/>
            <a:ext cx="215928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61064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34440" y="345600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964520" y="345600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86432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234440" y="486432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964520" y="486432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3456000"/>
            <a:ext cx="2159280" cy="269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15928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15928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1905480"/>
            <a:ext cx="907056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61064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864320"/>
            <a:ext cx="215928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15928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864320"/>
            <a:ext cx="215928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61064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234440" y="345600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964520" y="345600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86432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1234440" y="486432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964520" y="4864320"/>
            <a:ext cx="695160" cy="1285920"/>
          </a:xfrm>
          <a:prstGeom prst="rect">
            <a:avLst/>
          </a:prstGeom>
        </p:spPr>
        <p:txBody>
          <a:bodyPr lIns="0" rIns="0" tIns="0" bIns="0">
            <a:normAutofit fontScale="8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1905480"/>
            <a:ext cx="907056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269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10640" y="486432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10640" y="3456000"/>
            <a:ext cx="105372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864320"/>
            <a:ext cx="2159280" cy="12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5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159280" cy="2696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772000" y="3456000"/>
            <a:ext cx="2159280" cy="2696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8640" y="823320"/>
            <a:ext cx="907056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BUSARA MENTAL HEALTH PREDICTION CHALLENGE</a:t>
            </a:r>
            <a:br/>
            <a:br/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GROUP 3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926080" y="930240"/>
            <a:ext cx="422100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   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Road map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2560320"/>
            <a:ext cx="907056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Group Members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Problem Statement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Reasons for the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Prevalence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Objective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Specific Objective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Significances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Dataset Description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2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29920" y="84096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Group Members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2560320"/>
            <a:ext cx="907056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Calvince A. Ogigo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Jackline Mkenda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Jackson Mwaya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Blasto Chatanda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2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29920" y="84096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2200320"/>
            <a:ext cx="9070560" cy="529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The World Health Organization estimates that 1.3 million Kenyans suffer from untreated major depressive disorder (MDD; commonly known as depression) every year.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The record shows that the sub-Saharan Africa has the highest prevalence of the illness of any region in the world.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2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22" name="Google Shape;182;p4" descr=""/>
          <p:cNvPicPr/>
          <p:nvPr/>
        </p:nvPicPr>
        <p:blipFill>
          <a:blip r:embed="rId1"/>
          <a:stretch/>
        </p:blipFill>
        <p:spPr>
          <a:xfrm>
            <a:off x="3784320" y="5588640"/>
            <a:ext cx="2618280" cy="174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29920" y="84096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Reasons for the prevalence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2560320"/>
            <a:ext cx="907056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Lack of resources and stigmatization.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Presence of only two certified psychiatrists per million people in Kenya.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Few facilities exist outside of urban areas.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Most people are unaware of the facilities, thus cannot access them.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2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720" y="399600"/>
            <a:ext cx="90705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Objective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58160" y="1562760"/>
            <a:ext cx="907056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The objective of this project is to create a machine learning model which accurately predicts which individuals are likely to be depressed from the survey data.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39720" y="3682440"/>
            <a:ext cx="90705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Specific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266760" y="4688280"/>
            <a:ext cx="907056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86640">
              <a:lnSpc>
                <a:spcPct val="100000"/>
              </a:lnSpc>
              <a:buClr>
                <a:srgbClr val="ffffff"/>
              </a:buClr>
              <a:buFont typeface="Noto Sans Symbols"/>
              <a:buChar char="●"/>
            </a:pPr>
            <a:r>
              <a:rPr b="0" lang="en-US" sz="2670" spc="-1" strike="noStrike">
                <a:solidFill>
                  <a:srgbClr val="ffffff"/>
                </a:solidFill>
                <a:latin typeface="Arial"/>
                <a:ea typeface="Arial"/>
              </a:rPr>
              <a:t>To be able to understand properly the business objective of the current dataset.</a:t>
            </a:r>
            <a:endParaRPr b="0" lang="en-US" sz="2670" spc="-1" strike="noStrike">
              <a:latin typeface="Arial"/>
            </a:endParaRPr>
          </a:p>
          <a:p>
            <a:pPr marL="432000" indent="-386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2670" spc="-1" strike="noStrike">
                <a:solidFill>
                  <a:srgbClr val="ffffff"/>
                </a:solidFill>
                <a:latin typeface="Arial"/>
                <a:ea typeface="Arial"/>
              </a:rPr>
              <a:t>To be able to visualize the data presented in the data set,to perform feature engineering, selection and lastly to develop a machine learning model that will be used to reach the main objective.</a:t>
            </a:r>
            <a:endParaRPr b="0" lang="en-US" sz="26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29920" y="84096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Significances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2560320"/>
            <a:ext cx="907056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Mental health providers such as local clinics, NGOs or community health volunteers could use it to reach out to those at risk.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It could help prepare a proper budget that would help the people in suffering.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It could help increase awareness.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2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34880" y="109116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Dataset Description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504000" y="4104000"/>
          <a:ext cx="4426200" cy="1390680"/>
        </p:xfrm>
        <a:graphic>
          <a:graphicData uri="http://schemas.openxmlformats.org/drawingml/2006/table">
            <a:tbl>
              <a:tblPr/>
              <a:tblGrid>
                <a:gridCol w="2212920"/>
                <a:gridCol w="221328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Shape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( 1143 , 75 )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Datatypes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Int64,float64,object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Missing values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10262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Table 3"/>
          <p:cNvGraphicFramePr/>
          <p:nvPr/>
        </p:nvGraphicFramePr>
        <p:xfrm>
          <a:off x="5215320" y="3924720"/>
          <a:ext cx="4426200" cy="1399320"/>
        </p:xfrm>
        <a:graphic>
          <a:graphicData uri="http://schemas.openxmlformats.org/drawingml/2006/table">
            <a:tbl>
              <a:tblPr/>
              <a:tblGrid>
                <a:gridCol w="2212920"/>
                <a:gridCol w="2213280"/>
              </a:tblGrid>
              <a:tr h="349920"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Extras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Target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Depressed ( 0 or 1 )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Problem 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classification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Evaluation metric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Error rate = 1 - 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2022-08-15T13:02:07Z</dcterms:created>
  <dc:creator/>
  <dc:description/>
  <dc:language>en-US</dc:language>
  <cp:lastModifiedBy/>
  <dcterms:modified xsi:type="dcterms:W3CDTF">2022-08-31T12:13:22Z</dcterms:modified>
  <cp:revision>1</cp:revision>
  <dc:subject/>
  <dc:title/>
</cp:coreProperties>
</file>