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2" r:id="rId4"/>
    <p:sldId id="257" r:id="rId5"/>
    <p:sldId id="256" r:id="rId6"/>
    <p:sldId id="273" r:id="rId7"/>
    <p:sldId id="259" r:id="rId8"/>
    <p:sldId id="261" r:id="rId9"/>
    <p:sldId id="260" r:id="rId10"/>
    <p:sldId id="258" r:id="rId11"/>
    <p:sldId id="274" r:id="rId12"/>
    <p:sldId id="275" r:id="rId13"/>
    <p:sldId id="276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8575" y="1510665"/>
            <a:ext cx="8530590" cy="1278255"/>
          </a:xfrm>
        </p:spPr>
        <p:txBody>
          <a:bodyPr/>
          <a:p>
            <a:r>
              <a:rPr lang="en-US" altLang="zh-CN" sz="2800"/>
              <a:t>CanToolApp</a:t>
            </a:r>
            <a:endParaRPr lang="en-US" altLang="zh-CN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16250"/>
            <a:ext cx="9080500" cy="2241550"/>
          </a:xfrm>
        </p:spPr>
        <p:txBody>
          <a:bodyPr/>
          <a:p>
            <a:r>
              <a:rPr lang="zh-CN" altLang="en-US"/>
              <a:t>使用模拟串口和</a:t>
            </a:r>
            <a:r>
              <a:rPr lang="en-US" altLang="zh-CN"/>
              <a:t>webapp</a:t>
            </a:r>
            <a:r>
              <a:rPr lang="zh-CN" altLang="en-US"/>
              <a:t>通信</a:t>
            </a:r>
            <a:r>
              <a:rPr lang="en-US" altLang="zh-CN"/>
              <a:t>,webapp</a:t>
            </a:r>
            <a:r>
              <a:rPr lang="zh-CN" altLang="en-US"/>
              <a:t>做的是使用</a:t>
            </a:r>
            <a:endParaRPr lang="zh-CN" altLang="en-US"/>
          </a:p>
          <a:p>
            <a:r>
              <a:rPr lang="en-US" altLang="zh-CN"/>
              <a:t>Springmvc+hibernate</a:t>
            </a:r>
            <a:r>
              <a:rPr lang="zh-CN" altLang="en-US"/>
              <a:t>开发的网站</a:t>
            </a:r>
            <a:r>
              <a:rPr lang="en-US" altLang="zh-CN"/>
              <a:t>,</a:t>
            </a:r>
            <a:r>
              <a:rPr lang="zh-CN" altLang="en-US"/>
              <a:t>数据库使用的是</a:t>
            </a:r>
            <a:r>
              <a:rPr lang="en-US" altLang="zh-CN"/>
              <a:t>mysql,</a:t>
            </a:r>
            <a:r>
              <a:rPr lang="zh-CN" altLang="en-US"/>
              <a:t>用于存储</a:t>
            </a:r>
            <a:endParaRPr lang="zh-CN" altLang="en-US"/>
          </a:p>
          <a:p>
            <a:r>
              <a:rPr lang="en-US" altLang="zh-CN"/>
              <a:t>CanMessage</a:t>
            </a:r>
            <a:r>
              <a:rPr lang="zh-CN" altLang="en-US"/>
              <a:t>和</a:t>
            </a:r>
            <a:r>
              <a:rPr lang="en-US" altLang="zh-CN"/>
              <a:t>CanSignal</a:t>
            </a:r>
            <a:r>
              <a:rPr lang="zh-CN" altLang="en-US"/>
              <a:t>的信息</a:t>
            </a:r>
            <a:r>
              <a:rPr lang="en-US" altLang="zh-CN"/>
              <a:t>.web</a:t>
            </a:r>
            <a:r>
              <a:rPr lang="zh-CN" altLang="en-US"/>
              <a:t>服务器使用的是</a:t>
            </a:r>
            <a:r>
              <a:rPr lang="en-US" altLang="zh-CN"/>
              <a:t>jetty.CanTool</a:t>
            </a:r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CanToolApp</a:t>
            </a:r>
            <a:r>
              <a:rPr lang="zh-CN" altLang="en-US"/>
              <a:t>对应的是相关的前端用户界面</a:t>
            </a:r>
            <a:r>
              <a:rPr lang="en-US" altLang="zh-CN"/>
              <a:t>(</a:t>
            </a:r>
            <a:r>
              <a:rPr lang="zh-CN" altLang="en-US"/>
              <a:t>展示和操作数据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err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693420"/>
            <a:ext cx="8773795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erro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420370"/>
            <a:ext cx="802322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模拟串口</a:t>
            </a:r>
            <a:endParaRPr lang="zh-CN" altLang="en-US"/>
          </a:p>
          <a:p>
            <a:r>
              <a:rPr lang="zh-CN" altLang="en-US"/>
              <a:t>数据处理</a:t>
            </a:r>
            <a:endParaRPr lang="zh-CN" altLang="en-US"/>
          </a:p>
          <a:p>
            <a:r>
              <a:rPr lang="zh-CN" altLang="en-US"/>
              <a:t>数据展示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1.模拟串口是做什么用的</a:t>
            </a:r>
            <a:endParaRPr lang="zh-CN" altLang="en-US"/>
          </a:p>
          <a:p>
            <a:r>
              <a:rPr lang="zh-CN" altLang="en-US"/>
              <a:t>2.如何使用模拟串口</a:t>
            </a:r>
            <a:endParaRPr lang="zh-CN" altLang="en-US"/>
          </a:p>
          <a:p>
            <a:r>
              <a:rPr lang="zh-CN" altLang="en-US"/>
              <a:t>3.有什么API之类的没</a:t>
            </a:r>
            <a:endParaRPr lang="zh-CN" altLang="en-US"/>
          </a:p>
          <a:p>
            <a:r>
              <a:rPr lang="zh-CN" altLang="en-US"/>
              <a:t>4.这个串口和cantoolapp是怎么关联的呢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ithub活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01320"/>
            <a:ext cx="10058400" cy="6054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95" y="495935"/>
            <a:ext cx="10644505" cy="5681345"/>
          </a:xfrm>
        </p:spPr>
        <p:txBody>
          <a:bodyPr/>
          <a:p>
            <a:r>
              <a:rPr lang="zh-CN" altLang="en-US"/>
              <a:t>设计</a:t>
            </a:r>
            <a:r>
              <a:rPr lang="en-US" altLang="zh-CN"/>
              <a:t>CanMessage</a:t>
            </a:r>
            <a:r>
              <a:rPr lang="zh-CN" altLang="en-US"/>
              <a:t>和</a:t>
            </a:r>
            <a:r>
              <a:rPr lang="en-US" altLang="zh-CN"/>
              <a:t>CanSignal</a:t>
            </a:r>
            <a:r>
              <a:rPr lang="zh-CN" altLang="en-US"/>
              <a:t>两个</a:t>
            </a:r>
            <a:r>
              <a:rPr lang="en-US" altLang="zh-CN"/>
              <a:t>model,</a:t>
            </a:r>
            <a:r>
              <a:rPr lang="zh-CN" altLang="en-US"/>
              <a:t>关联关系是</a:t>
            </a:r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pic>
        <p:nvPicPr>
          <p:cNvPr id="4" name="图片 3" descr="CanSig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1410335"/>
            <a:ext cx="9082405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anMes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96595"/>
            <a:ext cx="10058400" cy="546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ableformat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90295"/>
            <a:ext cx="100584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>
            <a:normAutofit fontScale="70000"/>
          </a:bodyPr>
          <a:p>
            <a:r>
              <a:rPr lang="zh-CN" altLang="en-US"/>
              <a:t>数据表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0+   1+    </a:t>
            </a:r>
            <a:r>
              <a:rPr lang="zh-CN" altLang="en-US"/>
              <a:t>字段</a:t>
            </a:r>
            <a:r>
              <a:rPr lang="en-US" altLang="zh-CN"/>
              <a:t>tag</a:t>
            </a:r>
            <a:endParaRPr lang="en-US" altLang="zh-CN"/>
          </a:p>
        </p:txBody>
      </p:sp>
      <p:pic>
        <p:nvPicPr>
          <p:cNvPr id="5" name="图片 4" descr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655320"/>
            <a:ext cx="1005840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/>
          <a:p>
            <a:r>
              <a:rPr lang="zh-CN" altLang="en-US"/>
              <a:t>界面首页</a:t>
            </a:r>
            <a:endParaRPr lang="zh-CN" altLang="en-US"/>
          </a:p>
        </p:txBody>
      </p:sp>
      <p:pic>
        <p:nvPicPr>
          <p:cNvPr id="4" name="图片 3" descr="界面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764540"/>
            <a:ext cx="8582025" cy="6123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4490"/>
            <a:ext cx="10515600" cy="5812790"/>
          </a:xfrm>
        </p:spPr>
        <p:txBody>
          <a:bodyPr/>
          <a:p>
            <a:r>
              <a:rPr lang="en-US" altLang="zh-CN"/>
              <a:t>CanSignal</a:t>
            </a:r>
            <a:r>
              <a:rPr lang="zh-CN" altLang="en-US"/>
              <a:t>信息展示界面</a:t>
            </a:r>
            <a:r>
              <a:rPr lang="en-US" altLang="zh-CN"/>
              <a:t>,</a:t>
            </a:r>
            <a:r>
              <a:rPr lang="zh-CN" altLang="en-US"/>
              <a:t>操作界面正在施工</a:t>
            </a:r>
            <a:r>
              <a:rPr lang="en-US" altLang="zh-CN"/>
              <a:t>ing</a:t>
            </a:r>
            <a:endParaRPr lang="en-US" altLang="zh-CN"/>
          </a:p>
        </p:txBody>
      </p:sp>
      <p:pic>
        <p:nvPicPr>
          <p:cNvPr id="4" name="图片 3" descr="界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135" y="737235"/>
            <a:ext cx="8561705" cy="610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8805"/>
            <a:ext cx="10515600" cy="4351338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连接失败了 显示找不到</a:t>
            </a:r>
            <a:r>
              <a:rPr lang="en-US" altLang="zh-CN" sz="1400"/>
              <a:t>COM11</a:t>
            </a:r>
            <a:r>
              <a:rPr lang="zh-CN" altLang="en-US" sz="1400"/>
              <a:t>这个串口 </a:t>
            </a:r>
            <a:r>
              <a:rPr lang="en-US" altLang="zh-CN" sz="1400"/>
              <a:t>,</a:t>
            </a:r>
            <a:r>
              <a:rPr lang="zh-CN" altLang="en-US" sz="1400"/>
              <a:t>目前还不知道哪里出的问题</a:t>
            </a:r>
            <a:r>
              <a:rPr lang="en-US" altLang="zh-CN" sz="1400"/>
              <a:t>,</a:t>
            </a:r>
            <a:r>
              <a:rPr lang="zh-CN" altLang="en-US" sz="1400"/>
              <a:t>对串口了解还不多</a:t>
            </a:r>
            <a:endParaRPr lang="zh-CN" altLang="en-US" sz="1400"/>
          </a:p>
        </p:txBody>
      </p:sp>
      <p:pic>
        <p:nvPicPr>
          <p:cNvPr id="5" name="图片 4" descr="CWr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023620"/>
            <a:ext cx="10058400" cy="401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CanToolApp</vt:lpstr>
      <vt:lpstr>PowerPoint 演示文稿</vt:lpstr>
      <vt:lpstr> 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ThinkPad</dc:creator>
  <cp:lastModifiedBy>ThinkPad</cp:lastModifiedBy>
  <cp:revision>57</cp:revision>
  <dcterms:created xsi:type="dcterms:W3CDTF">2015-05-05T08:02:00Z</dcterms:created>
  <dcterms:modified xsi:type="dcterms:W3CDTF">2017-10-10T13:10:08Z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