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3" r:id="rId4"/>
    <p:sldId id="260" r:id="rId5"/>
    <p:sldId id="263" r:id="rId6"/>
    <p:sldId id="274" r:id="rId7"/>
    <p:sldId id="259" r:id="rId8"/>
    <p:sldId id="261" r:id="rId9"/>
    <p:sldId id="262" r:id="rId10"/>
    <p:sldId id="275" r:id="rId11"/>
    <p:sldId id="264" r:id="rId12"/>
    <p:sldId id="276" r:id="rId13"/>
    <p:sldId id="277" r:id="rId14"/>
    <p:sldId id="278" r:id="rId15"/>
    <p:sldId id="279" r:id="rId16"/>
    <p:sldId id="280" r:id="rId17"/>
    <p:sldId id="265" r:id="rId18"/>
    <p:sldId id="266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6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E0B9D6-D666-4ADD-9C69-C2414A22917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A1678A1-95CF-407C-8E41-4FA9EB626B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2" y="1600200"/>
            <a:ext cx="7848600" cy="1066800"/>
          </a:xfrm>
        </p:spPr>
        <p:txBody>
          <a:bodyPr/>
          <a:lstStyle/>
          <a:p>
            <a:r>
              <a:rPr lang="en-US" dirty="0" smtClean="0"/>
              <a:t>FeedEr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err="1" smtClean="0"/>
              <a:t>Anushree</a:t>
            </a:r>
            <a:r>
              <a:rPr lang="en-US" dirty="0" smtClean="0"/>
              <a:t> </a:t>
            </a:r>
            <a:r>
              <a:rPr lang="en-US" dirty="0"/>
              <a:t>(1BM14CS021)     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Charishma</a:t>
            </a:r>
            <a:r>
              <a:rPr lang="en-US" dirty="0" smtClean="0"/>
              <a:t> B(1BM14CS031</a:t>
            </a:r>
            <a:r>
              <a:rPr lang="en-US" dirty="0"/>
              <a:t>)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Abhijeet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r>
              <a:rPr lang="en-US" dirty="0" smtClean="0"/>
              <a:t>(1BM14CS003</a:t>
            </a:r>
            <a:r>
              <a:rPr lang="en-US" dirty="0"/>
              <a:t>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Hemanth</a:t>
            </a:r>
            <a:r>
              <a:rPr lang="en-US" dirty="0" smtClean="0"/>
              <a:t> P </a:t>
            </a:r>
            <a:r>
              <a:rPr lang="en-US" dirty="0"/>
              <a:t>(1BM14CS121)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6703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Course feedback and Survey App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8" y="381000"/>
            <a:ext cx="8229600" cy="9906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005" y="3364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933" y="438685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6134100" y="4334641"/>
            <a:ext cx="381000" cy="13891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461576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Assignment and feedback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2743200" cy="5257800"/>
          </a:xfrm>
        </p:spPr>
      </p:pic>
      <p:cxnSp>
        <p:nvCxnSpPr>
          <p:cNvPr id="11" name="Straight Arrow Connector 10"/>
          <p:cNvCxnSpPr/>
          <p:nvPr/>
        </p:nvCxnSpPr>
        <p:spPr>
          <a:xfrm>
            <a:off x="1676400" y="3549134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04335" y="4571517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Feedback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3200400" cy="5105400"/>
          </a:xfrm>
        </p:spPr>
      </p:pic>
      <p:sp>
        <p:nvSpPr>
          <p:cNvPr id="8" name="TextBox 7"/>
          <p:cNvSpPr txBox="1"/>
          <p:nvPr/>
        </p:nvSpPr>
        <p:spPr>
          <a:xfrm>
            <a:off x="7238999" y="2819400"/>
            <a:ext cx="145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Displays</a:t>
            </a:r>
          </a:p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5400" y="30480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5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Feedback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3352800" cy="5181600"/>
          </a:xfrm>
        </p:spPr>
      </p:pic>
      <p:sp>
        <p:nvSpPr>
          <p:cNvPr id="14" name="Right Brace 13"/>
          <p:cNvSpPr/>
          <p:nvPr/>
        </p:nvSpPr>
        <p:spPr>
          <a:xfrm>
            <a:off x="5943600" y="3429000"/>
            <a:ext cx="381000" cy="228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34432" y="42488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Rating Bar</a:t>
            </a:r>
          </a:p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Student’s Response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943600" y="3429000"/>
            <a:ext cx="381000" cy="228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34432" y="42488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371600"/>
            <a:ext cx="3186112" cy="5257800"/>
          </a:xfrm>
        </p:spPr>
      </p:pic>
      <p:sp>
        <p:nvSpPr>
          <p:cNvPr id="9" name="TextBox 8"/>
          <p:cNvSpPr txBox="1"/>
          <p:nvPr/>
        </p:nvSpPr>
        <p:spPr>
          <a:xfrm>
            <a:off x="7210732" y="2782669"/>
            <a:ext cx="155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Goes to Submissions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67376" y="3081185"/>
            <a:ext cx="15433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10732" y="5620434"/>
            <a:ext cx="155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Confirmation</a:t>
            </a:r>
          </a:p>
          <a:p>
            <a:pPr algn="ctr"/>
            <a:r>
              <a:rPr lang="en-US" dirty="0" smtClean="0"/>
              <a:t>Toast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31186" y="5943599"/>
            <a:ext cx="21554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Response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276600" cy="5181600"/>
          </a:xfrm>
        </p:spPr>
      </p:pic>
    </p:spTree>
    <p:extLst>
      <p:ext uri="{BB962C8B-B14F-4D97-AF65-F5344CB8AC3E}">
        <p14:creationId xmlns:p14="http://schemas.microsoft.com/office/powerpoint/2010/main" val="32732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Drawer Widget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3429000" cy="5105400"/>
          </a:xfrm>
        </p:spPr>
      </p:pic>
      <p:sp>
        <p:nvSpPr>
          <p:cNvPr id="6" name="TextBox 5"/>
          <p:cNvSpPr txBox="1"/>
          <p:nvPr/>
        </p:nvSpPr>
        <p:spPr>
          <a:xfrm>
            <a:off x="279444" y="4572000"/>
            <a:ext cx="119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Destroys current variable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2792018"/>
            <a:ext cx="146705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7" y="2468853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 Details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75062" y="4876800"/>
            <a:ext cx="1788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Main Activity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3100388" cy="5105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10400" y="3554500"/>
            <a:ext cx="130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Opens Browser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72188" y="3848100"/>
            <a:ext cx="1066800" cy="4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ii: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05200"/>
            <a:ext cx="8839200" cy="1752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Administrator:</a:t>
            </a:r>
            <a:r>
              <a:rPr lang="en-US" dirty="0"/>
              <a:t> </a:t>
            </a:r>
            <a:r>
              <a:rPr lang="en-US" dirty="0" smtClean="0"/>
              <a:t>	Can add </a:t>
            </a:r>
            <a:r>
              <a:rPr lang="en-US" b="1" dirty="0" smtClean="0">
                <a:solidFill>
                  <a:srgbClr val="00B0F0"/>
                </a:solidFill>
              </a:rPr>
              <a:t>upcoming events </a:t>
            </a:r>
            <a:r>
              <a:rPr lang="en-US" dirty="0" smtClean="0"/>
              <a:t>    </a:t>
            </a:r>
          </a:p>
          <a:p>
            <a:r>
              <a:rPr lang="en-US" dirty="0"/>
              <a:t>	</a:t>
            </a:r>
            <a:r>
              <a:rPr lang="en-US" dirty="0" smtClean="0"/>
              <a:t>		Can enroll </a:t>
            </a:r>
            <a:r>
              <a:rPr lang="en-US" b="1" dirty="0" smtClean="0">
                <a:solidFill>
                  <a:srgbClr val="00B0F0"/>
                </a:solidFill>
              </a:rPr>
              <a:t>students</a:t>
            </a:r>
            <a:endParaRPr lang="en-US" dirty="0" smtClean="0"/>
          </a:p>
          <a:p>
            <a:r>
              <a:rPr lang="en-US" dirty="0" smtClean="0"/>
              <a:t>                                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add </a:t>
            </a:r>
            <a:r>
              <a:rPr lang="en-US" b="1" dirty="0" smtClean="0">
                <a:solidFill>
                  <a:srgbClr val="00B0F0"/>
                </a:solidFill>
              </a:rPr>
              <a:t>questions</a:t>
            </a:r>
            <a:r>
              <a:rPr lang="en-US" dirty="0" smtClean="0"/>
              <a:t> to the feedback form</a:t>
            </a:r>
          </a:p>
          <a:p>
            <a:r>
              <a:rPr lang="en-US" dirty="0"/>
              <a:t>	</a:t>
            </a:r>
            <a:r>
              <a:rPr lang="en-US" dirty="0" smtClean="0"/>
              <a:t>	           Can view </a:t>
            </a:r>
            <a:r>
              <a:rPr lang="en-US" b="1" dirty="0" smtClean="0">
                <a:solidFill>
                  <a:srgbClr val="00B0F0"/>
                </a:solidFill>
              </a:rPr>
              <a:t>feedback responses</a:t>
            </a:r>
          </a:p>
          <a:p>
            <a:endParaRPr lang="en-US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Faculty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51866"/>
            <a:ext cx="3429000" cy="5334000"/>
          </a:xfrm>
        </p:spPr>
      </p:pic>
      <p:sp>
        <p:nvSpPr>
          <p:cNvPr id="8" name="Right Brace 7"/>
          <p:cNvSpPr/>
          <p:nvPr/>
        </p:nvSpPr>
        <p:spPr>
          <a:xfrm>
            <a:off x="6477000" y="1560732"/>
            <a:ext cx="304800" cy="49162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0850" y="193212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Mobile Adjustable 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477000" y="1560732"/>
            <a:ext cx="304800" cy="49162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0850" y="193212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Mobile Adjustable UI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429000" cy="5257800"/>
          </a:xfrm>
        </p:spPr>
      </p:pic>
    </p:spTree>
    <p:extLst>
      <p:ext uri="{BB962C8B-B14F-4D97-AF65-F5344CB8AC3E}">
        <p14:creationId xmlns:p14="http://schemas.microsoft.com/office/powerpoint/2010/main" val="187738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does it do?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android application that provides basic utilities of: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-Feedback / Survey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-Academic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2060"/>
                </a:solidFill>
              </a:rPr>
              <a:t>C</a:t>
            </a:r>
            <a:r>
              <a:rPr lang="en-US" b="1" dirty="0" smtClean="0">
                <a:solidFill>
                  <a:srgbClr val="002060"/>
                </a:solidFill>
              </a:rPr>
              <a:t>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Add/Delete Questions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248400" y="2971800"/>
            <a:ext cx="533400" cy="3505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3962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List of Feedback Questions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200400" cy="5105400"/>
          </a:xfrm>
        </p:spPr>
      </p:pic>
    </p:spTree>
    <p:extLst>
      <p:ext uri="{BB962C8B-B14F-4D97-AF65-F5344CB8AC3E}">
        <p14:creationId xmlns:p14="http://schemas.microsoft.com/office/powerpoint/2010/main" val="32015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Pre Response Stage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00200"/>
            <a:ext cx="2743200" cy="4876800"/>
          </a:xfrm>
        </p:spPr>
      </p:pic>
      <p:sp>
        <p:nvSpPr>
          <p:cNvPr id="10" name="TextBox 9"/>
          <p:cNvSpPr txBox="1"/>
          <p:nvPr/>
        </p:nvSpPr>
        <p:spPr>
          <a:xfrm>
            <a:off x="6972299" y="3715434"/>
            <a:ext cx="145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Responses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76800" y="40386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dirty="0" smtClean="0"/>
              <a:t>Post Response State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248400" y="2971800"/>
            <a:ext cx="533400" cy="1143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62750" y="31278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Responses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7800"/>
            <a:ext cx="3505200" cy="5410200"/>
          </a:xfrm>
        </p:spPr>
      </p:pic>
    </p:spTree>
    <p:extLst>
      <p:ext uri="{BB962C8B-B14F-4D97-AF65-F5344CB8AC3E}">
        <p14:creationId xmlns:p14="http://schemas.microsoft.com/office/powerpoint/2010/main" val="15403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4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876800"/>
          </a:xfrm>
        </p:spPr>
        <p:txBody>
          <a:bodyPr/>
          <a:lstStyle/>
          <a:p>
            <a:pPr algn="just"/>
            <a:r>
              <a:rPr lang="en-US" dirty="0"/>
              <a:t>This mobile application is a portal, where the faculty can add events, which are shown as upcoming tasks in the form of deadlines on the student’s dashboard</a:t>
            </a:r>
            <a:r>
              <a:rPr lang="en-US" b="1" dirty="0"/>
              <a:t> </a:t>
            </a:r>
            <a:r>
              <a:rPr lang="en-US" dirty="0"/>
              <a:t>in a highlighted date format, facilitated by </a:t>
            </a:r>
            <a:r>
              <a:rPr lang="en-US" b="1" dirty="0"/>
              <a:t>caldroid component</a:t>
            </a:r>
            <a:r>
              <a:rPr lang="en-US" b="1" dirty="0" smtClean="0"/>
              <a:t>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  A student responds to rating </a:t>
            </a:r>
            <a:r>
              <a:rPr lang="en-US" dirty="0"/>
              <a:t>bar type questions. The responses get stored in the local database (</a:t>
            </a:r>
            <a:r>
              <a:rPr lang="en-US" b="1" dirty="0"/>
              <a:t>Shared Preferences</a:t>
            </a:r>
            <a:r>
              <a:rPr lang="en-US" dirty="0"/>
              <a:t>), taken to the web based Django panel via a </a:t>
            </a:r>
            <a:r>
              <a:rPr lang="en-US" b="1" dirty="0"/>
              <a:t>Retrofit Interface </a:t>
            </a:r>
            <a:r>
              <a:rPr lang="en-US" dirty="0"/>
              <a:t>(Gson Model).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1.Student Login </a:t>
            </a:r>
            <a:r>
              <a:rPr lang="en-US" b="1" dirty="0" smtClean="0">
                <a:solidFill>
                  <a:srgbClr val="002060"/>
                </a:solidFill>
              </a:rPr>
              <a:t>(Android Studio)</a:t>
            </a:r>
          </a:p>
          <a:p>
            <a:r>
              <a:rPr lang="en-US" dirty="0" smtClean="0"/>
              <a:t>2.Admin </a:t>
            </a:r>
            <a:r>
              <a:rPr lang="en-US" dirty="0" smtClean="0"/>
              <a:t>Login 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D</a:t>
            </a:r>
            <a:r>
              <a:rPr lang="en-US" b="1" dirty="0" smtClean="0">
                <a:solidFill>
                  <a:srgbClr val="002060"/>
                </a:solidFill>
              </a:rPr>
              <a:t>jango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760422"/>
            <a:ext cx="805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(IP Configurations of both PC and Mobile handset should match)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50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 :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458200" cy="1752600"/>
          </a:xfrm>
        </p:spPr>
        <p:txBody>
          <a:bodyPr/>
          <a:lstStyle/>
          <a:p>
            <a:r>
              <a:rPr lang="en-US" b="1" dirty="0" smtClean="0"/>
              <a:t>Student Portal 	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b="1" dirty="0" smtClean="0">
                <a:solidFill>
                  <a:srgbClr val="00B0F0"/>
                </a:solidFill>
              </a:rPr>
              <a:t>login</a:t>
            </a:r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		 </a:t>
            </a:r>
            <a:r>
              <a:rPr lang="en-US" dirty="0" smtClean="0">
                <a:solidFill>
                  <a:schemeClr val="tx1"/>
                </a:solidFill>
              </a:rPr>
              <a:t>Can</a:t>
            </a:r>
            <a:r>
              <a:rPr lang="en-US" b="1" dirty="0" smtClean="0">
                <a:solidFill>
                  <a:srgbClr val="00B0F0"/>
                </a:solidFill>
              </a:rPr>
              <a:t> view upcoming deadlines</a:t>
            </a:r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		 </a:t>
            </a:r>
            <a:r>
              <a:rPr lang="en-US" dirty="0" smtClean="0">
                <a:solidFill>
                  <a:schemeClr val="tx1"/>
                </a:solidFill>
              </a:rPr>
              <a:t>Can</a:t>
            </a:r>
            <a:r>
              <a:rPr lang="en-US" b="1" dirty="0" smtClean="0">
                <a:solidFill>
                  <a:srgbClr val="00B0F0"/>
                </a:solidFill>
              </a:rPr>
              <a:t> respond to feedback 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0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0" y="304800"/>
            <a:ext cx="8229600" cy="990600"/>
          </a:xfrm>
        </p:spPr>
        <p:txBody>
          <a:bodyPr/>
          <a:lstStyle/>
          <a:p>
            <a:r>
              <a:rPr lang="en-US" dirty="0" smtClean="0"/>
              <a:t>First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871788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3554500"/>
            <a:ext cx="130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Opens Browser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72188" y="3848100"/>
            <a:ext cx="1066800" cy="4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3172" y="4386415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Opens Login Page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96000" y="4680015"/>
            <a:ext cx="1066800" cy="4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Portal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6667" y="4572000"/>
            <a:ext cx="145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Opens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2786062" cy="5105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24400" y="4742766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93799"/>
            <a:ext cx="3048000" cy="5418667"/>
          </a:xfrm>
        </p:spPr>
      </p:pic>
      <p:sp>
        <p:nvSpPr>
          <p:cNvPr id="6" name="TextBox 5"/>
          <p:cNvSpPr txBox="1"/>
          <p:nvPr/>
        </p:nvSpPr>
        <p:spPr>
          <a:xfrm>
            <a:off x="7086600" y="5468034"/>
            <a:ext cx="145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Logged In Status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57912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7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8" y="381000"/>
            <a:ext cx="8229600" cy="990600"/>
          </a:xfrm>
        </p:spPr>
        <p:txBody>
          <a:bodyPr/>
          <a:lstStyle/>
          <a:p>
            <a:r>
              <a:rPr lang="en-US" dirty="0" smtClean="0"/>
              <a:t>Summary Toast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6134100" y="4609182"/>
            <a:ext cx="381000" cy="13891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498057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Courses undertaken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2971800" cy="5181600"/>
          </a:xfrm>
        </p:spPr>
      </p:pic>
    </p:spTree>
    <p:extLst>
      <p:ext uri="{BB962C8B-B14F-4D97-AF65-F5344CB8AC3E}">
        <p14:creationId xmlns:p14="http://schemas.microsoft.com/office/powerpoint/2010/main" val="20273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248</TotalTime>
  <Words>247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FeedEr </vt:lpstr>
      <vt:lpstr>What does it do?</vt:lpstr>
      <vt:lpstr>INTRODUCTION</vt:lpstr>
      <vt:lpstr>Tools used</vt:lpstr>
      <vt:lpstr>Part I : android</vt:lpstr>
      <vt:lpstr>First Activity</vt:lpstr>
      <vt:lpstr>Student Portal</vt:lpstr>
      <vt:lpstr>Dashboard</vt:lpstr>
      <vt:lpstr>Summary Toast</vt:lpstr>
      <vt:lpstr>Upcoming Events</vt:lpstr>
      <vt:lpstr>Feedback Page</vt:lpstr>
      <vt:lpstr>Feedback Questions</vt:lpstr>
      <vt:lpstr>Student’s Response</vt:lpstr>
      <vt:lpstr>Response Status</vt:lpstr>
      <vt:lpstr>Drawer Widget</vt:lpstr>
      <vt:lpstr>Main Activity</vt:lpstr>
      <vt:lpstr>Part ii: Django</vt:lpstr>
      <vt:lpstr>Faculty Login</vt:lpstr>
      <vt:lpstr>Admin Panel</vt:lpstr>
      <vt:lpstr>Add/Delete Questions</vt:lpstr>
      <vt:lpstr>Pre Response Stage</vt:lpstr>
      <vt:lpstr>Post Response State</vt:lpstr>
      <vt:lpstr>Thankyou!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Rai</dc:creator>
  <cp:lastModifiedBy>Anushree Rai</cp:lastModifiedBy>
  <cp:revision>37</cp:revision>
  <dcterms:created xsi:type="dcterms:W3CDTF">2017-03-02T17:43:14Z</dcterms:created>
  <dcterms:modified xsi:type="dcterms:W3CDTF">2017-04-21T02:42:29Z</dcterms:modified>
</cp:coreProperties>
</file>