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9" r:id="rId4"/>
    <p:sldId id="274" r:id="rId5"/>
    <p:sldId id="257" r:id="rId6"/>
    <p:sldId id="258" r:id="rId7"/>
    <p:sldId id="259" r:id="rId8"/>
    <p:sldId id="260" r:id="rId9"/>
    <p:sldId id="261" r:id="rId10"/>
    <p:sldId id="273" r:id="rId11"/>
    <p:sldId id="270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53DA8-F1FE-423D-A163-0365CE65B8F0}" v="3731" dt="2019-03-03T13:54:2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, ARUN" userId="d86b1dba-fe36-40c0-9eda-6f0b790588dd" providerId="ADAL" clId="{87E53DA8-F1FE-423D-A163-0365CE65B8F0}"/>
    <pc:docChg chg="undo redo custSel addSld delSld modSld sldOrd">
      <pc:chgData name="ANTONY, ARUN" userId="d86b1dba-fe36-40c0-9eda-6f0b790588dd" providerId="ADAL" clId="{87E53DA8-F1FE-423D-A163-0365CE65B8F0}" dt="2019-03-03T13:54:21.325" v="3729" actId="20577"/>
      <pc:docMkLst>
        <pc:docMk/>
      </pc:docMkLst>
      <pc:sldChg chg="addSp delSp modSp">
        <pc:chgData name="ANTONY, ARUN" userId="d86b1dba-fe36-40c0-9eda-6f0b790588dd" providerId="ADAL" clId="{87E53DA8-F1FE-423D-A163-0365CE65B8F0}" dt="2019-03-03T09:55:03.238" v="924" actId="1076"/>
        <pc:sldMkLst>
          <pc:docMk/>
          <pc:sldMk cId="1079062639" sldId="256"/>
        </pc:sldMkLst>
        <pc:picChg chg="mod">
          <ac:chgData name="ANTONY, ARUN" userId="d86b1dba-fe36-40c0-9eda-6f0b790588dd" providerId="ADAL" clId="{87E53DA8-F1FE-423D-A163-0365CE65B8F0}" dt="2019-03-03T09:54:56.486" v="923" actId="1076"/>
          <ac:picMkLst>
            <pc:docMk/>
            <pc:sldMk cId="1079062639" sldId="256"/>
            <ac:picMk id="1028" creationId="{7F013580-BC0B-4991-880A-E1B68B5D9A12}"/>
          </ac:picMkLst>
        </pc:picChg>
        <pc:picChg chg="mod">
          <ac:chgData name="ANTONY, ARUN" userId="d86b1dba-fe36-40c0-9eda-6f0b790588dd" providerId="ADAL" clId="{87E53DA8-F1FE-423D-A163-0365CE65B8F0}" dt="2019-03-03T09:54:50.025" v="922" actId="1076"/>
          <ac:picMkLst>
            <pc:docMk/>
            <pc:sldMk cId="1079062639" sldId="256"/>
            <ac:picMk id="1030" creationId="{792FA94B-D675-4E0B-9920-6AE8834E0DFB}"/>
          </ac:picMkLst>
        </pc:picChg>
        <pc:picChg chg="add del">
          <ac:chgData name="ANTONY, ARUN" userId="d86b1dba-fe36-40c0-9eda-6f0b790588dd" providerId="ADAL" clId="{87E53DA8-F1FE-423D-A163-0365CE65B8F0}" dt="2019-03-03T09:52:40.520" v="902"/>
          <ac:picMkLst>
            <pc:docMk/>
            <pc:sldMk cId="1079062639" sldId="256"/>
            <ac:picMk id="1032" creationId="{814FC367-7754-4645-808C-422C8FC54ECA}"/>
          </ac:picMkLst>
        </pc:picChg>
        <pc:picChg chg="add del mod">
          <ac:chgData name="ANTONY, ARUN" userId="d86b1dba-fe36-40c0-9eda-6f0b790588dd" providerId="ADAL" clId="{87E53DA8-F1FE-423D-A163-0365CE65B8F0}" dt="2019-03-03T09:54:07.328" v="915" actId="478"/>
          <ac:picMkLst>
            <pc:docMk/>
            <pc:sldMk cId="1079062639" sldId="256"/>
            <ac:picMk id="1034" creationId="{DEA1E44F-76E8-409B-A72C-AA266CFE786F}"/>
          </ac:picMkLst>
        </pc:picChg>
        <pc:picChg chg="add mod">
          <ac:chgData name="ANTONY, ARUN" userId="d86b1dba-fe36-40c0-9eda-6f0b790588dd" providerId="ADAL" clId="{87E53DA8-F1FE-423D-A163-0365CE65B8F0}" dt="2019-03-03T09:55:03.238" v="924" actId="1076"/>
          <ac:picMkLst>
            <pc:docMk/>
            <pc:sldMk cId="1079062639" sldId="256"/>
            <ac:picMk id="1036" creationId="{9F7AD1F2-954F-45B5-88F4-3EF96B3B22DA}"/>
          </ac:picMkLst>
        </pc:picChg>
      </pc:sldChg>
      <pc:sldChg chg="addSp delSp modSp add">
        <pc:chgData name="ANTONY, ARUN" userId="d86b1dba-fe36-40c0-9eda-6f0b790588dd" providerId="ADAL" clId="{87E53DA8-F1FE-423D-A163-0365CE65B8F0}" dt="2019-03-03T09:26:50.306" v="66" actId="20577"/>
        <pc:sldMkLst>
          <pc:docMk/>
          <pc:sldMk cId="3381954309" sldId="257"/>
        </pc:sldMkLst>
        <pc:spChg chg="mod">
          <ac:chgData name="ANTONY, ARUN" userId="d86b1dba-fe36-40c0-9eda-6f0b790588dd" providerId="ADAL" clId="{87E53DA8-F1FE-423D-A163-0365CE65B8F0}" dt="2019-03-03T09:26:50.306" v="66" actId="20577"/>
          <ac:spMkLst>
            <pc:docMk/>
            <pc:sldMk cId="3381954309" sldId="257"/>
            <ac:spMk id="2" creationId="{4D0178E5-57BC-4AFE-BF24-BAFB50443C17}"/>
          </ac:spMkLst>
        </pc:spChg>
        <pc:spChg chg="del">
          <ac:chgData name="ANTONY, ARUN" userId="d86b1dba-fe36-40c0-9eda-6f0b790588dd" providerId="ADAL" clId="{87E53DA8-F1FE-423D-A163-0365CE65B8F0}" dt="2019-03-03T09:26:01.023" v="1" actId="931"/>
          <ac:spMkLst>
            <pc:docMk/>
            <pc:sldMk cId="3381954309" sldId="257"/>
            <ac:spMk id="3" creationId="{0FBEC3BD-B5BB-4A8E-AA4E-AC6372DBE53B}"/>
          </ac:spMkLst>
        </pc:spChg>
        <pc:picChg chg="add mod">
          <ac:chgData name="ANTONY, ARUN" userId="d86b1dba-fe36-40c0-9eda-6f0b790588dd" providerId="ADAL" clId="{87E53DA8-F1FE-423D-A163-0365CE65B8F0}" dt="2019-03-03T09:26:01.023" v="1" actId="931"/>
          <ac:picMkLst>
            <pc:docMk/>
            <pc:sldMk cId="3381954309" sldId="257"/>
            <ac:picMk id="5" creationId="{87215012-FCB5-4E0F-867A-5D94A544B2FF}"/>
          </ac:picMkLst>
        </pc:picChg>
      </pc:sldChg>
      <pc:sldChg chg="addSp delSp modSp add">
        <pc:chgData name="ANTONY, ARUN" userId="d86b1dba-fe36-40c0-9eda-6f0b790588dd" providerId="ADAL" clId="{87E53DA8-F1FE-423D-A163-0365CE65B8F0}" dt="2019-03-03T09:27:29.226" v="96" actId="931"/>
        <pc:sldMkLst>
          <pc:docMk/>
          <pc:sldMk cId="788746602" sldId="258"/>
        </pc:sldMkLst>
        <pc:spChg chg="mod">
          <ac:chgData name="ANTONY, ARUN" userId="d86b1dba-fe36-40c0-9eda-6f0b790588dd" providerId="ADAL" clId="{87E53DA8-F1FE-423D-A163-0365CE65B8F0}" dt="2019-03-03T09:27:19.938" v="95" actId="20577"/>
          <ac:spMkLst>
            <pc:docMk/>
            <pc:sldMk cId="788746602" sldId="258"/>
            <ac:spMk id="2" creationId="{0ED3EF85-00F6-4197-9CA6-B3EDEE694382}"/>
          </ac:spMkLst>
        </pc:spChg>
        <pc:spChg chg="del">
          <ac:chgData name="ANTONY, ARUN" userId="d86b1dba-fe36-40c0-9eda-6f0b790588dd" providerId="ADAL" clId="{87E53DA8-F1FE-423D-A163-0365CE65B8F0}" dt="2019-03-03T09:27:29.226" v="96" actId="931"/>
          <ac:spMkLst>
            <pc:docMk/>
            <pc:sldMk cId="788746602" sldId="258"/>
            <ac:spMk id="3" creationId="{9ADADC0F-0008-485C-965E-BCB811597802}"/>
          </ac:spMkLst>
        </pc:spChg>
        <pc:picChg chg="add mod">
          <ac:chgData name="ANTONY, ARUN" userId="d86b1dba-fe36-40c0-9eda-6f0b790588dd" providerId="ADAL" clId="{87E53DA8-F1FE-423D-A163-0365CE65B8F0}" dt="2019-03-03T09:27:29.226" v="96" actId="931"/>
          <ac:picMkLst>
            <pc:docMk/>
            <pc:sldMk cId="788746602" sldId="258"/>
            <ac:picMk id="5" creationId="{0F52C45A-76A0-4D67-9848-AEAF3D9A28B9}"/>
          </ac:picMkLst>
        </pc:picChg>
      </pc:sldChg>
      <pc:sldChg chg="addSp delSp modSp add">
        <pc:chgData name="ANTONY, ARUN" userId="d86b1dba-fe36-40c0-9eda-6f0b790588dd" providerId="ADAL" clId="{87E53DA8-F1FE-423D-A163-0365CE65B8F0}" dt="2019-03-03T09:28:12.668" v="124" actId="20577"/>
        <pc:sldMkLst>
          <pc:docMk/>
          <pc:sldMk cId="3965868884" sldId="259"/>
        </pc:sldMkLst>
        <pc:spChg chg="mod">
          <ac:chgData name="ANTONY, ARUN" userId="d86b1dba-fe36-40c0-9eda-6f0b790588dd" providerId="ADAL" clId="{87E53DA8-F1FE-423D-A163-0365CE65B8F0}" dt="2019-03-03T09:28:12.668" v="124" actId="20577"/>
          <ac:spMkLst>
            <pc:docMk/>
            <pc:sldMk cId="3965868884" sldId="259"/>
            <ac:spMk id="2" creationId="{9D9F03CF-3EA6-450A-8CAD-2E25B07FBAEA}"/>
          </ac:spMkLst>
        </pc:spChg>
        <pc:spChg chg="del">
          <ac:chgData name="ANTONY, ARUN" userId="d86b1dba-fe36-40c0-9eda-6f0b790588dd" providerId="ADAL" clId="{87E53DA8-F1FE-423D-A163-0365CE65B8F0}" dt="2019-03-03T09:27:57.210" v="98"/>
          <ac:spMkLst>
            <pc:docMk/>
            <pc:sldMk cId="3965868884" sldId="259"/>
            <ac:spMk id="3" creationId="{0860711A-8B1F-4388-90AC-568FCD6C7926}"/>
          </ac:spMkLst>
        </pc:spChg>
        <pc:picChg chg="add">
          <ac:chgData name="ANTONY, ARUN" userId="d86b1dba-fe36-40c0-9eda-6f0b790588dd" providerId="ADAL" clId="{87E53DA8-F1FE-423D-A163-0365CE65B8F0}" dt="2019-03-03T09:27:57.210" v="98"/>
          <ac:picMkLst>
            <pc:docMk/>
            <pc:sldMk cId="3965868884" sldId="259"/>
            <ac:picMk id="2050" creationId="{424E2094-E43A-4538-A1EE-AD2E0DA8BBA8}"/>
          </ac:picMkLst>
        </pc:picChg>
      </pc:sldChg>
      <pc:sldChg chg="addSp delSp modSp add">
        <pc:chgData name="ANTONY, ARUN" userId="d86b1dba-fe36-40c0-9eda-6f0b790588dd" providerId="ADAL" clId="{87E53DA8-F1FE-423D-A163-0365CE65B8F0}" dt="2019-03-03T13:45:22.046" v="3360" actId="20577"/>
        <pc:sldMkLst>
          <pc:docMk/>
          <pc:sldMk cId="3842377693" sldId="260"/>
        </pc:sldMkLst>
        <pc:spChg chg="mod">
          <ac:chgData name="ANTONY, ARUN" userId="d86b1dba-fe36-40c0-9eda-6f0b790588dd" providerId="ADAL" clId="{87E53DA8-F1FE-423D-A163-0365CE65B8F0}" dt="2019-03-03T13:45:22.046" v="3360" actId="20577"/>
          <ac:spMkLst>
            <pc:docMk/>
            <pc:sldMk cId="3842377693" sldId="260"/>
            <ac:spMk id="2" creationId="{F124CF70-2E57-409D-BCD1-9767E5017984}"/>
          </ac:spMkLst>
        </pc:spChg>
        <pc:spChg chg="del">
          <ac:chgData name="ANTONY, ARUN" userId="d86b1dba-fe36-40c0-9eda-6f0b790588dd" providerId="ADAL" clId="{87E53DA8-F1FE-423D-A163-0365CE65B8F0}" dt="2019-03-03T09:28:54.201" v="126"/>
          <ac:spMkLst>
            <pc:docMk/>
            <pc:sldMk cId="3842377693" sldId="260"/>
            <ac:spMk id="3" creationId="{3C88FD25-9FB5-4D3D-914B-F82699F631B4}"/>
          </ac:spMkLst>
        </pc:spChg>
        <pc:spChg chg="add mod">
          <ac:chgData name="ANTONY, ARUN" userId="d86b1dba-fe36-40c0-9eda-6f0b790588dd" providerId="ADAL" clId="{87E53DA8-F1FE-423D-A163-0365CE65B8F0}" dt="2019-03-03T10:22:34.982" v="2394" actId="20577"/>
          <ac:spMkLst>
            <pc:docMk/>
            <pc:sldMk cId="3842377693" sldId="260"/>
            <ac:spMk id="4" creationId="{355C1983-0B76-44B8-9C1F-0FBB7869D58B}"/>
          </ac:spMkLst>
        </pc:spChg>
        <pc:picChg chg="add">
          <ac:chgData name="ANTONY, ARUN" userId="d86b1dba-fe36-40c0-9eda-6f0b790588dd" providerId="ADAL" clId="{87E53DA8-F1FE-423D-A163-0365CE65B8F0}" dt="2019-03-03T09:28:54.201" v="126"/>
          <ac:picMkLst>
            <pc:docMk/>
            <pc:sldMk cId="3842377693" sldId="260"/>
            <ac:picMk id="3074" creationId="{E1E660FC-81CE-48BD-85EC-0DB49F386F91}"/>
          </ac:picMkLst>
        </pc:picChg>
      </pc:sldChg>
      <pc:sldChg chg="addSp delSp modSp add">
        <pc:chgData name="ANTONY, ARUN" userId="d86b1dba-fe36-40c0-9eda-6f0b790588dd" providerId="ADAL" clId="{87E53DA8-F1FE-423D-A163-0365CE65B8F0}" dt="2019-03-03T13:45:02.919" v="3336" actId="20577"/>
        <pc:sldMkLst>
          <pc:docMk/>
          <pc:sldMk cId="390616499" sldId="261"/>
        </pc:sldMkLst>
        <pc:spChg chg="mod">
          <ac:chgData name="ANTONY, ARUN" userId="d86b1dba-fe36-40c0-9eda-6f0b790588dd" providerId="ADAL" clId="{87E53DA8-F1FE-423D-A163-0365CE65B8F0}" dt="2019-03-03T13:45:02.919" v="3336" actId="20577"/>
          <ac:spMkLst>
            <pc:docMk/>
            <pc:sldMk cId="390616499" sldId="261"/>
            <ac:spMk id="2" creationId="{47636E05-5678-4E6D-9286-4D46712D8F22}"/>
          </ac:spMkLst>
        </pc:spChg>
        <pc:spChg chg="del">
          <ac:chgData name="ANTONY, ARUN" userId="d86b1dba-fe36-40c0-9eda-6f0b790588dd" providerId="ADAL" clId="{87E53DA8-F1FE-423D-A163-0365CE65B8F0}" dt="2019-03-03T09:29:26.018" v="128"/>
          <ac:spMkLst>
            <pc:docMk/>
            <pc:sldMk cId="390616499" sldId="261"/>
            <ac:spMk id="3" creationId="{D370E695-9384-4E1C-9F31-7A54379FB12B}"/>
          </ac:spMkLst>
        </pc:spChg>
        <pc:picChg chg="add">
          <ac:chgData name="ANTONY, ARUN" userId="d86b1dba-fe36-40c0-9eda-6f0b790588dd" providerId="ADAL" clId="{87E53DA8-F1FE-423D-A163-0365CE65B8F0}" dt="2019-03-03T09:29:26.018" v="128"/>
          <ac:picMkLst>
            <pc:docMk/>
            <pc:sldMk cId="390616499" sldId="261"/>
            <ac:picMk id="4098" creationId="{BB8913F9-734E-4090-BB11-25F0753A09E5}"/>
          </ac:picMkLst>
        </pc:picChg>
      </pc:sldChg>
      <pc:sldChg chg="addSp delSp add del">
        <pc:chgData name="ANTONY, ARUN" userId="d86b1dba-fe36-40c0-9eda-6f0b790588dd" providerId="ADAL" clId="{87E53DA8-F1FE-423D-A163-0365CE65B8F0}" dt="2019-03-03T10:23:57.459" v="2445" actId="2696"/>
        <pc:sldMkLst>
          <pc:docMk/>
          <pc:sldMk cId="1146439750" sldId="262"/>
        </pc:sldMkLst>
        <pc:picChg chg="add">
          <ac:chgData name="ANTONY, ARUN" userId="d86b1dba-fe36-40c0-9eda-6f0b790588dd" providerId="ADAL" clId="{87E53DA8-F1FE-423D-A163-0365CE65B8F0}" dt="2019-03-03T09:29:44.136" v="131"/>
          <ac:picMkLst>
            <pc:docMk/>
            <pc:sldMk cId="1146439750" sldId="262"/>
            <ac:picMk id="5122" creationId="{1BF89BBA-D04B-4D72-A776-079C2A1359E5}"/>
          </ac:picMkLst>
        </pc:picChg>
        <pc:picChg chg="add del">
          <ac:chgData name="ANTONY, ARUN" userId="d86b1dba-fe36-40c0-9eda-6f0b790588dd" providerId="ADAL" clId="{87E53DA8-F1FE-423D-A163-0365CE65B8F0}" dt="2019-03-03T09:29:47.432" v="137"/>
          <ac:picMkLst>
            <pc:docMk/>
            <pc:sldMk cId="1146439750" sldId="262"/>
            <ac:picMk id="5124" creationId="{54C14B0E-6A14-4C43-8702-BF5CF2361395}"/>
          </ac:picMkLst>
        </pc:picChg>
        <pc:picChg chg="add del">
          <ac:chgData name="ANTONY, ARUN" userId="d86b1dba-fe36-40c0-9eda-6f0b790588dd" providerId="ADAL" clId="{87E53DA8-F1FE-423D-A163-0365CE65B8F0}" dt="2019-03-03T09:29:46.601" v="136"/>
          <ac:picMkLst>
            <pc:docMk/>
            <pc:sldMk cId="1146439750" sldId="262"/>
            <ac:picMk id="5126" creationId="{98B9FE1B-21EE-44FD-8F52-D6C4DC409AD3}"/>
          </ac:picMkLst>
        </pc:picChg>
        <pc:picChg chg="add del">
          <ac:chgData name="ANTONY, ARUN" userId="d86b1dba-fe36-40c0-9eda-6f0b790588dd" providerId="ADAL" clId="{87E53DA8-F1FE-423D-A163-0365CE65B8F0}" dt="2019-03-03T09:29:46.594" v="135"/>
          <ac:picMkLst>
            <pc:docMk/>
            <pc:sldMk cId="1146439750" sldId="262"/>
            <ac:picMk id="5128" creationId="{D3B3ECE4-654C-4A29-B817-4C6A3E0E3870}"/>
          </ac:picMkLst>
        </pc:picChg>
      </pc:sldChg>
      <pc:sldChg chg="addSp delSp modSp add del">
        <pc:chgData name="ANTONY, ARUN" userId="d86b1dba-fe36-40c0-9eda-6f0b790588dd" providerId="ADAL" clId="{87E53DA8-F1FE-423D-A163-0365CE65B8F0}" dt="2019-03-03T13:43:53.950" v="3313" actId="2696"/>
        <pc:sldMkLst>
          <pc:docMk/>
          <pc:sldMk cId="1325408001" sldId="263"/>
        </pc:sldMkLst>
        <pc:spChg chg="del">
          <ac:chgData name="ANTONY, ARUN" userId="d86b1dba-fe36-40c0-9eda-6f0b790588dd" providerId="ADAL" clId="{87E53DA8-F1FE-423D-A163-0365CE65B8F0}" dt="2019-03-03T13:40:30.655" v="3249" actId="478"/>
          <ac:spMkLst>
            <pc:docMk/>
            <pc:sldMk cId="1325408001" sldId="263"/>
            <ac:spMk id="2" creationId="{73820A97-8DBF-45E2-B288-90DAB5C8B65B}"/>
          </ac:spMkLst>
        </pc:spChg>
        <pc:spChg chg="del">
          <ac:chgData name="ANTONY, ARUN" userId="d86b1dba-fe36-40c0-9eda-6f0b790588dd" providerId="ADAL" clId="{87E53DA8-F1FE-423D-A163-0365CE65B8F0}" dt="2019-03-03T09:30:09.987" v="142"/>
          <ac:spMkLst>
            <pc:docMk/>
            <pc:sldMk cId="1325408001" sldId="263"/>
            <ac:spMk id="3" creationId="{32A9511C-468E-4F16-82CE-34CDFAD0706C}"/>
          </ac:spMkLst>
        </pc:spChg>
        <pc:spChg chg="add mod">
          <ac:chgData name="ANTONY, ARUN" userId="d86b1dba-fe36-40c0-9eda-6f0b790588dd" providerId="ADAL" clId="{87E53DA8-F1FE-423D-A163-0365CE65B8F0}" dt="2019-03-03T10:26:02.447" v="2531" actId="1076"/>
          <ac:spMkLst>
            <pc:docMk/>
            <pc:sldMk cId="1325408001" sldId="263"/>
            <ac:spMk id="4" creationId="{F8ECE234-2CCB-4BCB-A2AB-59B1F913086C}"/>
          </ac:spMkLst>
        </pc:spChg>
        <pc:spChg chg="add mod">
          <ac:chgData name="ANTONY, ARUN" userId="d86b1dba-fe36-40c0-9eda-6f0b790588dd" providerId="ADAL" clId="{87E53DA8-F1FE-423D-A163-0365CE65B8F0}" dt="2019-03-03T10:25:57.470" v="2530" actId="20577"/>
          <ac:spMkLst>
            <pc:docMk/>
            <pc:sldMk cId="1325408001" sldId="263"/>
            <ac:spMk id="5" creationId="{1838AB28-1304-4E46-9A01-DF188EA0B729}"/>
          </ac:spMkLst>
        </pc:spChg>
        <pc:picChg chg="add mod">
          <ac:chgData name="ANTONY, ARUN" userId="d86b1dba-fe36-40c0-9eda-6f0b790588dd" providerId="ADAL" clId="{87E53DA8-F1FE-423D-A163-0365CE65B8F0}" dt="2019-03-03T09:30:18.589" v="143" actId="1076"/>
          <ac:picMkLst>
            <pc:docMk/>
            <pc:sldMk cId="1325408001" sldId="263"/>
            <ac:picMk id="6146" creationId="{B97C2D8F-FD04-4BF0-9798-2ECC8CB9DF91}"/>
          </ac:picMkLst>
        </pc:picChg>
        <pc:picChg chg="add mod">
          <ac:chgData name="ANTONY, ARUN" userId="d86b1dba-fe36-40c0-9eda-6f0b790588dd" providerId="ADAL" clId="{87E53DA8-F1FE-423D-A163-0365CE65B8F0}" dt="2019-03-03T09:30:38.118" v="146" actId="14100"/>
          <ac:picMkLst>
            <pc:docMk/>
            <pc:sldMk cId="1325408001" sldId="263"/>
            <ac:picMk id="6148" creationId="{A360CF52-5223-472E-9DCB-D0C57D9322CB}"/>
          </ac:picMkLst>
        </pc:picChg>
      </pc:sldChg>
      <pc:sldChg chg="addSp delSp modSp add del">
        <pc:chgData name="ANTONY, ARUN" userId="d86b1dba-fe36-40c0-9eda-6f0b790588dd" providerId="ADAL" clId="{87E53DA8-F1FE-423D-A163-0365CE65B8F0}" dt="2019-03-03T13:43:56.087" v="3314" actId="2696"/>
        <pc:sldMkLst>
          <pc:docMk/>
          <pc:sldMk cId="4204818165" sldId="264"/>
        </pc:sldMkLst>
        <pc:spChg chg="del">
          <ac:chgData name="ANTONY, ARUN" userId="d86b1dba-fe36-40c0-9eda-6f0b790588dd" providerId="ADAL" clId="{87E53DA8-F1FE-423D-A163-0365CE65B8F0}" dt="2019-03-03T09:31:01.115" v="147"/>
          <ac:spMkLst>
            <pc:docMk/>
            <pc:sldMk cId="4204818165" sldId="264"/>
            <ac:spMk id="3" creationId="{32A9511C-468E-4F16-82CE-34CDFAD0706C}"/>
          </ac:spMkLst>
        </pc:spChg>
        <pc:spChg chg="add mod">
          <ac:chgData name="ANTONY, ARUN" userId="d86b1dba-fe36-40c0-9eda-6f0b790588dd" providerId="ADAL" clId="{87E53DA8-F1FE-423D-A163-0365CE65B8F0}" dt="2019-03-03T10:25:44.370" v="2516" actId="1076"/>
          <ac:spMkLst>
            <pc:docMk/>
            <pc:sldMk cId="4204818165" sldId="264"/>
            <ac:spMk id="4" creationId="{72B4EA5E-4DF0-4290-BA9A-DB2EC34D7B93}"/>
          </ac:spMkLst>
        </pc:spChg>
        <pc:spChg chg="add mod">
          <ac:chgData name="ANTONY, ARUN" userId="d86b1dba-fe36-40c0-9eda-6f0b790588dd" providerId="ADAL" clId="{87E53DA8-F1FE-423D-A163-0365CE65B8F0}" dt="2019-03-03T10:26:10.450" v="2532" actId="1076"/>
          <ac:spMkLst>
            <pc:docMk/>
            <pc:sldMk cId="4204818165" sldId="264"/>
            <ac:spMk id="7" creationId="{527FA3DB-FEEA-4672-B0C9-C18F9EB5987C}"/>
          </ac:spMkLst>
        </pc:spChg>
        <pc:picChg chg="add mod">
          <ac:chgData name="ANTONY, ARUN" userId="d86b1dba-fe36-40c0-9eda-6f0b790588dd" providerId="ADAL" clId="{87E53DA8-F1FE-423D-A163-0365CE65B8F0}" dt="2019-03-03T13:41:52.219" v="3260" actId="14100"/>
          <ac:picMkLst>
            <pc:docMk/>
            <pc:sldMk cId="4204818165" sldId="264"/>
            <ac:picMk id="7170" creationId="{FE73905C-6E88-42E7-BF59-43E99707394F}"/>
          </ac:picMkLst>
        </pc:picChg>
        <pc:picChg chg="add mod">
          <ac:chgData name="ANTONY, ARUN" userId="d86b1dba-fe36-40c0-9eda-6f0b790588dd" providerId="ADAL" clId="{87E53DA8-F1FE-423D-A163-0365CE65B8F0}" dt="2019-03-03T13:41:52.219" v="3260" actId="14100"/>
          <ac:picMkLst>
            <pc:docMk/>
            <pc:sldMk cId="4204818165" sldId="264"/>
            <ac:picMk id="7172" creationId="{7D0B9EA8-7649-4B69-858C-848BDFE036E5}"/>
          </ac:picMkLst>
        </pc:picChg>
      </pc:sldChg>
      <pc:sldChg chg="modSp add">
        <pc:chgData name="ANTONY, ARUN" userId="d86b1dba-fe36-40c0-9eda-6f0b790588dd" providerId="ADAL" clId="{87E53DA8-F1FE-423D-A163-0365CE65B8F0}" dt="2019-03-03T10:21:47.729" v="2323"/>
        <pc:sldMkLst>
          <pc:docMk/>
          <pc:sldMk cId="1346052333" sldId="265"/>
        </pc:sldMkLst>
        <pc:spChg chg="mod">
          <ac:chgData name="ANTONY, ARUN" userId="d86b1dba-fe36-40c0-9eda-6f0b790588dd" providerId="ADAL" clId="{87E53DA8-F1FE-423D-A163-0365CE65B8F0}" dt="2019-03-03T09:32:12.665" v="180" actId="20577"/>
          <ac:spMkLst>
            <pc:docMk/>
            <pc:sldMk cId="1346052333" sldId="265"/>
            <ac:spMk id="2" creationId="{73820A97-8DBF-45E2-B288-90DAB5C8B65B}"/>
          </ac:spMkLst>
        </pc:spChg>
        <pc:spChg chg="mod">
          <ac:chgData name="ANTONY, ARUN" userId="d86b1dba-fe36-40c0-9eda-6f0b790588dd" providerId="ADAL" clId="{87E53DA8-F1FE-423D-A163-0365CE65B8F0}" dt="2019-03-03T10:21:47.729" v="2323"/>
          <ac:spMkLst>
            <pc:docMk/>
            <pc:sldMk cId="1346052333" sldId="265"/>
            <ac:spMk id="3" creationId="{32A9511C-468E-4F16-82CE-34CDFAD0706C}"/>
          </ac:spMkLst>
        </pc:spChg>
      </pc:sldChg>
      <pc:sldChg chg="modSp add ord">
        <pc:chgData name="ANTONY, ARUN" userId="d86b1dba-fe36-40c0-9eda-6f0b790588dd" providerId="ADAL" clId="{87E53DA8-F1FE-423D-A163-0365CE65B8F0}" dt="2019-03-03T13:54:21.325" v="3729" actId="20577"/>
        <pc:sldMkLst>
          <pc:docMk/>
          <pc:sldMk cId="1643397593" sldId="266"/>
        </pc:sldMkLst>
        <pc:spChg chg="mod">
          <ac:chgData name="ANTONY, ARUN" userId="d86b1dba-fe36-40c0-9eda-6f0b790588dd" providerId="ADAL" clId="{87E53DA8-F1FE-423D-A163-0365CE65B8F0}" dt="2019-03-03T09:56:13.017" v="925"/>
          <ac:spMkLst>
            <pc:docMk/>
            <pc:sldMk cId="1643397593" sldId="266"/>
            <ac:spMk id="2" creationId="{73820A97-8DBF-45E2-B288-90DAB5C8B65B}"/>
          </ac:spMkLst>
        </pc:spChg>
        <pc:spChg chg="mod">
          <ac:chgData name="ANTONY, ARUN" userId="d86b1dba-fe36-40c0-9eda-6f0b790588dd" providerId="ADAL" clId="{87E53DA8-F1FE-423D-A163-0365CE65B8F0}" dt="2019-03-03T13:54:21.325" v="3729" actId="20577"/>
          <ac:spMkLst>
            <pc:docMk/>
            <pc:sldMk cId="1643397593" sldId="266"/>
            <ac:spMk id="3" creationId="{32A9511C-468E-4F16-82CE-34CDFAD0706C}"/>
          </ac:spMkLst>
        </pc:spChg>
      </pc:sldChg>
      <pc:sldChg chg="add del">
        <pc:chgData name="ANTONY, ARUN" userId="d86b1dba-fe36-40c0-9eda-6f0b790588dd" providerId="ADAL" clId="{87E53DA8-F1FE-423D-A163-0365CE65B8F0}" dt="2019-03-03T10:20:05.420" v="2241" actId="2696"/>
        <pc:sldMkLst>
          <pc:docMk/>
          <pc:sldMk cId="1374279680" sldId="267"/>
        </pc:sldMkLst>
      </pc:sldChg>
      <pc:sldChg chg="addSp modSp add">
        <pc:chgData name="ANTONY, ARUN" userId="d86b1dba-fe36-40c0-9eda-6f0b790588dd" providerId="ADAL" clId="{87E53DA8-F1FE-423D-A163-0365CE65B8F0}" dt="2019-03-03T13:44:27.931" v="3316" actId="1076"/>
        <pc:sldMkLst>
          <pc:docMk/>
          <pc:sldMk cId="1802706389" sldId="268"/>
        </pc:sldMkLst>
        <pc:spChg chg="add mod">
          <ac:chgData name="ANTONY, ARUN" userId="d86b1dba-fe36-40c0-9eda-6f0b790588dd" providerId="ADAL" clId="{87E53DA8-F1FE-423D-A163-0365CE65B8F0}" dt="2019-03-03T13:44:27.931" v="3316" actId="1076"/>
          <ac:spMkLst>
            <pc:docMk/>
            <pc:sldMk cId="1802706389" sldId="268"/>
            <ac:spMk id="2" creationId="{B0C14B5D-4324-4675-957E-0A251E3545AD}"/>
          </ac:spMkLst>
        </pc:spChg>
      </pc:sldChg>
      <pc:sldChg chg="addSp modSp add">
        <pc:chgData name="ANTONY, ARUN" userId="d86b1dba-fe36-40c0-9eda-6f0b790588dd" providerId="ADAL" clId="{87E53DA8-F1FE-423D-A163-0365CE65B8F0}" dt="2019-03-03T13:43:44.986" v="3312" actId="20577"/>
        <pc:sldMkLst>
          <pc:docMk/>
          <pc:sldMk cId="2210807863" sldId="269"/>
        </pc:sldMkLst>
        <pc:spChg chg="mod">
          <ac:chgData name="ANTONY, ARUN" userId="d86b1dba-fe36-40c0-9eda-6f0b790588dd" providerId="ADAL" clId="{87E53DA8-F1FE-423D-A163-0365CE65B8F0}" dt="2019-03-03T10:05:47.578" v="1397" actId="20577"/>
          <ac:spMkLst>
            <pc:docMk/>
            <pc:sldMk cId="2210807863" sldId="269"/>
            <ac:spMk id="2" creationId="{C41074B0-F267-4483-B3EC-4E372A06CB64}"/>
          </ac:spMkLst>
        </pc:spChg>
        <pc:spChg chg="mod">
          <ac:chgData name="ANTONY, ARUN" userId="d86b1dba-fe36-40c0-9eda-6f0b790588dd" providerId="ADAL" clId="{87E53DA8-F1FE-423D-A163-0365CE65B8F0}" dt="2019-03-03T13:39:49.857" v="3248" actId="20577"/>
          <ac:spMkLst>
            <pc:docMk/>
            <pc:sldMk cId="2210807863" sldId="269"/>
            <ac:spMk id="3" creationId="{19F21B7B-33DC-460E-8E84-4504519A7E02}"/>
          </ac:spMkLst>
        </pc:spChg>
        <pc:spChg chg="add mod">
          <ac:chgData name="ANTONY, ARUN" userId="d86b1dba-fe36-40c0-9eda-6f0b790588dd" providerId="ADAL" clId="{87E53DA8-F1FE-423D-A163-0365CE65B8F0}" dt="2019-03-03T13:43:44.986" v="3312" actId="20577"/>
          <ac:spMkLst>
            <pc:docMk/>
            <pc:sldMk cId="2210807863" sldId="269"/>
            <ac:spMk id="4" creationId="{7EC7EBB2-9CD0-4170-9004-CB379BFA1312}"/>
          </ac:spMkLst>
        </pc:spChg>
      </pc:sldChg>
      <pc:sldChg chg="modSp add">
        <pc:chgData name="ANTONY, ARUN" userId="d86b1dba-fe36-40c0-9eda-6f0b790588dd" providerId="ADAL" clId="{87E53DA8-F1FE-423D-A163-0365CE65B8F0}" dt="2019-03-03T10:19:31.695" v="2240" actId="20577"/>
        <pc:sldMkLst>
          <pc:docMk/>
          <pc:sldMk cId="2055766129" sldId="270"/>
        </pc:sldMkLst>
        <pc:spChg chg="mod">
          <ac:chgData name="ANTONY, ARUN" userId="d86b1dba-fe36-40c0-9eda-6f0b790588dd" providerId="ADAL" clId="{87E53DA8-F1FE-423D-A163-0365CE65B8F0}" dt="2019-03-03T10:14:37.876" v="2036" actId="20577"/>
          <ac:spMkLst>
            <pc:docMk/>
            <pc:sldMk cId="2055766129" sldId="270"/>
            <ac:spMk id="2" creationId="{137361DF-779B-4D49-802C-65028FB6EF79}"/>
          </ac:spMkLst>
        </pc:spChg>
        <pc:spChg chg="mod">
          <ac:chgData name="ANTONY, ARUN" userId="d86b1dba-fe36-40c0-9eda-6f0b790588dd" providerId="ADAL" clId="{87E53DA8-F1FE-423D-A163-0365CE65B8F0}" dt="2019-03-03T10:19:31.695" v="2240" actId="20577"/>
          <ac:spMkLst>
            <pc:docMk/>
            <pc:sldMk cId="2055766129" sldId="270"/>
            <ac:spMk id="3" creationId="{F0BE991C-3658-4E6D-9FA2-03C875B8AEEC}"/>
          </ac:spMkLst>
        </pc:spChg>
      </pc:sldChg>
      <pc:sldChg chg="modSp add del">
        <pc:chgData name="ANTONY, ARUN" userId="d86b1dba-fe36-40c0-9eda-6f0b790588dd" providerId="ADAL" clId="{87E53DA8-F1FE-423D-A163-0365CE65B8F0}" dt="2019-03-03T13:38:33.250" v="3193" actId="2696"/>
        <pc:sldMkLst>
          <pc:docMk/>
          <pc:sldMk cId="1137107" sldId="271"/>
        </pc:sldMkLst>
        <pc:spChg chg="mod">
          <ac:chgData name="ANTONY, ARUN" userId="d86b1dba-fe36-40c0-9eda-6f0b790588dd" providerId="ADAL" clId="{87E53DA8-F1FE-423D-A163-0365CE65B8F0}" dt="2019-03-03T13:27:36.390" v="2567" actId="20577"/>
          <ac:spMkLst>
            <pc:docMk/>
            <pc:sldMk cId="1137107" sldId="271"/>
            <ac:spMk id="2" creationId="{42FE729A-C248-465E-9EFE-6C048B298B70}"/>
          </ac:spMkLst>
        </pc:spChg>
        <pc:spChg chg="mod">
          <ac:chgData name="ANTONY, ARUN" userId="d86b1dba-fe36-40c0-9eda-6f0b790588dd" providerId="ADAL" clId="{87E53DA8-F1FE-423D-A163-0365CE65B8F0}" dt="2019-03-03T13:37:32.614" v="3186" actId="14100"/>
          <ac:spMkLst>
            <pc:docMk/>
            <pc:sldMk cId="1137107" sldId="271"/>
            <ac:spMk id="3" creationId="{20915FD9-B772-450E-99B9-FB07EA94092C}"/>
          </ac:spMkLst>
        </pc:spChg>
      </pc:sldChg>
      <pc:sldChg chg="modSp add">
        <pc:chgData name="ANTONY, ARUN" userId="d86b1dba-fe36-40c0-9eda-6f0b790588dd" providerId="ADAL" clId="{87E53DA8-F1FE-423D-A163-0365CE65B8F0}" dt="2019-03-03T13:34:49.612" v="3119" actId="20577"/>
        <pc:sldMkLst>
          <pc:docMk/>
          <pc:sldMk cId="1352220627" sldId="272"/>
        </pc:sldMkLst>
        <pc:spChg chg="mod">
          <ac:chgData name="ANTONY, ARUN" userId="d86b1dba-fe36-40c0-9eda-6f0b790588dd" providerId="ADAL" clId="{87E53DA8-F1FE-423D-A163-0365CE65B8F0}" dt="2019-03-03T13:30:50.726" v="2810" actId="20577"/>
          <ac:spMkLst>
            <pc:docMk/>
            <pc:sldMk cId="1352220627" sldId="272"/>
            <ac:spMk id="2" creationId="{ECB88022-392A-4E39-B27A-87DBCF89519A}"/>
          </ac:spMkLst>
        </pc:spChg>
        <pc:spChg chg="mod">
          <ac:chgData name="ANTONY, ARUN" userId="d86b1dba-fe36-40c0-9eda-6f0b790588dd" providerId="ADAL" clId="{87E53DA8-F1FE-423D-A163-0365CE65B8F0}" dt="2019-03-03T13:34:49.612" v="3119" actId="20577"/>
          <ac:spMkLst>
            <pc:docMk/>
            <pc:sldMk cId="1352220627" sldId="272"/>
            <ac:spMk id="3" creationId="{8EB25844-71A2-43DA-9971-F8BC4835A4FD}"/>
          </ac:spMkLst>
        </pc:spChg>
      </pc:sldChg>
      <pc:sldChg chg="addSp modSp add">
        <pc:chgData name="ANTONY, ARUN" userId="d86b1dba-fe36-40c0-9eda-6f0b790588dd" providerId="ADAL" clId="{87E53DA8-F1FE-423D-A163-0365CE65B8F0}" dt="2019-03-03T13:43:14.498" v="3281" actId="20577"/>
        <pc:sldMkLst>
          <pc:docMk/>
          <pc:sldMk cId="908272061" sldId="273"/>
        </pc:sldMkLst>
        <pc:spChg chg="add mod">
          <ac:chgData name="ANTONY, ARUN" userId="d86b1dba-fe36-40c0-9eda-6f0b790588dd" providerId="ADAL" clId="{87E53DA8-F1FE-423D-A163-0365CE65B8F0}" dt="2019-03-03T13:42:56.411" v="3272" actId="20577"/>
          <ac:spMkLst>
            <pc:docMk/>
            <pc:sldMk cId="908272061" sldId="273"/>
            <ac:spMk id="4" creationId="{C375AB84-782B-4B98-A7D5-F881F71F2F1D}"/>
          </ac:spMkLst>
        </pc:spChg>
        <pc:spChg chg="add mod">
          <ac:chgData name="ANTONY, ARUN" userId="d86b1dba-fe36-40c0-9eda-6f0b790588dd" providerId="ADAL" clId="{87E53DA8-F1FE-423D-A163-0365CE65B8F0}" dt="2019-03-03T13:43:00.150" v="3275" actId="20577"/>
          <ac:spMkLst>
            <pc:docMk/>
            <pc:sldMk cId="908272061" sldId="273"/>
            <ac:spMk id="5" creationId="{E0DBC14B-F6D9-41D9-8972-83A3F2FEEFE2}"/>
          </ac:spMkLst>
        </pc:spChg>
        <pc:spChg chg="add mod">
          <ac:chgData name="ANTONY, ARUN" userId="d86b1dba-fe36-40c0-9eda-6f0b790588dd" providerId="ADAL" clId="{87E53DA8-F1FE-423D-A163-0365CE65B8F0}" dt="2019-03-03T13:43:14.498" v="3281" actId="20577"/>
          <ac:spMkLst>
            <pc:docMk/>
            <pc:sldMk cId="908272061" sldId="273"/>
            <ac:spMk id="8" creationId="{4EBFA65A-3D0B-4052-A26A-DD4F9B21C6B6}"/>
          </ac:spMkLst>
        </pc:spChg>
        <pc:spChg chg="add mod">
          <ac:chgData name="ANTONY, ARUN" userId="d86b1dba-fe36-40c0-9eda-6f0b790588dd" providerId="ADAL" clId="{87E53DA8-F1FE-423D-A163-0365CE65B8F0}" dt="2019-03-03T13:43:05.027" v="3278" actId="20577"/>
          <ac:spMkLst>
            <pc:docMk/>
            <pc:sldMk cId="908272061" sldId="273"/>
            <ac:spMk id="9" creationId="{3CE2DAE2-D36D-408E-904D-52346724A745}"/>
          </ac:spMkLst>
        </pc:spChg>
        <pc:picChg chg="add mod">
          <ac:chgData name="ANTONY, ARUN" userId="d86b1dba-fe36-40c0-9eda-6f0b790588dd" providerId="ADAL" clId="{87E53DA8-F1FE-423D-A163-0365CE65B8F0}" dt="2019-03-03T13:41:23.389" v="3256" actId="1076"/>
          <ac:picMkLst>
            <pc:docMk/>
            <pc:sldMk cId="908272061" sldId="273"/>
            <ac:picMk id="2" creationId="{F4681AC5-DCE7-41BD-B248-409A18E0EB42}"/>
          </ac:picMkLst>
        </pc:picChg>
        <pc:picChg chg="add mod">
          <ac:chgData name="ANTONY, ARUN" userId="d86b1dba-fe36-40c0-9eda-6f0b790588dd" providerId="ADAL" clId="{87E53DA8-F1FE-423D-A163-0365CE65B8F0}" dt="2019-03-03T13:41:23.389" v="3256" actId="1076"/>
          <ac:picMkLst>
            <pc:docMk/>
            <pc:sldMk cId="908272061" sldId="273"/>
            <ac:picMk id="3" creationId="{E0C9EDAD-7951-4C3D-9941-006217F951F0}"/>
          </ac:picMkLst>
        </pc:picChg>
        <pc:picChg chg="add mod">
          <ac:chgData name="ANTONY, ARUN" userId="d86b1dba-fe36-40c0-9eda-6f0b790588dd" providerId="ADAL" clId="{87E53DA8-F1FE-423D-A163-0365CE65B8F0}" dt="2019-03-03T13:42:05.794" v="3263" actId="1076"/>
          <ac:picMkLst>
            <pc:docMk/>
            <pc:sldMk cId="908272061" sldId="273"/>
            <ac:picMk id="6" creationId="{DCCA5ABC-0FED-4B8C-93B8-0E6980153C12}"/>
          </ac:picMkLst>
        </pc:picChg>
        <pc:picChg chg="add mod">
          <ac:chgData name="ANTONY, ARUN" userId="d86b1dba-fe36-40c0-9eda-6f0b790588dd" providerId="ADAL" clId="{87E53DA8-F1FE-423D-A163-0365CE65B8F0}" dt="2019-03-03T13:42:11.437" v="3264" actId="1076"/>
          <ac:picMkLst>
            <pc:docMk/>
            <pc:sldMk cId="908272061" sldId="273"/>
            <ac:picMk id="7" creationId="{5B43DF31-3D1C-42A6-B787-B5672BCFA694}"/>
          </ac:picMkLst>
        </pc:picChg>
      </pc:sldChg>
      <pc:sldChg chg="modSp add">
        <pc:chgData name="ANTONY, ARUN" userId="d86b1dba-fe36-40c0-9eda-6f0b790588dd" providerId="ADAL" clId="{87E53DA8-F1FE-423D-A163-0365CE65B8F0}" dt="2019-03-03T13:51:51.108" v="3519" actId="14100"/>
        <pc:sldMkLst>
          <pc:docMk/>
          <pc:sldMk cId="597698026" sldId="274"/>
        </pc:sldMkLst>
        <pc:spChg chg="mod">
          <ac:chgData name="ANTONY, ARUN" userId="d86b1dba-fe36-40c0-9eda-6f0b790588dd" providerId="ADAL" clId="{87E53DA8-F1FE-423D-A163-0365CE65B8F0}" dt="2019-03-03T13:46:00.264" v="3374" actId="20577"/>
          <ac:spMkLst>
            <pc:docMk/>
            <pc:sldMk cId="597698026" sldId="274"/>
            <ac:spMk id="2" creationId="{5BBF2044-1889-4384-969C-50AAE4332F6D}"/>
          </ac:spMkLst>
        </pc:spChg>
        <pc:spChg chg="mod">
          <ac:chgData name="ANTONY, ARUN" userId="d86b1dba-fe36-40c0-9eda-6f0b790588dd" providerId="ADAL" clId="{87E53DA8-F1FE-423D-A163-0365CE65B8F0}" dt="2019-03-03T13:51:51.108" v="3519" actId="14100"/>
          <ac:spMkLst>
            <pc:docMk/>
            <pc:sldMk cId="597698026" sldId="274"/>
            <ac:spMk id="3" creationId="{72D7DE9D-81D1-47F9-94DF-DE7D96CFC7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5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8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5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910C-82DF-4E7D-8338-3DEEA84A3172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6088FA-6C44-4188-94C7-FF8D2E9E9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16133-FFE7-4868-964A-5671EF9F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UbeR</a:t>
            </a:r>
            <a:r>
              <a:rPr lang="en-US" sz="4000" dirty="0">
                <a:solidFill>
                  <a:srgbClr val="FFFFFF"/>
                </a:solidFill>
              </a:rPr>
              <a:t> supply demand gap: case study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62B81E4F-59E1-49E3-926A-A755C6CE5B9F}"/>
              </a:ext>
            </a:extLst>
          </p:cNvPr>
          <p:cNvSpPr txBox="1">
            <a:spLocks/>
          </p:cNvSpPr>
          <p:nvPr/>
        </p:nvSpPr>
        <p:spPr>
          <a:xfrm>
            <a:off x="4981554" y="4303596"/>
            <a:ext cx="2848300" cy="517442"/>
          </a:xfrm>
          <a:prstGeom prst="rect">
            <a:avLst/>
          </a:prstGeom>
        </p:spPr>
        <p:txBody>
          <a:bodyPr vert="horz" lIns="91440" tIns="91440" rIns="91440" bIns="9144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Arun antony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iiitb">
            <a:extLst>
              <a:ext uri="{FF2B5EF4-FFF2-40B4-BE49-F238E27FC236}">
                <a16:creationId xmlns:a16="http://schemas.microsoft.com/office/drawing/2014/main" id="{7F013580-BC0B-4991-880A-E1B68B5D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13" y="2254928"/>
            <a:ext cx="2419350" cy="9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92FA94B-D675-4E0B-9920-6AE8834E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13" y="3854045"/>
            <a:ext cx="240199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uber logo">
            <a:extLst>
              <a:ext uri="{FF2B5EF4-FFF2-40B4-BE49-F238E27FC236}">
                <a16:creationId xmlns:a16="http://schemas.microsoft.com/office/drawing/2014/main" id="{9F7AD1F2-954F-45B5-88F4-3EF96B3B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651" y="1015745"/>
            <a:ext cx="2331914" cy="10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6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681AC5-DCE7-41BD-B248-409A18E0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1" y="340658"/>
            <a:ext cx="3878429" cy="26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0C9EDAD-7951-4C3D-9941-006217F9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11" y="413273"/>
            <a:ext cx="3640666" cy="247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5AB84-782B-4B98-A7D5-F881F71F2F1D}"/>
              </a:ext>
            </a:extLst>
          </p:cNvPr>
          <p:cNvSpPr txBox="1"/>
          <p:nvPr/>
        </p:nvSpPr>
        <p:spPr>
          <a:xfrm>
            <a:off x="1704523" y="43941"/>
            <a:ext cx="28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Early Morning hours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BC14B-F6D9-41D9-8972-83A3F2FEEFE2}"/>
              </a:ext>
            </a:extLst>
          </p:cNvPr>
          <p:cNvSpPr/>
          <p:nvPr/>
        </p:nvSpPr>
        <p:spPr>
          <a:xfrm>
            <a:off x="8072492" y="60127"/>
            <a:ext cx="181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Daytime hours</a:t>
            </a:r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CA5ABC-0FED-4B8C-93B8-0E698015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6" y="3297741"/>
            <a:ext cx="3987737" cy="26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B43DF31-3D1C-42A6-B787-B5672BCF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47" y="3297741"/>
            <a:ext cx="3857815" cy="26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BFA65A-3D0B-4052-A26A-DD4F9B21C6B6}"/>
              </a:ext>
            </a:extLst>
          </p:cNvPr>
          <p:cNvSpPr/>
          <p:nvPr/>
        </p:nvSpPr>
        <p:spPr>
          <a:xfrm>
            <a:off x="8219949" y="2990676"/>
            <a:ext cx="1514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Night hours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2DAE2-D36D-408E-904D-52346724A745}"/>
              </a:ext>
            </a:extLst>
          </p:cNvPr>
          <p:cNvSpPr/>
          <p:nvPr/>
        </p:nvSpPr>
        <p:spPr>
          <a:xfrm>
            <a:off x="1956565" y="2990676"/>
            <a:ext cx="222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Late Evening hours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27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61DF-779B-4D49-802C-65028FB6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demand gap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991C-3658-4E6D-9FA2-03C875B8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City to Airport : During Early morning has the severe supply demand gap</a:t>
            </a:r>
          </a:p>
          <a:p>
            <a:r>
              <a:rPr lang="en-US" dirty="0"/>
              <a:t>Airport to City: During late evening and night hours has the severe supply demand gap</a:t>
            </a:r>
          </a:p>
          <a:p>
            <a:r>
              <a:rPr lang="en-US" dirty="0"/>
              <a:t>During late night and morning hours drivers tend to cancel majority of bookings from City to Airport</a:t>
            </a:r>
          </a:p>
          <a:p>
            <a:r>
              <a:rPr lang="en-US" dirty="0"/>
              <a:t>During afternoon and late evenings, the non-availability of cabs (more than 3x demand) from Airport to City is noticed from the trends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76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0A97-8DBF-45E2-B288-90DAB5C8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Reasons for Supply-Demand gap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511C-468E-4F16-82CE-34CDFAD0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time on trips between Airport and City is high, which affects the earnings of drivers and it pushes the drivers to cancellation trips to and from Airport</a:t>
            </a:r>
          </a:p>
          <a:p>
            <a:r>
              <a:rPr lang="en-US" dirty="0"/>
              <a:t>Travel from city to airport and vice-versa is time consuming due to heavy traffic in cities during peak hours </a:t>
            </a:r>
          </a:p>
          <a:p>
            <a:r>
              <a:rPr lang="en-US" dirty="0"/>
              <a:t>Non availability of sufficient cars at </a:t>
            </a:r>
            <a:r>
              <a:rPr lang="en-US"/>
              <a:t>peak hours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39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0A97-8DBF-45E2-B288-90DAB5C8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511C-468E-4F16-82CE-34CDFAD0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incentives/allowances and penalties for cancellation above threshold during peak hours for airport trips must be provided</a:t>
            </a:r>
          </a:p>
          <a:p>
            <a:r>
              <a:rPr lang="en-US" dirty="0"/>
              <a:t>Incentives/credits for new drivers joining Uber can be provided</a:t>
            </a:r>
          </a:p>
          <a:p>
            <a:r>
              <a:rPr lang="en-US" dirty="0"/>
              <a:t>Refreshing hub for Drivers near Airport can be provided</a:t>
            </a:r>
          </a:p>
          <a:p>
            <a:r>
              <a:rPr lang="en-US" dirty="0"/>
              <a:t>Credits for waiting time between trips due to less demand to be provided</a:t>
            </a:r>
          </a:p>
          <a:p>
            <a:r>
              <a:rPr lang="en-US" dirty="0"/>
              <a:t>Special credits to Pre-Scheduled booking facility for customers </a:t>
            </a:r>
          </a:p>
          <a:p>
            <a:r>
              <a:rPr lang="en-US" dirty="0"/>
              <a:t>Provide a short term offer for customers like “50% off to Airport Trip this Month”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05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14B5D-4324-4675-957E-0A251E3545AD}"/>
              </a:ext>
            </a:extLst>
          </p:cNvPr>
          <p:cNvSpPr txBox="1"/>
          <p:nvPr/>
        </p:nvSpPr>
        <p:spPr>
          <a:xfrm>
            <a:off x="4473217" y="2659559"/>
            <a:ext cx="7066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Thank You!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022-392A-4E39-B27A-87DBCF8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5844-71A2-43DA-9971-F8BC4835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Supply-Demand Problems on Uber data  </a:t>
            </a:r>
          </a:p>
          <a:p>
            <a:r>
              <a:rPr lang="en-US" dirty="0"/>
              <a:t>Airport – City travel booking details over a period of time, are provided as input</a:t>
            </a:r>
          </a:p>
          <a:p>
            <a:r>
              <a:rPr lang="en-US" dirty="0"/>
              <a:t>Identify the burning issues, gap between supply and demand, root causes of the issues </a:t>
            </a:r>
          </a:p>
          <a:p>
            <a:r>
              <a:rPr lang="en-US" dirty="0"/>
              <a:t>Suggest recommendations to overcome the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2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74B0-F267-4483-B3EC-4E372A06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1B7B-33DC-460E-8E84-4504519A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833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The average values are estimated for analysis</a:t>
            </a:r>
          </a:p>
          <a:p>
            <a:r>
              <a:rPr lang="en-US" dirty="0"/>
              <a:t>Any trends due to any festivals/special occasions are not considered</a:t>
            </a:r>
          </a:p>
          <a:p>
            <a:r>
              <a:rPr lang="en-US" dirty="0"/>
              <a:t>Only details of Cancellation of trip by drivers,  the Trips completed, Non availability of cabs with their timestamp were the only factors considered for analysis</a:t>
            </a:r>
          </a:p>
          <a:p>
            <a:r>
              <a:rPr lang="en-US" dirty="0"/>
              <a:t>Any behavioral characteristics of drivers or customers is not considered</a:t>
            </a:r>
          </a:p>
          <a:p>
            <a:r>
              <a:rPr lang="en-US" dirty="0"/>
              <a:t>Offers or introduction of new competitive players are not considered</a:t>
            </a:r>
          </a:p>
          <a:p>
            <a:r>
              <a:rPr lang="en-US" dirty="0"/>
              <a:t>Segmentation of hours used for analysis: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7EBB2-9CD0-4170-9004-CB379BFA1312}"/>
              </a:ext>
            </a:extLst>
          </p:cNvPr>
          <p:cNvSpPr txBox="1">
            <a:spLocks/>
          </p:cNvSpPr>
          <p:nvPr/>
        </p:nvSpPr>
        <p:spPr>
          <a:xfrm>
            <a:off x="2099650" y="5153618"/>
            <a:ext cx="9603275" cy="112696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12 AM – 6 AM : Early Morning</a:t>
            </a:r>
          </a:p>
          <a:p>
            <a:r>
              <a:rPr lang="en-US" sz="1800" dirty="0"/>
              <a:t>6 AM – 4 PM : Daytime</a:t>
            </a:r>
          </a:p>
          <a:p>
            <a:r>
              <a:rPr lang="en-US" sz="1800" dirty="0"/>
              <a:t>4 PM – 8 PM : Evening</a:t>
            </a:r>
          </a:p>
          <a:p>
            <a:r>
              <a:rPr lang="en-US" sz="1800" dirty="0"/>
              <a:t>8 PM – 12 AM : Night Hours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1080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2044-1889-4384-969C-50AAE43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DE9D-81D1-47F9-94DF-DE7D96CF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5571" cy="403774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Data Cleaning and Preparation</a:t>
            </a:r>
          </a:p>
          <a:p>
            <a:pPr lvl="1"/>
            <a:r>
              <a:rPr lang="en-US" dirty="0"/>
              <a:t>Identify the data quality issues and clean the data</a:t>
            </a:r>
          </a:p>
          <a:p>
            <a:pPr lvl="1"/>
            <a:r>
              <a:rPr lang="en-US" dirty="0"/>
              <a:t>Format date and time fields </a:t>
            </a:r>
          </a:p>
          <a:p>
            <a:pPr lvl="1"/>
            <a:r>
              <a:rPr lang="en-US" dirty="0"/>
              <a:t>Derive new variables needed for analysis </a:t>
            </a:r>
            <a:endParaRPr lang="en-GB" b="1" dirty="0"/>
          </a:p>
          <a:p>
            <a:r>
              <a:rPr lang="en-GB" b="1" dirty="0"/>
              <a:t>Data Exploration and Analysis</a:t>
            </a:r>
          </a:p>
          <a:p>
            <a:pPr lvl="1"/>
            <a:r>
              <a:rPr lang="en-US" dirty="0"/>
              <a:t>Analyze the data for different time slots</a:t>
            </a:r>
          </a:p>
          <a:p>
            <a:pPr lvl="1"/>
            <a:r>
              <a:rPr lang="en-US" dirty="0"/>
              <a:t>Identify type of requests and time slot that constitutes for supply-demand gap</a:t>
            </a:r>
            <a:endParaRPr lang="en-GB" b="1" dirty="0"/>
          </a:p>
          <a:p>
            <a:r>
              <a:rPr lang="en-GB" b="1" dirty="0"/>
              <a:t>Suggest Recommendations</a:t>
            </a:r>
          </a:p>
          <a:p>
            <a:pPr lvl="1"/>
            <a:r>
              <a:rPr lang="en-US" dirty="0"/>
              <a:t>Visualize and present the hypothesis of problem</a:t>
            </a:r>
          </a:p>
          <a:p>
            <a:pPr lvl="1"/>
            <a:r>
              <a:rPr lang="en-US" dirty="0"/>
              <a:t>Recommend ways to resolve the Supply-Demand gap</a:t>
            </a:r>
          </a:p>
        </p:txBody>
      </p:sp>
    </p:spTree>
    <p:extLst>
      <p:ext uri="{BB962C8B-B14F-4D97-AF65-F5344CB8AC3E}">
        <p14:creationId xmlns:p14="http://schemas.microsoft.com/office/powerpoint/2010/main" val="59769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78E5-57BC-4AFE-BF24-BAFB504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 variation  throughout  the  day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15012-FCB5-4E0F-867A-5D94A544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08" y="2016125"/>
            <a:ext cx="5485309" cy="3449638"/>
          </a:xfrm>
        </p:spPr>
      </p:pic>
    </p:spTree>
    <p:extLst>
      <p:ext uri="{BB962C8B-B14F-4D97-AF65-F5344CB8AC3E}">
        <p14:creationId xmlns:p14="http://schemas.microsoft.com/office/powerpoint/2010/main" val="33819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EF85-00F6-4197-9CA6-B3EDEE69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DeMAnd</a:t>
            </a:r>
            <a:r>
              <a:rPr lang="en-US" dirty="0"/>
              <a:t>  vs.  Trips completed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2C45A-76A0-4D67-9848-AEAF3D9A2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49" y="2016125"/>
            <a:ext cx="4996027" cy="3449638"/>
          </a:xfrm>
        </p:spPr>
      </p:pic>
    </p:spTree>
    <p:extLst>
      <p:ext uri="{BB962C8B-B14F-4D97-AF65-F5344CB8AC3E}">
        <p14:creationId xmlns:p14="http://schemas.microsoft.com/office/powerpoint/2010/main" val="7887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3CF-3EA6-450A-8CAD-2E25B07F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demand supply gap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4E2094-E43A-4538-A1EE-AD2E0DA8B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86" y="2140379"/>
            <a:ext cx="5055752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CF70-2E57-409D-BCD1-9767E50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Average STATUS of BOOKINGS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E660FC-81CE-48BD-85EC-0DB49F386F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86" y="2051459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C1983-0B76-44B8-9C1F-0FBB7869D58B}"/>
              </a:ext>
            </a:extLst>
          </p:cNvPr>
          <p:cNvSpPr txBox="1"/>
          <p:nvPr/>
        </p:nvSpPr>
        <p:spPr>
          <a:xfrm>
            <a:off x="9144000" y="2441359"/>
            <a:ext cx="268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Availability of cabs is more severe concern than Cancellation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37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6E05-5678-4E6D-9286-4D46712D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 at  different  hour segments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8913F9-734E-4090-BB11-25F0753A0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86" y="2051459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6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495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UbeR supply demand gap: case study</vt:lpstr>
      <vt:lpstr>Problem statement</vt:lpstr>
      <vt:lpstr>Assumptions</vt:lpstr>
      <vt:lpstr>methodology</vt:lpstr>
      <vt:lpstr>Demand  variation  throughout  the  day</vt:lpstr>
      <vt:lpstr>DeMAnd  vs.  Trips completed</vt:lpstr>
      <vt:lpstr>Overall demand supply gap</vt:lpstr>
      <vt:lpstr>Comparison of Average STATUS of BOOKINGS</vt:lpstr>
      <vt:lpstr>Analysis  at  different  hour segments</vt:lpstr>
      <vt:lpstr>PowerPoint Presentation</vt:lpstr>
      <vt:lpstr>Supply demand gap analysis</vt:lpstr>
      <vt:lpstr>Reasons for Supply-Demand gap  </vt:lpstr>
      <vt:lpstr>Recommendations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gap: case study</dc:title>
  <dc:creator>ANTONY, ARUN</dc:creator>
  <cp:lastModifiedBy>ANTONY, ARUN</cp:lastModifiedBy>
  <cp:revision>1</cp:revision>
  <dcterms:created xsi:type="dcterms:W3CDTF">2019-03-03T09:20:37Z</dcterms:created>
  <dcterms:modified xsi:type="dcterms:W3CDTF">2019-03-03T13:54:25Z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RiskLevel">
    <vt:lpwstr/>
  </property>
  <property fmtid="{D5CDD505-2E9C-101B-9397-08002B2CF9AE}" pid="3" name="DocRiskLevelWizardText">
    <vt:lpwstr>Atkins Baseline</vt:lpwstr>
  </property>
  <property fmtid="{D5CDD505-2E9C-101B-9397-08002B2CF9AE}" pid="4" name="DocRiskLevelWizardMarker">
    <vt:lpwstr/>
  </property>
</Properties>
</file>