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</p:sldIdLst>
  <p:sldSz cy="13716000" cx="24384000"/>
  <p:notesSz cx="6858000" cy="9144000"/>
  <p:embeddedFontLst>
    <p:embeddedFont>
      <p:font typeface="Merriweather Sans"/>
      <p:regular r:id="rId113"/>
      <p:bold r:id="rId114"/>
      <p:italic r:id="rId115"/>
      <p:boldItalic r:id="rId116"/>
    </p:embeddedFont>
    <p:embeddedFont>
      <p:font typeface="Helvetica Neue"/>
      <p:regular r:id="rId117"/>
      <p:bold r:id="rId118"/>
      <p:italic r:id="rId119"/>
      <p:boldItalic r:id="rId120"/>
    </p:embeddedFont>
    <p:embeddedFont>
      <p:font typeface="Gill Sans"/>
      <p:regular r:id="rId121"/>
      <p:bold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731452-5CFF-45EF-94F9-5EE0FDF59822}">
  <a:tblStyle styleId="{C8731452-5CFF-45EF-94F9-5EE0FDF59822}" styleName="Table_0">
    <a:wholeTbl>
      <a:tcTxStyle b="off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DC5E1557-B78F-4C1F-A659-DD9A2BDC5D84}" styleName="Table_1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8AFA98F9-DA27-4CB8-A870-BD2BC696FEE3}" styleName="Table_2">
    <a:wholeTbl>
      <a:tcTxStyle b="off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"/>
          <a:ea typeface="Gill Sans"/>
          <a:cs typeface="Gill Sans"/>
        </a:font>
        <a:schemeClr val="dk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GillSans-regular.fntdata"/><Relationship Id="rId25" Type="http://schemas.openxmlformats.org/officeDocument/2006/relationships/slide" Target="slides/slide19.xml"/><Relationship Id="rId120" Type="http://schemas.openxmlformats.org/officeDocument/2006/relationships/font" Target="fonts/HelveticaNeue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22" Type="http://schemas.openxmlformats.org/officeDocument/2006/relationships/font" Target="fonts/GillSans-bold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HelveticaNeue-bold.fntdata"/><Relationship Id="rId117" Type="http://schemas.openxmlformats.org/officeDocument/2006/relationships/font" Target="fonts/HelveticaNeue-regular.fntdata"/><Relationship Id="rId116" Type="http://schemas.openxmlformats.org/officeDocument/2006/relationships/font" Target="fonts/MerriweatherSans-boldItalic.fntdata"/><Relationship Id="rId115" Type="http://schemas.openxmlformats.org/officeDocument/2006/relationships/font" Target="fonts/MerriweatherSans-italic.fntdata"/><Relationship Id="rId119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MerriweatherSans-bold.fntdata"/><Relationship Id="rId18" Type="http://schemas.openxmlformats.org/officeDocument/2006/relationships/slide" Target="slides/slide12.xml"/><Relationship Id="rId113" Type="http://schemas.openxmlformats.org/officeDocument/2006/relationships/font" Target="fonts/MerriweatherSans-regular.fntdata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e32a196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51e32a196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what h is in terms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6" name="Google Shape;2726;p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0" name="Google Shape;2750;p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4" name="Google Shape;2774;p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51e32a1966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9" name="Google Shape;2819;g51e32a1966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Big O of binary search tree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what h is in terms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what h is in terms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1e32a1966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g51e32a1966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Big O of binary search tree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1e32a1966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1e32a1966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1e32a1966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51e32a1966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Big O of binary search tree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51e32a1966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51e32a1966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36 min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1e32a1966_1_3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51e32a1966_1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1e32a1966_1_3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51e32a1966_1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1e32a1966_1_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51e32a1966_1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1e32a1966_1_2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51e32a1966_1_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1e32a1966_1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51e32a1966_1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1e32a196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g51e32a1966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Big O of binary search tree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1e32a1966_1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51e32a1966_1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1e32a1966_1_2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51e32a1966_1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3" name="Google Shape;973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9" name="Google Shape;1059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6" name="Google Shape;114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51e32a1966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7" name="Google Shape;1237;g51e32a1966_1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8" name="Google Shape;1328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5" name="Google Shape;1355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4" name="Google Shape;1404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1" name="Google Shape;1431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1" name="Google Shape;1481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3" name="Google Shape;1553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9" name="Google Shape;1579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7" name="Google Shape;1627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3" name="Google Shape;1653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2" name="Google Shape;1702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51e32a1966_1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51e32a1966_1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6" name="Google Shape;1956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6" name="Google Shape;1986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6" name="Google Shape;2016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6" name="Google Shape;2046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5" name="Google Shape;2075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4" name="Google Shape;2104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3" name="Google Shape;2133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0" name="Google Shape;2160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9" name="Google Shape;2189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1e32a196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51e32a196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what h is in terms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9" name="Google Shape;221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9" name="Google Shape;2249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9" name="Google Shape;2279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51e32a1966_1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g51e32a1966_1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3" name="Google Shape;2323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1" name="Google Shape;2351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9" name="Google Shape;2379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8" name="Google Shape;2408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7" name="Google Shape;2437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erriweather Sans"/>
              <a:buNone/>
            </a:pPr>
            <a:r>
              <a:rPr lang="en-US"/>
              <a:t>Add GoSoapBox Do Now for what h is in terms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7" name="Google Shape;2467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8" name="Google Shape;2498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6" name="Google Shape;2536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6" name="Google Shape;2566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6" name="Google Shape;2596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5" name="Google Shape;2625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4" name="Google Shape;2654;p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9" name="Google Shape;2679;p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2" name="Google Shape;2702;p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repl.it/@dsyang/AVL-rotations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1521833" y="5183696"/>
            <a:ext cx="21340333" cy="305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Self-Balancing Trees: AVL Trees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Total nodes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…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(h –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/>
          </a:p>
        </p:txBody>
      </p:sp>
      <p:sp>
        <p:nvSpPr>
          <p:cNvPr id="290" name="Google Shape;290;p1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291" name="Google Shape;291;p1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10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729" name="Google Shape;2729;p10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2730" name="Google Shape;2730;p104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731" name="Google Shape;2731;p104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732" name="Google Shape;2732;p104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2733" name="Google Shape;2733;p104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734" name="Google Shape;2734;p104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735" name="Google Shape;2735;p104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36" name="Google Shape;2736;p104"/>
          <p:cNvCxnSpPr>
            <a:stCxn id="2733" idx="3"/>
            <a:endCxn id="2734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7" name="Google Shape;2737;p104"/>
          <p:cNvCxnSpPr>
            <a:stCxn id="2730" idx="3"/>
            <a:endCxn id="2735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8" name="Google Shape;2738;p104"/>
          <p:cNvCxnSpPr>
            <a:stCxn id="2730" idx="5"/>
            <a:endCxn id="2733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9" name="Google Shape;2739;p104"/>
          <p:cNvCxnSpPr>
            <a:stCxn id="2734" idx="5"/>
            <a:endCxn id="2740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1" name="Google Shape;2741;p104"/>
          <p:cNvCxnSpPr>
            <a:stCxn id="2732" idx="3"/>
            <a:endCxn id="2742" idx="0"/>
          </p:cNvCxnSpPr>
          <p:nvPr/>
        </p:nvCxnSpPr>
        <p:spPr>
          <a:xfrm flipH="1">
            <a:off x="7581595" y="8295107"/>
            <a:ext cx="7344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3" name="Google Shape;2743;p104"/>
          <p:cNvCxnSpPr>
            <a:stCxn id="2733" idx="5"/>
            <a:endCxn id="2731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4" name="Google Shape;2744;p104"/>
          <p:cNvCxnSpPr>
            <a:stCxn id="2734" idx="3"/>
            <a:endCxn id="2745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0" name="Google Shape;2740;p104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745" name="Google Shape;2745;p104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742" name="Google Shape;2742;p104"/>
          <p:cNvSpPr/>
          <p:nvPr/>
        </p:nvSpPr>
        <p:spPr>
          <a:xfrm>
            <a:off x="6971947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cxnSp>
        <p:nvCxnSpPr>
          <p:cNvPr id="2746" name="Google Shape;2746;p104"/>
          <p:cNvCxnSpPr>
            <a:stCxn id="2735" idx="3"/>
            <a:endCxn id="2732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7" name="Google Shape;2747;p104"/>
          <p:cNvSpPr txBox="1"/>
          <p:nvPr/>
        </p:nvSpPr>
        <p:spPr>
          <a:xfrm>
            <a:off x="2662765" y="5542647"/>
            <a:ext cx="4309182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Left 10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10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753" name="Google Shape;2753;p10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2754" name="Google Shape;2754;p105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755" name="Google Shape;2755;p105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756" name="Google Shape;2756;p105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757" name="Google Shape;2757;p105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758" name="Google Shape;2758;p105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759" name="Google Shape;2759;p105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60" name="Google Shape;2760;p105"/>
          <p:cNvCxnSpPr>
            <a:stCxn id="2757" idx="3"/>
            <a:endCxn id="2758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1" name="Google Shape;2761;p105"/>
          <p:cNvCxnSpPr>
            <a:stCxn id="2754" idx="3"/>
            <a:endCxn id="2759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2" name="Google Shape;2762;p105"/>
          <p:cNvCxnSpPr>
            <a:stCxn id="2754" idx="5"/>
            <a:endCxn id="2757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3" name="Google Shape;2763;p105"/>
          <p:cNvCxnSpPr>
            <a:stCxn id="2758" idx="5"/>
            <a:endCxn id="2764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5" name="Google Shape;2765;p105"/>
          <p:cNvCxnSpPr>
            <a:stCxn id="2759" idx="5"/>
            <a:endCxn id="2766" idx="0"/>
          </p:cNvCxnSpPr>
          <p:nvPr/>
        </p:nvCxnSpPr>
        <p:spPr>
          <a:xfrm>
            <a:off x="10145280" y="6583299"/>
            <a:ext cx="7284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7" name="Google Shape;2767;p105"/>
          <p:cNvCxnSpPr>
            <a:stCxn id="2757" idx="5"/>
            <a:endCxn id="2755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8" name="Google Shape;2768;p105"/>
          <p:cNvCxnSpPr>
            <a:stCxn id="2758" idx="3"/>
            <a:endCxn id="2769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64" name="Google Shape;2764;p105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769" name="Google Shape;2769;p105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766" name="Google Shape;2766;p105"/>
          <p:cNvSpPr/>
          <p:nvPr/>
        </p:nvSpPr>
        <p:spPr>
          <a:xfrm>
            <a:off x="10264021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cxnSp>
        <p:nvCxnSpPr>
          <p:cNvPr id="2770" name="Google Shape;2770;p105"/>
          <p:cNvCxnSpPr>
            <a:stCxn id="2759" idx="3"/>
            <a:endCxn id="2756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71" name="Google Shape;2771;p105"/>
          <p:cNvSpPr txBox="1"/>
          <p:nvPr/>
        </p:nvSpPr>
        <p:spPr>
          <a:xfrm>
            <a:off x="2662765" y="5542647"/>
            <a:ext cx="4309182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Right 13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10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777" name="Google Shape;2777;p10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2778" name="Google Shape;2778;p106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779" name="Google Shape;2779;p106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780" name="Google Shape;2780;p106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781" name="Google Shape;2781;p106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782" name="Google Shape;2782;p106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783" name="Google Shape;2783;p106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84" name="Google Shape;2784;p106"/>
          <p:cNvCxnSpPr>
            <a:stCxn id="2781" idx="3"/>
            <a:endCxn id="2782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5" name="Google Shape;2785;p106"/>
          <p:cNvCxnSpPr>
            <a:stCxn id="2778" idx="3"/>
            <a:endCxn id="2783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6" name="Google Shape;2786;p106"/>
          <p:cNvCxnSpPr>
            <a:stCxn id="2778" idx="5"/>
            <a:endCxn id="2781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7" name="Google Shape;2787;p106"/>
          <p:cNvCxnSpPr>
            <a:stCxn id="2782" idx="5"/>
            <a:endCxn id="2788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9" name="Google Shape;2789;p106"/>
          <p:cNvCxnSpPr>
            <a:stCxn id="2783" idx="5"/>
            <a:endCxn id="2790" idx="0"/>
          </p:cNvCxnSpPr>
          <p:nvPr/>
        </p:nvCxnSpPr>
        <p:spPr>
          <a:xfrm>
            <a:off x="10145280" y="6583299"/>
            <a:ext cx="7284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1" name="Google Shape;2791;p106"/>
          <p:cNvCxnSpPr>
            <a:stCxn id="2781" idx="5"/>
            <a:endCxn id="2779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2" name="Google Shape;2792;p106"/>
          <p:cNvCxnSpPr>
            <a:stCxn id="2782" idx="3"/>
            <a:endCxn id="2793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88" name="Google Shape;2788;p106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793" name="Google Shape;2793;p106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790" name="Google Shape;2790;p106"/>
          <p:cNvSpPr/>
          <p:nvPr/>
        </p:nvSpPr>
        <p:spPr>
          <a:xfrm>
            <a:off x="10264021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cxnSp>
        <p:nvCxnSpPr>
          <p:cNvPr id="2794" name="Google Shape;2794;p106"/>
          <p:cNvCxnSpPr>
            <a:stCxn id="2783" idx="3"/>
            <a:endCxn id="2780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95" name="Google Shape;2795;p106"/>
          <p:cNvSpPr txBox="1"/>
          <p:nvPr/>
        </p:nvSpPr>
        <p:spPr>
          <a:xfrm>
            <a:off x="3933341" y="5477232"/>
            <a:ext cx="43091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10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500"/>
              <a:buFont typeface="Arial"/>
              <a:buNone/>
            </a:pPr>
            <a:r>
              <a:rPr lang="en-US" sz="5500"/>
              <a:t>We’ll write the pseudocode together; you’ll implement it for homework.</a:t>
            </a:r>
            <a:endParaRPr/>
          </a:p>
        </p:txBody>
      </p:sp>
      <p:sp>
        <p:nvSpPr>
          <p:cNvPr id="2801" name="Google Shape;2801;p10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802" name="Google Shape;2802;p10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Demo: Deletion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10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08" name="Google Shape;2808;p10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809" name="Google Shape;2809;p10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109"/>
          <p:cNvSpPr txBox="1"/>
          <p:nvPr>
            <p:ph idx="1" type="body"/>
          </p:nvPr>
        </p:nvSpPr>
        <p:spPr>
          <a:xfrm>
            <a:off x="1524000" y="4826000"/>
            <a:ext cx="21336000" cy="8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445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Char char="•"/>
            </a:pPr>
            <a:r>
              <a:rPr lang="en-US" sz="5800"/>
              <a:t>Binary search trees</a:t>
            </a:r>
            <a:endParaRPr sz="5800"/>
          </a:p>
          <a:p>
            <a:pPr indent="-825500" lvl="1" marL="17716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Char char="•"/>
            </a:pPr>
            <a:r>
              <a:rPr lang="en-US" sz="5500"/>
              <a:t>Every node has at most two children</a:t>
            </a:r>
            <a:endParaRPr sz="5500"/>
          </a:p>
          <a:p>
            <a:pPr indent="-825500" lvl="1" marL="17716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Char char="•"/>
            </a:pPr>
            <a:r>
              <a:rPr lang="en-US" sz="5500"/>
              <a:t>For every node, all nodes in the left subtree are less than the node and all nodes in the right subtree are greater than the node</a:t>
            </a:r>
            <a:endParaRPr sz="5500"/>
          </a:p>
          <a:p>
            <a:pPr indent="-8445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Char char="•"/>
            </a:pPr>
            <a:r>
              <a:rPr lang="en-US" sz="5800"/>
              <a:t>The heights of the left and right subtrees differ by at most one</a:t>
            </a:r>
            <a:endParaRPr sz="5800"/>
          </a:p>
          <a:p>
            <a:pPr indent="-8445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Char char="•"/>
            </a:pPr>
            <a:r>
              <a:rPr lang="en-US" sz="5800"/>
              <a:t>Lookup, insertion, and deletion are all average- and worst-case O(logn)</a:t>
            </a:r>
            <a:endParaRPr sz="5800"/>
          </a:p>
        </p:txBody>
      </p:sp>
      <p:sp>
        <p:nvSpPr>
          <p:cNvPr id="2815" name="Google Shape;2815;p10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816" name="Google Shape;2816;p10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1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822" name="Google Shape;2822;p1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graphicFrame>
        <p:nvGraphicFramePr>
          <p:cNvPr id="2823" name="Google Shape;2823;p110"/>
          <p:cNvGraphicFramePr/>
          <p:nvPr/>
        </p:nvGraphicFramePr>
        <p:xfrm>
          <a:off x="1524000" y="4744892"/>
          <a:ext cx="3000000" cy="3000000"/>
        </p:xfrm>
        <a:graphic>
          <a:graphicData uri="http://schemas.openxmlformats.org/drawingml/2006/table">
            <a:tbl>
              <a:tblPr firstCol="1" firstRow="1">
                <a:gradFill>
                  <a:gsLst>
                    <a:gs pos="0">
                      <a:srgbClr val="3E87FF"/>
                    </a:gs>
                    <a:gs pos="100000">
                      <a:srgbClr val="75AAFF"/>
                    </a:gs>
                  </a:gsLst>
                  <a:lin ang="16200038" scaled="0"/>
                </a:gradFill>
                <a:tableStyleId>{C8731452-5CFF-45EF-94F9-5EE0FDF59822}</a:tableStyleId>
              </a:tblPr>
              <a:tblGrid>
                <a:gridCol w="3048000"/>
                <a:gridCol w="3048000"/>
                <a:gridCol w="3048000"/>
                <a:gridCol w="3048000"/>
                <a:gridCol w="3048000"/>
                <a:gridCol w="3048000"/>
                <a:gridCol w="3048000"/>
              </a:tblGrid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Lookup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Total nodes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…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(h –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h = log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(n - 1)</a:t>
            </a:r>
            <a:endParaRPr/>
          </a:p>
        </p:txBody>
      </p:sp>
      <p:sp>
        <p:nvSpPr>
          <p:cNvPr id="297" name="Google Shape;297;p1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298" name="Google Shape;298;p1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Total nodes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…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(h –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h = log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(n - 1)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h = O(logn)</a:t>
            </a:r>
            <a:endParaRPr/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05" name="Google Shape;305;p1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11" name="Google Shape;311;p1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12024360" y="32461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13395959" y="44805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10789920" y="45313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9624060" y="59029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10401300" y="76301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9555480" y="934148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8481060" y="1105281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7292340" y="124815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320" name="Google Shape;320;p17"/>
          <p:cNvCxnSpPr>
            <a:stCxn id="312" idx="5"/>
            <a:endCxn id="313" idx="1"/>
          </p:cNvCxnSpPr>
          <p:nvPr/>
        </p:nvCxnSpPr>
        <p:spPr>
          <a:xfrm>
            <a:off x="13078021" y="4299780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17"/>
          <p:cNvCxnSpPr/>
          <p:nvPr/>
        </p:nvCxnSpPr>
        <p:spPr>
          <a:xfrm>
            <a:off x="10471980" y="713740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2" name="Google Shape;322;p17"/>
          <p:cNvCxnSpPr>
            <a:stCxn id="312" idx="3"/>
            <a:endCxn id="314" idx="7"/>
          </p:cNvCxnSpPr>
          <p:nvPr/>
        </p:nvCxnSpPr>
        <p:spPr>
          <a:xfrm flipH="1">
            <a:off x="11843640" y="4299780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3" name="Google Shape;323;p17"/>
          <p:cNvCxnSpPr/>
          <p:nvPr/>
        </p:nvCxnSpPr>
        <p:spPr>
          <a:xfrm flipH="1">
            <a:off x="10540560" y="561423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4" name="Google Shape;324;p17"/>
          <p:cNvCxnSpPr/>
          <p:nvPr/>
        </p:nvCxnSpPr>
        <p:spPr>
          <a:xfrm flipH="1">
            <a:off x="10401300" y="886460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5" name="Google Shape;325;p17"/>
          <p:cNvCxnSpPr/>
          <p:nvPr/>
        </p:nvCxnSpPr>
        <p:spPr>
          <a:xfrm flipH="1">
            <a:off x="9418320" y="1057592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17"/>
          <p:cNvCxnSpPr>
            <a:stCxn id="318" idx="3"/>
            <a:endCxn id="319" idx="7"/>
          </p:cNvCxnSpPr>
          <p:nvPr/>
        </p:nvCxnSpPr>
        <p:spPr>
          <a:xfrm flipH="1">
            <a:off x="8345940" y="1210647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32" name="Google Shape;332;p1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12024360" y="32461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13395959" y="44805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10789920" y="45313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p18"/>
          <p:cNvSpPr/>
          <p:nvPr/>
        </p:nvSpPr>
        <p:spPr>
          <a:xfrm>
            <a:off x="9624060" y="59029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10401300" y="76301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9555480" y="934148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8481060" y="1105281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7292340" y="124815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341" name="Google Shape;341;p18"/>
          <p:cNvCxnSpPr>
            <a:stCxn id="333" idx="5"/>
            <a:endCxn id="334" idx="1"/>
          </p:cNvCxnSpPr>
          <p:nvPr/>
        </p:nvCxnSpPr>
        <p:spPr>
          <a:xfrm>
            <a:off x="13078021" y="4299780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2" name="Google Shape;342;p18"/>
          <p:cNvCxnSpPr/>
          <p:nvPr/>
        </p:nvCxnSpPr>
        <p:spPr>
          <a:xfrm>
            <a:off x="10471980" y="713740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3" name="Google Shape;343;p18"/>
          <p:cNvCxnSpPr>
            <a:stCxn id="333" idx="3"/>
            <a:endCxn id="335" idx="7"/>
          </p:cNvCxnSpPr>
          <p:nvPr/>
        </p:nvCxnSpPr>
        <p:spPr>
          <a:xfrm flipH="1">
            <a:off x="11843640" y="4299780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4" name="Google Shape;344;p18"/>
          <p:cNvCxnSpPr/>
          <p:nvPr/>
        </p:nvCxnSpPr>
        <p:spPr>
          <a:xfrm flipH="1">
            <a:off x="10540560" y="561423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5" name="Google Shape;345;p18"/>
          <p:cNvCxnSpPr/>
          <p:nvPr/>
        </p:nvCxnSpPr>
        <p:spPr>
          <a:xfrm flipH="1">
            <a:off x="10401300" y="886460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6" name="Google Shape;346;p18"/>
          <p:cNvCxnSpPr/>
          <p:nvPr/>
        </p:nvCxnSpPr>
        <p:spPr>
          <a:xfrm flipH="1">
            <a:off x="9418320" y="1057592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47" name="Google Shape;347;p18"/>
          <p:cNvCxnSpPr>
            <a:stCxn id="339" idx="3"/>
            <a:endCxn id="340" idx="7"/>
          </p:cNvCxnSpPr>
          <p:nvPr/>
        </p:nvCxnSpPr>
        <p:spPr>
          <a:xfrm flipH="1">
            <a:off x="8345940" y="1210647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8" name="Google Shape;348;p18"/>
          <p:cNvSpPr txBox="1"/>
          <p:nvPr/>
        </p:nvSpPr>
        <p:spPr>
          <a:xfrm>
            <a:off x="1524000" y="5645535"/>
            <a:ext cx="62484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7000"/>
              <a:buFont typeface="Courier New"/>
              <a:buNone/>
            </a:pPr>
            <a:r>
              <a:rPr b="0" i="0" lang="en-US" sz="7000" u="none" cap="none" strike="noStrike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h = n – 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D849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54" name="Google Shape;354;p1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12024360" y="32461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13395959" y="44805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0789920" y="45313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9624060" y="59029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10401300" y="76301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9555480" y="934148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8481060" y="1105281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7292340" y="1248156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363" name="Google Shape;363;p19"/>
          <p:cNvCxnSpPr>
            <a:stCxn id="355" idx="5"/>
            <a:endCxn id="356" idx="1"/>
          </p:cNvCxnSpPr>
          <p:nvPr/>
        </p:nvCxnSpPr>
        <p:spPr>
          <a:xfrm>
            <a:off x="13078021" y="4299780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4" name="Google Shape;364;p19"/>
          <p:cNvCxnSpPr/>
          <p:nvPr/>
        </p:nvCxnSpPr>
        <p:spPr>
          <a:xfrm>
            <a:off x="10471980" y="713740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5" name="Google Shape;365;p19"/>
          <p:cNvCxnSpPr>
            <a:stCxn id="355" idx="3"/>
            <a:endCxn id="357" idx="7"/>
          </p:cNvCxnSpPr>
          <p:nvPr/>
        </p:nvCxnSpPr>
        <p:spPr>
          <a:xfrm flipH="1">
            <a:off x="11843640" y="4299780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6" name="Google Shape;366;p19"/>
          <p:cNvCxnSpPr/>
          <p:nvPr/>
        </p:nvCxnSpPr>
        <p:spPr>
          <a:xfrm flipH="1">
            <a:off x="10540560" y="561423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7" name="Google Shape;367;p19"/>
          <p:cNvCxnSpPr/>
          <p:nvPr/>
        </p:nvCxnSpPr>
        <p:spPr>
          <a:xfrm flipH="1">
            <a:off x="10401300" y="886460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8" name="Google Shape;368;p19"/>
          <p:cNvCxnSpPr/>
          <p:nvPr/>
        </p:nvCxnSpPr>
        <p:spPr>
          <a:xfrm flipH="1">
            <a:off x="9418320" y="1057592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9" name="Google Shape;369;p19"/>
          <p:cNvCxnSpPr>
            <a:stCxn id="361" idx="3"/>
            <a:endCxn id="362" idx="7"/>
          </p:cNvCxnSpPr>
          <p:nvPr/>
        </p:nvCxnSpPr>
        <p:spPr>
          <a:xfrm flipH="1">
            <a:off x="8345940" y="1210647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0" name="Google Shape;370;p19"/>
          <p:cNvSpPr txBox="1"/>
          <p:nvPr/>
        </p:nvSpPr>
        <p:spPr>
          <a:xfrm>
            <a:off x="1524000" y="5645535"/>
            <a:ext cx="62484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7000"/>
              <a:buFont typeface="Courier New"/>
              <a:buNone/>
            </a:pPr>
            <a:r>
              <a:rPr b="0" i="0" lang="en-US" sz="7000" u="none" cap="none" strike="noStrike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h = n – 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7000"/>
              <a:buFont typeface="Courier New"/>
              <a:buNone/>
            </a:pPr>
            <a:r>
              <a:rPr b="0" i="0" lang="en-US" sz="7000" u="none" cap="none" strike="noStrike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h = O(n)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76" name="Google Shape;376;p2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graphicFrame>
        <p:nvGraphicFramePr>
          <p:cNvPr id="377" name="Google Shape;377;p20"/>
          <p:cNvGraphicFramePr/>
          <p:nvPr/>
        </p:nvGraphicFramePr>
        <p:xfrm>
          <a:off x="1524000" y="4744892"/>
          <a:ext cx="3000000" cy="3000000"/>
        </p:xfrm>
        <a:graphic>
          <a:graphicData uri="http://schemas.openxmlformats.org/drawingml/2006/table">
            <a:tbl>
              <a:tblPr firstCol="1" firstRow="1">
                <a:gradFill>
                  <a:gsLst>
                    <a:gs pos="0">
                      <a:srgbClr val="3E87FF"/>
                    </a:gs>
                    <a:gs pos="100000">
                      <a:srgbClr val="75AAFF"/>
                    </a:gs>
                  </a:gsLst>
                  <a:lin ang="16200038" scaled="0"/>
                </a:gradFill>
                <a:tableStyleId>{C8731452-5CFF-45EF-94F9-5EE0FDF59822}</a:tableStyleId>
              </a:tblPr>
              <a:tblGrid>
                <a:gridCol w="3048000"/>
                <a:gridCol w="3048000"/>
                <a:gridCol w="3048000"/>
                <a:gridCol w="3048000"/>
                <a:gridCol w="3048000"/>
                <a:gridCol w="3048000"/>
                <a:gridCol w="3048000"/>
              </a:tblGrid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Lookup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83" name="Google Shape;383;p2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</a:t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9101706" y="230378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20473306" y="3538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17867267" y="35890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16701406" y="49606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17478647" y="66878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16632827" y="839914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5558406" y="1011047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14369688" y="11539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392" name="Google Shape;392;p21"/>
          <p:cNvCxnSpPr>
            <a:stCxn id="384" idx="5"/>
            <a:endCxn id="385" idx="1"/>
          </p:cNvCxnSpPr>
          <p:nvPr/>
        </p:nvCxnSpPr>
        <p:spPr>
          <a:xfrm>
            <a:off x="20155367" y="3357441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3" name="Google Shape;393;p21"/>
          <p:cNvCxnSpPr/>
          <p:nvPr/>
        </p:nvCxnSpPr>
        <p:spPr>
          <a:xfrm>
            <a:off x="17549327" y="619506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4" name="Google Shape;394;p21"/>
          <p:cNvCxnSpPr>
            <a:stCxn id="384" idx="3"/>
            <a:endCxn id="386" idx="7"/>
          </p:cNvCxnSpPr>
          <p:nvPr/>
        </p:nvCxnSpPr>
        <p:spPr>
          <a:xfrm flipH="1">
            <a:off x="18920986" y="3357441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5" name="Google Shape;395;p21"/>
          <p:cNvCxnSpPr/>
          <p:nvPr/>
        </p:nvCxnSpPr>
        <p:spPr>
          <a:xfrm flipH="1">
            <a:off x="17617907" y="467189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" name="Google Shape;396;p21"/>
          <p:cNvCxnSpPr/>
          <p:nvPr/>
        </p:nvCxnSpPr>
        <p:spPr>
          <a:xfrm flipH="1">
            <a:off x="17478647" y="792226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7" name="Google Shape;397;p21"/>
          <p:cNvCxnSpPr/>
          <p:nvPr/>
        </p:nvCxnSpPr>
        <p:spPr>
          <a:xfrm flipH="1">
            <a:off x="16495667" y="963358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8" name="Google Shape;398;p21"/>
          <p:cNvCxnSpPr>
            <a:stCxn id="390" idx="3"/>
            <a:endCxn id="391" idx="7"/>
          </p:cNvCxnSpPr>
          <p:nvPr/>
        </p:nvCxnSpPr>
        <p:spPr>
          <a:xfrm flipH="1">
            <a:off x="15423286" y="1116413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9" name="Google Shape;399;p21"/>
          <p:cNvSpPr/>
          <p:nvPr/>
        </p:nvSpPr>
        <p:spPr>
          <a:xfrm>
            <a:off x="5515098" y="60893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354478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762593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1959429" y="81754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4600698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6327567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8932219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1524000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4001984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505789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680653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8017819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411" name="Google Shape;411;p21"/>
          <p:cNvCxnSpPr/>
          <p:nvPr/>
        </p:nvCxnSpPr>
        <p:spPr>
          <a:xfrm>
            <a:off x="4357253" y="784492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2" name="Google Shape;412;p21"/>
          <p:cNvCxnSpPr>
            <a:endCxn id="402" idx="7"/>
          </p:cNvCxnSpPr>
          <p:nvPr/>
        </p:nvCxnSpPr>
        <p:spPr>
          <a:xfrm flipH="1">
            <a:off x="2739918" y="78449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3" name="Google Shape;413;p21"/>
          <p:cNvCxnSpPr/>
          <p:nvPr/>
        </p:nvCxnSpPr>
        <p:spPr>
          <a:xfrm flipH="1">
            <a:off x="1981200" y="908985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4" name="Google Shape;414;p21"/>
          <p:cNvCxnSpPr>
            <a:stCxn id="403" idx="3"/>
            <a:endCxn id="407" idx="0"/>
          </p:cNvCxnSpPr>
          <p:nvPr/>
        </p:nvCxnSpPr>
        <p:spPr>
          <a:xfrm flipH="1">
            <a:off x="4459209" y="90262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5" name="Google Shape;415;p21"/>
          <p:cNvCxnSpPr>
            <a:endCxn id="408" idx="0"/>
          </p:cNvCxnSpPr>
          <p:nvPr/>
        </p:nvCxnSpPr>
        <p:spPr>
          <a:xfrm>
            <a:off x="5267298" y="90897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6" name="Google Shape;416;p21"/>
          <p:cNvCxnSpPr>
            <a:endCxn id="400" idx="7"/>
          </p:cNvCxnSpPr>
          <p:nvPr/>
        </p:nvCxnSpPr>
        <p:spPr>
          <a:xfrm flipH="1">
            <a:off x="4325273" y="67511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7" name="Google Shape;417;p21"/>
          <p:cNvCxnSpPr>
            <a:endCxn id="401" idx="1"/>
          </p:cNvCxnSpPr>
          <p:nvPr/>
        </p:nvCxnSpPr>
        <p:spPr>
          <a:xfrm>
            <a:off x="6429645" y="66329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8" name="Google Shape;418;p21"/>
          <p:cNvCxnSpPr>
            <a:endCxn id="405" idx="1"/>
          </p:cNvCxnSpPr>
          <p:nvPr/>
        </p:nvCxnSpPr>
        <p:spPr>
          <a:xfrm>
            <a:off x="8438530" y="79242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9" name="Google Shape;419;p21"/>
          <p:cNvCxnSpPr/>
          <p:nvPr/>
        </p:nvCxnSpPr>
        <p:spPr>
          <a:xfrm flipH="1">
            <a:off x="8752266" y="906975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0" name="Google Shape;420;p21"/>
          <p:cNvCxnSpPr>
            <a:endCxn id="409" idx="0"/>
          </p:cNvCxnSpPr>
          <p:nvPr/>
        </p:nvCxnSpPr>
        <p:spPr>
          <a:xfrm>
            <a:off x="6913338" y="90897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1" name="Google Shape;421;p21"/>
          <p:cNvCxnSpPr>
            <a:endCxn id="404" idx="7"/>
          </p:cNvCxnSpPr>
          <p:nvPr/>
        </p:nvCxnSpPr>
        <p:spPr>
          <a:xfrm flipH="1">
            <a:off x="7108056" y="78852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2" name="Google Shape;422;p21"/>
          <p:cNvSpPr txBox="1"/>
          <p:nvPr/>
        </p:nvSpPr>
        <p:spPr>
          <a:xfrm>
            <a:off x="2077453" y="10742335"/>
            <a:ext cx="83705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 = O(logn)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14979881" y="10742335"/>
            <a:ext cx="83705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 = O(n)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29" name="Google Shape;429;p2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</a:t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9101706" y="230378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20473306" y="3538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17867267" y="35890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16701406" y="49606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17478647" y="66878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6632827" y="839914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15558406" y="1011047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14369688" y="11539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438" name="Google Shape;438;p22"/>
          <p:cNvCxnSpPr>
            <a:stCxn id="430" idx="5"/>
            <a:endCxn id="431" idx="1"/>
          </p:cNvCxnSpPr>
          <p:nvPr/>
        </p:nvCxnSpPr>
        <p:spPr>
          <a:xfrm>
            <a:off x="20155367" y="3357441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9" name="Google Shape;439;p22"/>
          <p:cNvCxnSpPr/>
          <p:nvPr/>
        </p:nvCxnSpPr>
        <p:spPr>
          <a:xfrm>
            <a:off x="17549327" y="619506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0" name="Google Shape;440;p22"/>
          <p:cNvCxnSpPr>
            <a:stCxn id="430" idx="3"/>
            <a:endCxn id="432" idx="7"/>
          </p:cNvCxnSpPr>
          <p:nvPr/>
        </p:nvCxnSpPr>
        <p:spPr>
          <a:xfrm flipH="1">
            <a:off x="18920986" y="3357441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1" name="Google Shape;441;p22"/>
          <p:cNvCxnSpPr/>
          <p:nvPr/>
        </p:nvCxnSpPr>
        <p:spPr>
          <a:xfrm flipH="1">
            <a:off x="17617907" y="467189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2" name="Google Shape;442;p22"/>
          <p:cNvCxnSpPr/>
          <p:nvPr/>
        </p:nvCxnSpPr>
        <p:spPr>
          <a:xfrm flipH="1">
            <a:off x="17478647" y="792226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3" name="Google Shape;443;p22"/>
          <p:cNvCxnSpPr/>
          <p:nvPr/>
        </p:nvCxnSpPr>
        <p:spPr>
          <a:xfrm flipH="1">
            <a:off x="16495667" y="963358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44" name="Google Shape;444;p22"/>
          <p:cNvCxnSpPr>
            <a:stCxn id="436" idx="3"/>
            <a:endCxn id="437" idx="7"/>
          </p:cNvCxnSpPr>
          <p:nvPr/>
        </p:nvCxnSpPr>
        <p:spPr>
          <a:xfrm flipH="1">
            <a:off x="15423286" y="1116413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5" name="Google Shape;445;p22"/>
          <p:cNvSpPr txBox="1"/>
          <p:nvPr/>
        </p:nvSpPr>
        <p:spPr>
          <a:xfrm>
            <a:off x="1524000" y="4081599"/>
            <a:ext cx="152688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1" lang="en-US" sz="54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54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Definition: A tree is </a:t>
            </a:r>
            <a:r>
              <a:rPr b="1" i="0" lang="en-US" sz="54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balanced </a:t>
            </a:r>
            <a:r>
              <a:rPr b="0" i="0" lang="en-US" sz="54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if fo</a:t>
            </a:r>
            <a:r>
              <a:rPr lang="en-US" sz="5400">
                <a:solidFill>
                  <a:srgbClr val="292C2F"/>
                </a:solidFill>
              </a:rPr>
              <a:t>r </a:t>
            </a:r>
            <a:r>
              <a:rPr b="0" i="0" lang="en-US" sz="54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ever</a:t>
            </a:r>
            <a:r>
              <a:rPr lang="en-US" sz="5400">
                <a:solidFill>
                  <a:srgbClr val="292C2F"/>
                </a:solidFill>
              </a:rPr>
              <a:t>y </a:t>
            </a:r>
            <a:r>
              <a:rPr b="0" i="0" lang="en-US" sz="54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node its subtrees differ in height by at most 1.</a:t>
            </a:r>
            <a:endParaRPr b="0" i="0" sz="54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5515098" y="60893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54478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762593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1959429" y="81754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4600698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6327567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8932219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1524000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4001984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505789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680653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8017819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458" name="Google Shape;458;p22"/>
          <p:cNvCxnSpPr/>
          <p:nvPr/>
        </p:nvCxnSpPr>
        <p:spPr>
          <a:xfrm>
            <a:off x="4357253" y="784492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9" name="Google Shape;459;p22"/>
          <p:cNvCxnSpPr>
            <a:endCxn id="449" idx="7"/>
          </p:cNvCxnSpPr>
          <p:nvPr/>
        </p:nvCxnSpPr>
        <p:spPr>
          <a:xfrm flipH="1">
            <a:off x="2739918" y="78449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0" name="Google Shape;460;p22"/>
          <p:cNvCxnSpPr/>
          <p:nvPr/>
        </p:nvCxnSpPr>
        <p:spPr>
          <a:xfrm flipH="1">
            <a:off x="1981200" y="908985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1" name="Google Shape;461;p22"/>
          <p:cNvCxnSpPr>
            <a:stCxn id="450" idx="3"/>
            <a:endCxn id="454" idx="0"/>
          </p:cNvCxnSpPr>
          <p:nvPr/>
        </p:nvCxnSpPr>
        <p:spPr>
          <a:xfrm flipH="1">
            <a:off x="4459209" y="90262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2" name="Google Shape;462;p22"/>
          <p:cNvCxnSpPr>
            <a:endCxn id="455" idx="0"/>
          </p:cNvCxnSpPr>
          <p:nvPr/>
        </p:nvCxnSpPr>
        <p:spPr>
          <a:xfrm>
            <a:off x="5267298" y="90897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3" name="Google Shape;463;p22"/>
          <p:cNvCxnSpPr>
            <a:endCxn id="447" idx="7"/>
          </p:cNvCxnSpPr>
          <p:nvPr/>
        </p:nvCxnSpPr>
        <p:spPr>
          <a:xfrm flipH="1">
            <a:off x="4325273" y="67511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4" name="Google Shape;464;p22"/>
          <p:cNvCxnSpPr>
            <a:endCxn id="448" idx="1"/>
          </p:cNvCxnSpPr>
          <p:nvPr/>
        </p:nvCxnSpPr>
        <p:spPr>
          <a:xfrm>
            <a:off x="6429645" y="66329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5" name="Google Shape;465;p22"/>
          <p:cNvCxnSpPr>
            <a:endCxn id="452" idx="1"/>
          </p:cNvCxnSpPr>
          <p:nvPr/>
        </p:nvCxnSpPr>
        <p:spPr>
          <a:xfrm>
            <a:off x="8438530" y="79242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6" name="Google Shape;466;p22"/>
          <p:cNvCxnSpPr/>
          <p:nvPr/>
        </p:nvCxnSpPr>
        <p:spPr>
          <a:xfrm flipH="1">
            <a:off x="8752266" y="906975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7" name="Google Shape;467;p22"/>
          <p:cNvCxnSpPr>
            <a:endCxn id="456" idx="0"/>
          </p:cNvCxnSpPr>
          <p:nvPr/>
        </p:nvCxnSpPr>
        <p:spPr>
          <a:xfrm>
            <a:off x="6913338" y="90897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8" name="Google Shape;468;p22"/>
          <p:cNvCxnSpPr>
            <a:endCxn id="451" idx="7"/>
          </p:cNvCxnSpPr>
          <p:nvPr/>
        </p:nvCxnSpPr>
        <p:spPr>
          <a:xfrm flipH="1">
            <a:off x="7108056" y="78852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9" name="Google Shape;469;p22"/>
          <p:cNvSpPr txBox="1"/>
          <p:nvPr/>
        </p:nvSpPr>
        <p:spPr>
          <a:xfrm>
            <a:off x="2077453" y="10742335"/>
            <a:ext cx="83705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 = O(logn)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14979881" y="10742335"/>
            <a:ext cx="83705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 = O(n)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You can think of </a:t>
            </a:r>
            <a:r>
              <a:rPr b="1"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 as the inverse of depth: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To calculate depth we count from the root down to the leaves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To calculate height we count from the leaves up to the root.</a:t>
            </a:r>
            <a:endParaRPr sz="6000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476" name="Google Shape;476;p2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77" name="Google Shape;477;p2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524000" y="4294675"/>
            <a:ext cx="21336000" cy="8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AutoNum type="arabicPeriod"/>
            </a:pPr>
            <a:r>
              <a:rPr lang="en-US"/>
              <a:t>Identify and justify the Big O of BST operations.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AutoNum type="arabicPeriod"/>
            </a:pPr>
            <a:r>
              <a:rPr lang="en-US"/>
              <a:t>Define balance with respect to trees.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AutoNum type="arabicPeriod"/>
            </a:pPr>
            <a:r>
              <a:rPr lang="en-US"/>
              <a:t>Explain the importance of balance to BSTs.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AutoNum type="arabicPeriod"/>
            </a:pPr>
            <a:r>
              <a:rPr lang="en-US"/>
              <a:t>Explain the idea behind an AVL tree.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AutoNum type="arabicPeriod"/>
            </a:pPr>
            <a:r>
              <a:rPr lang="en-US"/>
              <a:t>Implement left and right rotations on a tree.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AutoNum type="arabicPeriod"/>
            </a:pPr>
            <a:r>
              <a:rPr lang="en-US"/>
              <a:t>Describe how to use rotations to preserve balance in AVL trees.</a:t>
            </a:r>
            <a:endParaRPr/>
          </a:p>
          <a:p>
            <a:pPr indent="-6985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None/>
            </a:pPr>
            <a:r>
              <a:t/>
            </a:r>
            <a:endParaRPr/>
          </a:p>
          <a:p>
            <a:pPr indent="-6985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Char char="-"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Leaves have height 1.</a:t>
            </a:r>
            <a:endParaRPr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Char char="-"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Nullptrs have height 0.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483" name="Google Shape;483;p2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84" name="Google Shape;484;p2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idx="1" type="body"/>
          </p:nvPr>
        </p:nvSpPr>
        <p:spPr>
          <a:xfrm>
            <a:off x="1524000" y="4826000"/>
            <a:ext cx="21336000" cy="7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Char char="-"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Leaves have height 1.</a:t>
            </a:r>
            <a:endParaRPr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Char char="-"/>
            </a:pPr>
            <a:r>
              <a:rPr lang="en-US" sz="6000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Nullptrs have height 0.</a:t>
            </a:r>
            <a:endParaRPr sz="6000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Char char="-"/>
            </a:pPr>
            <a:r>
              <a:rPr lang="en-US" sz="6000">
                <a:solidFill>
                  <a:srgbClr val="292C2F"/>
                </a:solidFill>
              </a:rPr>
              <a:t>The height h of any node is one greater than the maximum height of its two subtrees (i.e.,</a:t>
            </a:r>
            <a:r>
              <a:rPr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 h = 1 + max(h</a:t>
            </a:r>
            <a:r>
              <a:rPr baseline="-25000"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, h</a:t>
            </a:r>
            <a:r>
              <a:rPr baseline="-25000"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6000">
                <a:solidFill>
                  <a:srgbClr val="292C2F"/>
                </a:solidFill>
              </a:rPr>
              <a:t> where </a:t>
            </a:r>
            <a:r>
              <a:rPr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6000">
                <a:solidFill>
                  <a:srgbClr val="292C2F"/>
                </a:solidFill>
              </a:rPr>
              <a:t> and </a:t>
            </a:r>
            <a:r>
              <a:rPr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-US" sz="6000">
                <a:solidFill>
                  <a:srgbClr val="292C2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6000">
                <a:solidFill>
                  <a:srgbClr val="292C2F"/>
                </a:solidFill>
              </a:rPr>
              <a:t> are the heights the left and right subtrees, respectively)</a:t>
            </a:r>
            <a:endParaRPr sz="6000">
              <a:solidFill>
                <a:srgbClr val="292C2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490" name="Google Shape;490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91" name="Google Shape;491;p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97" name="Google Shape;497;p2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</a:t>
            </a: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5515098" y="60893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354478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762593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1959429" y="81754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4600698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6327567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8932219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1524000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4001984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05789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680653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8017819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510" name="Google Shape;510;p26"/>
          <p:cNvCxnSpPr/>
          <p:nvPr/>
        </p:nvCxnSpPr>
        <p:spPr>
          <a:xfrm>
            <a:off x="4357253" y="784492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1" name="Google Shape;511;p26"/>
          <p:cNvCxnSpPr>
            <a:endCxn id="501" idx="7"/>
          </p:cNvCxnSpPr>
          <p:nvPr/>
        </p:nvCxnSpPr>
        <p:spPr>
          <a:xfrm flipH="1">
            <a:off x="2739918" y="78449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2" name="Google Shape;512;p26"/>
          <p:cNvCxnSpPr/>
          <p:nvPr/>
        </p:nvCxnSpPr>
        <p:spPr>
          <a:xfrm flipH="1">
            <a:off x="1981200" y="908985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3" name="Google Shape;513;p26"/>
          <p:cNvCxnSpPr>
            <a:stCxn id="502" idx="3"/>
            <a:endCxn id="506" idx="0"/>
          </p:cNvCxnSpPr>
          <p:nvPr/>
        </p:nvCxnSpPr>
        <p:spPr>
          <a:xfrm flipH="1">
            <a:off x="4459209" y="90262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4" name="Google Shape;514;p26"/>
          <p:cNvCxnSpPr>
            <a:endCxn id="507" idx="0"/>
          </p:cNvCxnSpPr>
          <p:nvPr/>
        </p:nvCxnSpPr>
        <p:spPr>
          <a:xfrm>
            <a:off x="5267298" y="90897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5" name="Google Shape;515;p26"/>
          <p:cNvCxnSpPr>
            <a:endCxn id="499" idx="7"/>
          </p:cNvCxnSpPr>
          <p:nvPr/>
        </p:nvCxnSpPr>
        <p:spPr>
          <a:xfrm flipH="1">
            <a:off x="4325273" y="67511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6" name="Google Shape;516;p26"/>
          <p:cNvCxnSpPr>
            <a:endCxn id="500" idx="1"/>
          </p:cNvCxnSpPr>
          <p:nvPr/>
        </p:nvCxnSpPr>
        <p:spPr>
          <a:xfrm>
            <a:off x="6429645" y="66329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7" name="Google Shape;517;p26"/>
          <p:cNvCxnSpPr>
            <a:endCxn id="504" idx="1"/>
          </p:cNvCxnSpPr>
          <p:nvPr/>
        </p:nvCxnSpPr>
        <p:spPr>
          <a:xfrm>
            <a:off x="8438530" y="79242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8" name="Google Shape;518;p26"/>
          <p:cNvCxnSpPr/>
          <p:nvPr/>
        </p:nvCxnSpPr>
        <p:spPr>
          <a:xfrm flipH="1">
            <a:off x="8752266" y="906975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9" name="Google Shape;519;p26"/>
          <p:cNvCxnSpPr>
            <a:endCxn id="508" idx="0"/>
          </p:cNvCxnSpPr>
          <p:nvPr/>
        </p:nvCxnSpPr>
        <p:spPr>
          <a:xfrm>
            <a:off x="6913338" y="90897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20" name="Google Shape;520;p26"/>
          <p:cNvCxnSpPr>
            <a:endCxn id="503" idx="7"/>
          </p:cNvCxnSpPr>
          <p:nvPr/>
        </p:nvCxnSpPr>
        <p:spPr>
          <a:xfrm flipH="1">
            <a:off x="7108056" y="78852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1" name="Google Shape;521;p26"/>
          <p:cNvSpPr txBox="1"/>
          <p:nvPr/>
        </p:nvSpPr>
        <p:spPr>
          <a:xfrm>
            <a:off x="1351470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2" name="Google Shape;522;p26"/>
          <p:cNvSpPr txBox="1"/>
          <p:nvPr/>
        </p:nvSpPr>
        <p:spPr>
          <a:xfrm>
            <a:off x="3621048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111649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6655779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7977658" y="1067001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 txBox="1"/>
          <p:nvPr/>
        </p:nvSpPr>
        <p:spPr>
          <a:xfrm>
            <a:off x="9846619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7" name="Google Shape;527;p26"/>
          <p:cNvSpPr txBox="1"/>
          <p:nvPr/>
        </p:nvSpPr>
        <p:spPr>
          <a:xfrm>
            <a:off x="7066681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8" name="Google Shape;528;p26"/>
          <p:cNvSpPr txBox="1"/>
          <p:nvPr/>
        </p:nvSpPr>
        <p:spPr>
          <a:xfrm>
            <a:off x="5184050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2827707" y="818259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0" name="Google Shape;530;p26"/>
          <p:cNvSpPr txBox="1"/>
          <p:nvPr/>
        </p:nvSpPr>
        <p:spPr>
          <a:xfrm>
            <a:off x="8428686" y="71221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1" name="Google Shape;531;p26"/>
          <p:cNvSpPr txBox="1"/>
          <p:nvPr/>
        </p:nvSpPr>
        <p:spPr>
          <a:xfrm>
            <a:off x="4379182" y="712432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2" name="Google Shape;532;p26"/>
          <p:cNvSpPr txBox="1"/>
          <p:nvPr/>
        </p:nvSpPr>
        <p:spPr>
          <a:xfrm>
            <a:off x="6634008" y="60182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19101706" y="230378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20473306" y="3538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535" name="Google Shape;535;p26"/>
          <p:cNvSpPr/>
          <p:nvPr/>
        </p:nvSpPr>
        <p:spPr>
          <a:xfrm>
            <a:off x="17867267" y="35890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16701406" y="49606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17478647" y="66878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16632827" y="839914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539" name="Google Shape;539;p26"/>
          <p:cNvSpPr/>
          <p:nvPr/>
        </p:nvSpPr>
        <p:spPr>
          <a:xfrm>
            <a:off x="15558406" y="1011047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540" name="Google Shape;540;p26"/>
          <p:cNvSpPr/>
          <p:nvPr/>
        </p:nvSpPr>
        <p:spPr>
          <a:xfrm>
            <a:off x="14369688" y="11539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541" name="Google Shape;541;p26"/>
          <p:cNvCxnSpPr>
            <a:stCxn id="533" idx="5"/>
            <a:endCxn id="534" idx="1"/>
          </p:cNvCxnSpPr>
          <p:nvPr/>
        </p:nvCxnSpPr>
        <p:spPr>
          <a:xfrm>
            <a:off x="20155367" y="3357441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2" name="Google Shape;542;p26"/>
          <p:cNvCxnSpPr/>
          <p:nvPr/>
        </p:nvCxnSpPr>
        <p:spPr>
          <a:xfrm>
            <a:off x="17549327" y="619506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3" name="Google Shape;543;p26"/>
          <p:cNvCxnSpPr>
            <a:stCxn id="533" idx="3"/>
            <a:endCxn id="535" idx="7"/>
          </p:cNvCxnSpPr>
          <p:nvPr/>
        </p:nvCxnSpPr>
        <p:spPr>
          <a:xfrm flipH="1">
            <a:off x="18920986" y="3357441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4" name="Google Shape;544;p26"/>
          <p:cNvCxnSpPr/>
          <p:nvPr/>
        </p:nvCxnSpPr>
        <p:spPr>
          <a:xfrm flipH="1">
            <a:off x="17617907" y="467189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5" name="Google Shape;545;p26"/>
          <p:cNvCxnSpPr/>
          <p:nvPr/>
        </p:nvCxnSpPr>
        <p:spPr>
          <a:xfrm flipH="1">
            <a:off x="17478647" y="792226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6" name="Google Shape;546;p26"/>
          <p:cNvCxnSpPr/>
          <p:nvPr/>
        </p:nvCxnSpPr>
        <p:spPr>
          <a:xfrm flipH="1">
            <a:off x="16495667" y="963358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7" name="Google Shape;547;p26"/>
          <p:cNvCxnSpPr>
            <a:stCxn id="539" idx="3"/>
            <a:endCxn id="540" idx="7"/>
          </p:cNvCxnSpPr>
          <p:nvPr/>
        </p:nvCxnSpPr>
        <p:spPr>
          <a:xfrm flipH="1">
            <a:off x="15423286" y="1116413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8" name="Google Shape;548;p26"/>
          <p:cNvSpPr txBox="1"/>
          <p:nvPr/>
        </p:nvSpPr>
        <p:spPr>
          <a:xfrm>
            <a:off x="13153769" y="1174946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21675916" y="375372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14081131" y="992396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1" name="Google Shape;551;p26"/>
          <p:cNvSpPr txBox="1"/>
          <p:nvPr/>
        </p:nvSpPr>
        <p:spPr>
          <a:xfrm>
            <a:off x="15244380" y="831953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52" name="Google Shape;552;p26"/>
          <p:cNvSpPr txBox="1"/>
          <p:nvPr/>
        </p:nvSpPr>
        <p:spPr>
          <a:xfrm>
            <a:off x="16102709" y="68818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53" name="Google Shape;553;p26"/>
          <p:cNvSpPr txBox="1"/>
          <p:nvPr/>
        </p:nvSpPr>
        <p:spPr>
          <a:xfrm>
            <a:off x="15244380" y="534681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54" name="Google Shape;554;p26"/>
          <p:cNvSpPr txBox="1"/>
          <p:nvPr/>
        </p:nvSpPr>
        <p:spPr>
          <a:xfrm>
            <a:off x="16411250" y="375372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 txBox="1"/>
          <p:nvPr/>
        </p:nvSpPr>
        <p:spPr>
          <a:xfrm>
            <a:off x="17385859" y="244825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561" name="Google Shape;561;p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</a:t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515098" y="60893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354478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2593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1959429" y="81754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4600698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6327567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8932219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1524000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001984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05789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680653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8017819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574" name="Google Shape;574;p27"/>
          <p:cNvCxnSpPr/>
          <p:nvPr/>
        </p:nvCxnSpPr>
        <p:spPr>
          <a:xfrm>
            <a:off x="4357253" y="784492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5" name="Google Shape;575;p27"/>
          <p:cNvCxnSpPr>
            <a:endCxn id="565" idx="7"/>
          </p:cNvCxnSpPr>
          <p:nvPr/>
        </p:nvCxnSpPr>
        <p:spPr>
          <a:xfrm flipH="1">
            <a:off x="2739918" y="78449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6" name="Google Shape;576;p27"/>
          <p:cNvCxnSpPr/>
          <p:nvPr/>
        </p:nvCxnSpPr>
        <p:spPr>
          <a:xfrm flipH="1">
            <a:off x="1981200" y="908985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7" name="Google Shape;577;p27"/>
          <p:cNvCxnSpPr>
            <a:stCxn id="566" idx="3"/>
            <a:endCxn id="570" idx="0"/>
          </p:cNvCxnSpPr>
          <p:nvPr/>
        </p:nvCxnSpPr>
        <p:spPr>
          <a:xfrm flipH="1">
            <a:off x="4459209" y="90262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8" name="Google Shape;578;p27"/>
          <p:cNvCxnSpPr>
            <a:endCxn id="571" idx="0"/>
          </p:cNvCxnSpPr>
          <p:nvPr/>
        </p:nvCxnSpPr>
        <p:spPr>
          <a:xfrm>
            <a:off x="5267298" y="90897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9" name="Google Shape;579;p27"/>
          <p:cNvCxnSpPr>
            <a:endCxn id="563" idx="7"/>
          </p:cNvCxnSpPr>
          <p:nvPr/>
        </p:nvCxnSpPr>
        <p:spPr>
          <a:xfrm flipH="1">
            <a:off x="4325273" y="67511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0" name="Google Shape;580;p27"/>
          <p:cNvCxnSpPr>
            <a:endCxn id="564" idx="1"/>
          </p:cNvCxnSpPr>
          <p:nvPr/>
        </p:nvCxnSpPr>
        <p:spPr>
          <a:xfrm>
            <a:off x="6429645" y="66329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1" name="Google Shape;581;p27"/>
          <p:cNvCxnSpPr>
            <a:endCxn id="568" idx="1"/>
          </p:cNvCxnSpPr>
          <p:nvPr/>
        </p:nvCxnSpPr>
        <p:spPr>
          <a:xfrm>
            <a:off x="8438530" y="79242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2" name="Google Shape;582;p27"/>
          <p:cNvCxnSpPr/>
          <p:nvPr/>
        </p:nvCxnSpPr>
        <p:spPr>
          <a:xfrm flipH="1">
            <a:off x="8752266" y="906975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3" name="Google Shape;583;p27"/>
          <p:cNvCxnSpPr>
            <a:endCxn id="572" idx="0"/>
          </p:cNvCxnSpPr>
          <p:nvPr/>
        </p:nvCxnSpPr>
        <p:spPr>
          <a:xfrm>
            <a:off x="6913338" y="90897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4" name="Google Shape;584;p27"/>
          <p:cNvCxnSpPr>
            <a:endCxn id="567" idx="7"/>
          </p:cNvCxnSpPr>
          <p:nvPr/>
        </p:nvCxnSpPr>
        <p:spPr>
          <a:xfrm flipH="1">
            <a:off x="7108056" y="78852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85" name="Google Shape;585;p27"/>
          <p:cNvSpPr txBox="1"/>
          <p:nvPr/>
        </p:nvSpPr>
        <p:spPr>
          <a:xfrm>
            <a:off x="1351470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6" name="Google Shape;586;p27"/>
          <p:cNvSpPr txBox="1"/>
          <p:nvPr/>
        </p:nvSpPr>
        <p:spPr>
          <a:xfrm>
            <a:off x="3621048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5111649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6655779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7977658" y="1067001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9846619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1" name="Google Shape;591;p27"/>
          <p:cNvSpPr txBox="1"/>
          <p:nvPr/>
        </p:nvSpPr>
        <p:spPr>
          <a:xfrm>
            <a:off x="7066681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2" name="Google Shape;592;p27"/>
          <p:cNvSpPr txBox="1"/>
          <p:nvPr/>
        </p:nvSpPr>
        <p:spPr>
          <a:xfrm>
            <a:off x="5184050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2827707" y="818259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4" name="Google Shape;594;p27"/>
          <p:cNvSpPr txBox="1"/>
          <p:nvPr/>
        </p:nvSpPr>
        <p:spPr>
          <a:xfrm>
            <a:off x="8428686" y="71221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5" name="Google Shape;595;p27"/>
          <p:cNvSpPr txBox="1"/>
          <p:nvPr/>
        </p:nvSpPr>
        <p:spPr>
          <a:xfrm>
            <a:off x="4379182" y="712432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6" name="Google Shape;596;p27"/>
          <p:cNvSpPr txBox="1"/>
          <p:nvPr/>
        </p:nvSpPr>
        <p:spPr>
          <a:xfrm>
            <a:off x="6634008" y="60182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19101706" y="230378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20473306" y="3538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17867267" y="35890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16701406" y="49606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1" name="Google Shape;601;p27"/>
          <p:cNvCxnSpPr>
            <a:stCxn id="597" idx="5"/>
            <a:endCxn id="598" idx="1"/>
          </p:cNvCxnSpPr>
          <p:nvPr/>
        </p:nvCxnSpPr>
        <p:spPr>
          <a:xfrm>
            <a:off x="20155418" y="3357492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02" name="Google Shape;602;p27"/>
          <p:cNvCxnSpPr/>
          <p:nvPr/>
        </p:nvCxnSpPr>
        <p:spPr>
          <a:xfrm>
            <a:off x="17549327" y="6195060"/>
            <a:ext cx="318000" cy="4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03" name="Google Shape;603;p27"/>
          <p:cNvCxnSpPr>
            <a:stCxn id="597" idx="3"/>
            <a:endCxn id="599" idx="7"/>
          </p:cNvCxnSpPr>
          <p:nvPr/>
        </p:nvCxnSpPr>
        <p:spPr>
          <a:xfrm flipH="1">
            <a:off x="18920995" y="3357492"/>
            <a:ext cx="361500" cy="41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04" name="Google Shape;604;p27"/>
          <p:cNvCxnSpPr/>
          <p:nvPr/>
        </p:nvCxnSpPr>
        <p:spPr>
          <a:xfrm flipH="1">
            <a:off x="17617847" y="4671890"/>
            <a:ext cx="318000" cy="38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5" name="Google Shape;605;p27"/>
          <p:cNvSpPr txBox="1"/>
          <p:nvPr/>
        </p:nvSpPr>
        <p:spPr>
          <a:xfrm>
            <a:off x="21675916" y="375372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27"/>
          <p:cNvGrpSpPr/>
          <p:nvPr/>
        </p:nvGrpSpPr>
        <p:grpSpPr>
          <a:xfrm>
            <a:off x="13153769" y="6687820"/>
            <a:ext cx="5559378" cy="6085900"/>
            <a:chOff x="13153769" y="6687820"/>
            <a:chExt cx="5559378" cy="6085900"/>
          </a:xfrm>
        </p:grpSpPr>
        <p:sp>
          <p:nvSpPr>
            <p:cNvPr id="607" name="Google Shape;607;p27"/>
            <p:cNvSpPr/>
            <p:nvPr/>
          </p:nvSpPr>
          <p:spPr>
            <a:xfrm>
              <a:off x="17478647" y="668782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60</a:t>
              </a:r>
              <a:endParaRPr/>
            </a:p>
          </p:txBody>
        </p:sp>
        <p:cxnSp>
          <p:nvCxnSpPr>
            <p:cNvPr id="608" name="Google Shape;608;p27"/>
            <p:cNvCxnSpPr/>
            <p:nvPr/>
          </p:nvCxnSpPr>
          <p:spPr>
            <a:xfrm flipH="1">
              <a:off x="17478677" y="7922260"/>
              <a:ext cx="298200" cy="47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609" name="Google Shape;609;p27"/>
            <p:cNvSpPr txBox="1"/>
            <p:nvPr/>
          </p:nvSpPr>
          <p:spPr>
            <a:xfrm>
              <a:off x="13153769" y="11749464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292C2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0" name="Google Shape;610;p27"/>
            <p:cNvGrpSpPr/>
            <p:nvPr/>
          </p:nvGrpSpPr>
          <p:grpSpPr>
            <a:xfrm>
              <a:off x="14081131" y="8399145"/>
              <a:ext cx="3786195" cy="4374575"/>
              <a:chOff x="14081131" y="8399145"/>
              <a:chExt cx="3786195" cy="4374575"/>
            </a:xfrm>
          </p:grpSpPr>
          <p:sp>
            <p:nvSpPr>
              <p:cNvPr id="611" name="Google Shape;611;p27"/>
              <p:cNvSpPr/>
              <p:nvPr/>
            </p:nvSpPr>
            <p:spPr>
              <a:xfrm>
                <a:off x="16632827" y="8399145"/>
                <a:ext cx="1234500" cy="12345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76200" lIns="76200" spcFirstLastPara="1" rIns="76200" wrap="square" tIns="762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550"/>
                  <a:buFont typeface="Gill Sans"/>
                  <a:buNone/>
                </a:pPr>
                <a:r>
                  <a:rPr b="0" i="0" lang="en-US" sz="555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53</a:t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15558406" y="10110470"/>
                <a:ext cx="1234500" cy="12345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76200" lIns="76200" spcFirstLastPara="1" rIns="76200" wrap="square" tIns="762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550"/>
                  <a:buFont typeface="Gill Sans"/>
                  <a:buNone/>
                </a:pPr>
                <a:r>
                  <a:rPr b="0" i="0" lang="en-US" sz="555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48</a:t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14369688" y="11539220"/>
                <a:ext cx="1234500" cy="12345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76200" lIns="76200" spcFirstLastPara="1" rIns="76200" wrap="square" tIns="762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550"/>
                  <a:buFont typeface="Gill Sans"/>
                  <a:buNone/>
                </a:pPr>
                <a:r>
                  <a:rPr b="0" i="0" lang="en-US" sz="555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27</a:t>
                </a:r>
                <a:endParaRPr/>
              </a:p>
            </p:txBody>
          </p:sp>
          <p:cxnSp>
            <p:nvCxnSpPr>
              <p:cNvPr id="614" name="Google Shape;614;p27"/>
              <p:cNvCxnSpPr/>
              <p:nvPr/>
            </p:nvCxnSpPr>
            <p:spPr>
              <a:xfrm flipH="1">
                <a:off x="16495547" y="9633585"/>
                <a:ext cx="297300" cy="47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615" name="Google Shape;615;p27"/>
              <p:cNvCxnSpPr>
                <a:stCxn id="612" idx="3"/>
                <a:endCxn id="613" idx="7"/>
              </p:cNvCxnSpPr>
              <p:nvPr/>
            </p:nvCxnSpPr>
            <p:spPr>
              <a:xfrm flipH="1">
                <a:off x="15423295" y="11164182"/>
                <a:ext cx="315900" cy="555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sp>
            <p:nvSpPr>
              <p:cNvPr id="616" name="Google Shape;616;p27"/>
              <p:cNvSpPr txBox="1"/>
              <p:nvPr/>
            </p:nvSpPr>
            <p:spPr>
              <a:xfrm>
                <a:off x="14081131" y="9923962"/>
                <a:ext cx="1215900" cy="8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2C2F"/>
                  </a:buClr>
                  <a:buSzPts val="5000"/>
                  <a:buFont typeface="Arial"/>
                  <a:buNone/>
                </a:pPr>
                <a:r>
                  <a:rPr b="0" i="0" lang="en-US" sz="5000" u="none" cap="none" strike="noStrike">
                    <a:solidFill>
                      <a:srgbClr val="292C2F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  <p:sp>
          <p:nvSpPr>
            <p:cNvPr id="617" name="Google Shape;617;p27"/>
            <p:cNvSpPr txBox="1"/>
            <p:nvPr/>
          </p:nvSpPr>
          <p:spPr>
            <a:xfrm>
              <a:off x="15244380" y="8319532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292C2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18" name="Google Shape;618;p27"/>
            <p:cNvSpPr txBox="1"/>
            <p:nvPr/>
          </p:nvSpPr>
          <p:spPr>
            <a:xfrm>
              <a:off x="16102709" y="6881847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292C2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619" name="Google Shape;619;p27"/>
          <p:cNvSpPr txBox="1"/>
          <p:nvPr/>
        </p:nvSpPr>
        <p:spPr>
          <a:xfrm>
            <a:off x="15244380" y="534681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20" name="Google Shape;620;p27"/>
          <p:cNvSpPr txBox="1"/>
          <p:nvPr/>
        </p:nvSpPr>
        <p:spPr>
          <a:xfrm>
            <a:off x="16411250" y="375372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17385859" y="244825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1524000" y="4081600"/>
            <a:ext cx="11629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balance </a:t>
            </a: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of a node is the difference in height between its left and right subtrees.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628" name="Google Shape;628;p2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</a:t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19101706" y="230378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20473306" y="3538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17867267" y="35890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6701406" y="49606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3" name="Google Shape;633;p28"/>
          <p:cNvSpPr/>
          <p:nvPr/>
        </p:nvSpPr>
        <p:spPr>
          <a:xfrm>
            <a:off x="17478647" y="66878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16632827" y="8399145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15558406" y="1011047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14369688" y="11539220"/>
            <a:ext cx="1234440" cy="123444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/>
          </a:p>
        </p:txBody>
      </p:sp>
      <p:cxnSp>
        <p:nvCxnSpPr>
          <p:cNvPr id="637" name="Google Shape;637;p28"/>
          <p:cNvCxnSpPr>
            <a:stCxn id="629" idx="5"/>
            <a:endCxn id="630" idx="1"/>
          </p:cNvCxnSpPr>
          <p:nvPr/>
        </p:nvCxnSpPr>
        <p:spPr>
          <a:xfrm>
            <a:off x="20155367" y="3357441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8" name="Google Shape;638;p28"/>
          <p:cNvCxnSpPr/>
          <p:nvPr/>
        </p:nvCxnSpPr>
        <p:spPr>
          <a:xfrm>
            <a:off x="17549327" y="6195060"/>
            <a:ext cx="317940" cy="4927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9" name="Google Shape;639;p28"/>
          <p:cNvCxnSpPr>
            <a:stCxn id="629" idx="3"/>
            <a:endCxn id="631" idx="7"/>
          </p:cNvCxnSpPr>
          <p:nvPr/>
        </p:nvCxnSpPr>
        <p:spPr>
          <a:xfrm flipH="1">
            <a:off x="18920986" y="3357441"/>
            <a:ext cx="361500" cy="41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40" name="Google Shape;640;p28"/>
          <p:cNvCxnSpPr/>
          <p:nvPr/>
        </p:nvCxnSpPr>
        <p:spPr>
          <a:xfrm flipH="1">
            <a:off x="17617907" y="4671890"/>
            <a:ext cx="317940" cy="3831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41" name="Google Shape;641;p28"/>
          <p:cNvCxnSpPr/>
          <p:nvPr/>
        </p:nvCxnSpPr>
        <p:spPr>
          <a:xfrm flipH="1">
            <a:off x="17478647" y="7922260"/>
            <a:ext cx="29823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42" name="Google Shape;642;p28"/>
          <p:cNvCxnSpPr/>
          <p:nvPr/>
        </p:nvCxnSpPr>
        <p:spPr>
          <a:xfrm flipH="1">
            <a:off x="16495667" y="9633585"/>
            <a:ext cx="297180" cy="47688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43" name="Google Shape;643;p28"/>
          <p:cNvCxnSpPr>
            <a:stCxn id="635" idx="3"/>
            <a:endCxn id="636" idx="7"/>
          </p:cNvCxnSpPr>
          <p:nvPr/>
        </p:nvCxnSpPr>
        <p:spPr>
          <a:xfrm flipH="1">
            <a:off x="15423286" y="11164131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44" name="Google Shape;644;p28"/>
          <p:cNvSpPr/>
          <p:nvPr/>
        </p:nvSpPr>
        <p:spPr>
          <a:xfrm>
            <a:off x="5515098" y="60893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354478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7625934" y="72076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959429" y="81754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4600698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6327567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8932219" y="82457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524000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4001984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505789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4" name="Google Shape;654;p28"/>
          <p:cNvSpPr/>
          <p:nvPr/>
        </p:nvSpPr>
        <p:spPr>
          <a:xfrm>
            <a:off x="6806538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8017819" y="95688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656" name="Google Shape;656;p28"/>
          <p:cNvCxnSpPr/>
          <p:nvPr/>
        </p:nvCxnSpPr>
        <p:spPr>
          <a:xfrm>
            <a:off x="4357253" y="784492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7" name="Google Shape;657;p28"/>
          <p:cNvCxnSpPr>
            <a:endCxn id="647" idx="7"/>
          </p:cNvCxnSpPr>
          <p:nvPr/>
        </p:nvCxnSpPr>
        <p:spPr>
          <a:xfrm flipH="1">
            <a:off x="2739918" y="78449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8" name="Google Shape;658;p28"/>
          <p:cNvCxnSpPr/>
          <p:nvPr/>
        </p:nvCxnSpPr>
        <p:spPr>
          <a:xfrm flipH="1">
            <a:off x="1981200" y="908985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9" name="Google Shape;659;p28"/>
          <p:cNvCxnSpPr>
            <a:stCxn id="648" idx="3"/>
            <a:endCxn id="652" idx="0"/>
          </p:cNvCxnSpPr>
          <p:nvPr/>
        </p:nvCxnSpPr>
        <p:spPr>
          <a:xfrm flipH="1">
            <a:off x="4459209" y="90262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0" name="Google Shape;660;p28"/>
          <p:cNvCxnSpPr>
            <a:endCxn id="653" idx="0"/>
          </p:cNvCxnSpPr>
          <p:nvPr/>
        </p:nvCxnSpPr>
        <p:spPr>
          <a:xfrm>
            <a:off x="5267298" y="90897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1" name="Google Shape;661;p28"/>
          <p:cNvCxnSpPr>
            <a:endCxn id="645" idx="7"/>
          </p:cNvCxnSpPr>
          <p:nvPr/>
        </p:nvCxnSpPr>
        <p:spPr>
          <a:xfrm flipH="1">
            <a:off x="4325273" y="67511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2" name="Google Shape;662;p28"/>
          <p:cNvCxnSpPr>
            <a:endCxn id="646" idx="1"/>
          </p:cNvCxnSpPr>
          <p:nvPr/>
        </p:nvCxnSpPr>
        <p:spPr>
          <a:xfrm>
            <a:off x="6429645" y="66329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3" name="Google Shape;663;p28"/>
          <p:cNvCxnSpPr>
            <a:endCxn id="650" idx="1"/>
          </p:cNvCxnSpPr>
          <p:nvPr/>
        </p:nvCxnSpPr>
        <p:spPr>
          <a:xfrm>
            <a:off x="8438530" y="79242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4" name="Google Shape;664;p28"/>
          <p:cNvCxnSpPr/>
          <p:nvPr/>
        </p:nvCxnSpPr>
        <p:spPr>
          <a:xfrm flipH="1">
            <a:off x="8752266" y="906975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5" name="Google Shape;665;p28"/>
          <p:cNvCxnSpPr>
            <a:endCxn id="654" idx="0"/>
          </p:cNvCxnSpPr>
          <p:nvPr/>
        </p:nvCxnSpPr>
        <p:spPr>
          <a:xfrm>
            <a:off x="6913338" y="90897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6" name="Google Shape;666;p28"/>
          <p:cNvCxnSpPr>
            <a:endCxn id="649" idx="7"/>
          </p:cNvCxnSpPr>
          <p:nvPr/>
        </p:nvCxnSpPr>
        <p:spPr>
          <a:xfrm flipH="1">
            <a:off x="7108056" y="78852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67" name="Google Shape;667;p28"/>
          <p:cNvSpPr txBox="1"/>
          <p:nvPr/>
        </p:nvSpPr>
        <p:spPr>
          <a:xfrm>
            <a:off x="1351470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8" name="Google Shape;668;p28"/>
          <p:cNvSpPr txBox="1"/>
          <p:nvPr/>
        </p:nvSpPr>
        <p:spPr>
          <a:xfrm>
            <a:off x="3621048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9" name="Google Shape;669;p28"/>
          <p:cNvSpPr txBox="1"/>
          <p:nvPr/>
        </p:nvSpPr>
        <p:spPr>
          <a:xfrm>
            <a:off x="5111649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0" name="Google Shape;670;p28"/>
          <p:cNvSpPr txBox="1"/>
          <p:nvPr/>
        </p:nvSpPr>
        <p:spPr>
          <a:xfrm>
            <a:off x="6655779" y="106727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1" name="Google Shape;671;p28"/>
          <p:cNvSpPr txBox="1"/>
          <p:nvPr/>
        </p:nvSpPr>
        <p:spPr>
          <a:xfrm>
            <a:off x="7977658" y="1067001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2" name="Google Shape;672;p28"/>
          <p:cNvSpPr txBox="1"/>
          <p:nvPr/>
        </p:nvSpPr>
        <p:spPr>
          <a:xfrm>
            <a:off x="13153769" y="1174946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50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21675916" y="375372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4081131" y="992396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75" name="Google Shape;675;p28"/>
          <p:cNvSpPr txBox="1"/>
          <p:nvPr/>
        </p:nvSpPr>
        <p:spPr>
          <a:xfrm>
            <a:off x="9846619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8"/>
          <p:cNvSpPr txBox="1"/>
          <p:nvPr/>
        </p:nvSpPr>
        <p:spPr>
          <a:xfrm>
            <a:off x="7066681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677" name="Google Shape;677;p28"/>
          <p:cNvSpPr txBox="1"/>
          <p:nvPr/>
        </p:nvSpPr>
        <p:spPr>
          <a:xfrm>
            <a:off x="5184050" y="82797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8" name="Google Shape;678;p28"/>
          <p:cNvSpPr txBox="1"/>
          <p:nvPr/>
        </p:nvSpPr>
        <p:spPr>
          <a:xfrm>
            <a:off x="2827707" y="818259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79" name="Google Shape;679;p28"/>
          <p:cNvSpPr txBox="1"/>
          <p:nvPr/>
        </p:nvSpPr>
        <p:spPr>
          <a:xfrm>
            <a:off x="15244380" y="831953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80" name="Google Shape;680;p28"/>
          <p:cNvSpPr txBox="1"/>
          <p:nvPr/>
        </p:nvSpPr>
        <p:spPr>
          <a:xfrm>
            <a:off x="8428686" y="71221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81" name="Google Shape;681;p28"/>
          <p:cNvSpPr txBox="1"/>
          <p:nvPr/>
        </p:nvSpPr>
        <p:spPr>
          <a:xfrm>
            <a:off x="4379182" y="712432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82" name="Google Shape;682;p28"/>
          <p:cNvSpPr txBox="1"/>
          <p:nvPr/>
        </p:nvSpPr>
        <p:spPr>
          <a:xfrm>
            <a:off x="16102709" y="68818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83" name="Google Shape;683;p28"/>
          <p:cNvSpPr txBox="1"/>
          <p:nvPr/>
        </p:nvSpPr>
        <p:spPr>
          <a:xfrm>
            <a:off x="6634008" y="60182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84" name="Google Shape;684;p28"/>
          <p:cNvSpPr txBox="1"/>
          <p:nvPr/>
        </p:nvSpPr>
        <p:spPr>
          <a:xfrm>
            <a:off x="15244380" y="534681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85" name="Google Shape;685;p28"/>
          <p:cNvSpPr txBox="1"/>
          <p:nvPr/>
        </p:nvSpPr>
        <p:spPr>
          <a:xfrm>
            <a:off x="16411250" y="375372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86" name="Google Shape;686;p28"/>
          <p:cNvSpPr txBox="1"/>
          <p:nvPr/>
        </p:nvSpPr>
        <p:spPr>
          <a:xfrm>
            <a:off x="17385859" y="244825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87" name="Google Shape;687;p28"/>
          <p:cNvSpPr txBox="1"/>
          <p:nvPr/>
        </p:nvSpPr>
        <p:spPr>
          <a:xfrm>
            <a:off x="1524000" y="4081600"/>
            <a:ext cx="11629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balance </a:t>
            </a: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of a node is the difference in height between its left and right subtrees.</a:t>
            </a:r>
            <a:endParaRPr sz="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type="title"/>
          </p:nvPr>
        </p:nvSpPr>
        <p:spPr>
          <a:xfrm>
            <a:off x="1560576" y="4840372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>
                <a:solidFill>
                  <a:srgbClr val="FFFF00"/>
                </a:solidFill>
              </a:rPr>
              <a:t>Balance: What is the balance of node ‘E’?</a:t>
            </a:r>
            <a:br>
              <a:rPr lang="en-US" sz="9500"/>
            </a:br>
            <a:r>
              <a:rPr lang="en-US" sz="9500"/>
              <a:t>A) 5</a:t>
            </a:r>
            <a:br>
              <a:rPr lang="en-US" sz="9500"/>
            </a:br>
            <a:r>
              <a:rPr lang="en-US" sz="9500"/>
              <a:t>B) 4</a:t>
            </a:r>
            <a:br>
              <a:rPr lang="en-US" sz="9500"/>
            </a:br>
            <a:r>
              <a:rPr lang="en-US" sz="9500"/>
              <a:t>C) 3</a:t>
            </a:r>
            <a:br>
              <a:rPr lang="en-US" sz="9500"/>
            </a:br>
            <a:r>
              <a:rPr lang="en-US" sz="9500"/>
              <a:t>D) -3</a:t>
            </a:r>
            <a:br>
              <a:rPr lang="en-US" sz="9500"/>
            </a:br>
            <a:r>
              <a:rPr lang="en-US" sz="9500"/>
              <a:t>E) None of the above</a:t>
            </a:r>
            <a:br>
              <a:rPr lang="en-US" sz="9500"/>
            </a:br>
            <a:endParaRPr sz="9500"/>
          </a:p>
        </p:txBody>
      </p:sp>
      <p:sp>
        <p:nvSpPr>
          <p:cNvPr id="693" name="Google Shape;693;p29"/>
          <p:cNvSpPr/>
          <p:nvPr/>
        </p:nvSpPr>
        <p:spPr>
          <a:xfrm>
            <a:off x="17813784" y="4513478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15955844" y="2369037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695" name="Google Shape;695;p29"/>
          <p:cNvSpPr/>
          <p:nvPr/>
        </p:nvSpPr>
        <p:spPr>
          <a:xfrm>
            <a:off x="19141564" y="7149278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cxnSp>
        <p:nvCxnSpPr>
          <p:cNvPr id="696" name="Google Shape;696;p29"/>
          <p:cNvCxnSpPr>
            <a:endCxn id="697" idx="0"/>
          </p:cNvCxnSpPr>
          <p:nvPr/>
        </p:nvCxnSpPr>
        <p:spPr>
          <a:xfrm flipH="1">
            <a:off x="17192981" y="5943615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98" name="Google Shape;698;p29"/>
          <p:cNvCxnSpPr>
            <a:endCxn id="695" idx="0"/>
          </p:cNvCxnSpPr>
          <p:nvPr/>
        </p:nvCxnSpPr>
        <p:spPr>
          <a:xfrm>
            <a:off x="19047822" y="5862578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9" name="Google Shape;699;p29"/>
          <p:cNvSpPr/>
          <p:nvPr/>
        </p:nvSpPr>
        <p:spPr>
          <a:xfrm>
            <a:off x="13756842" y="4513478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6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0" name="Google Shape;700;p29"/>
          <p:cNvCxnSpPr/>
          <p:nvPr/>
        </p:nvCxnSpPr>
        <p:spPr>
          <a:xfrm flipH="1">
            <a:off x="14502802" y="3463502"/>
            <a:ext cx="1453042" cy="986954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7" name="Google Shape;697;p29"/>
          <p:cNvSpPr/>
          <p:nvPr/>
        </p:nvSpPr>
        <p:spPr>
          <a:xfrm>
            <a:off x="16447023" y="7175715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cxnSp>
        <p:nvCxnSpPr>
          <p:cNvPr id="701" name="Google Shape;701;p29"/>
          <p:cNvCxnSpPr/>
          <p:nvPr/>
        </p:nvCxnSpPr>
        <p:spPr>
          <a:xfrm>
            <a:off x="17357081" y="3634401"/>
            <a:ext cx="966265" cy="825949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02" name="Google Shape;702;p29"/>
          <p:cNvSpPr/>
          <p:nvPr/>
        </p:nvSpPr>
        <p:spPr>
          <a:xfrm>
            <a:off x="17975823" y="9386510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16499219" y="11597305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19219331" y="11595059"/>
            <a:ext cx="1491916" cy="14919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/>
          </a:p>
        </p:txBody>
      </p:sp>
      <p:cxnSp>
        <p:nvCxnSpPr>
          <p:cNvPr id="705" name="Google Shape;705;p29"/>
          <p:cNvCxnSpPr/>
          <p:nvPr/>
        </p:nvCxnSpPr>
        <p:spPr>
          <a:xfrm flipH="1">
            <a:off x="18995071" y="8501437"/>
            <a:ext cx="472670" cy="786387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06" name="Google Shape;706;p29"/>
          <p:cNvCxnSpPr/>
          <p:nvPr/>
        </p:nvCxnSpPr>
        <p:spPr>
          <a:xfrm flipH="1">
            <a:off x="17639207" y="10583918"/>
            <a:ext cx="588262" cy="1011141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07" name="Google Shape;707;p29"/>
          <p:cNvCxnSpPr/>
          <p:nvPr/>
        </p:nvCxnSpPr>
        <p:spPr>
          <a:xfrm>
            <a:off x="19262695" y="10696294"/>
            <a:ext cx="541661" cy="898765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The function of binary search trees is to efficiently maintain elements in sorted order.</a:t>
            </a:r>
            <a:endParaRPr/>
          </a:p>
        </p:txBody>
      </p:sp>
      <p:sp>
        <p:nvSpPr>
          <p:cNvPr id="713" name="Google Shape;713;p3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714" name="Google Shape;714;p3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The function of binary search trees is to efficiently maintain elements in sorted order.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b="1" lang="en-US"/>
              <a:t>However, binary search trees are only efficient if they are balanced.</a:t>
            </a:r>
            <a:endParaRPr/>
          </a:p>
        </p:txBody>
      </p:sp>
      <p:sp>
        <p:nvSpPr>
          <p:cNvPr id="720" name="Google Shape;720;p3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721" name="Google Shape;721;p3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The function of binary search trees is to efficiently maintain elements in sorted order.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b="1" lang="en-US"/>
              <a:t>However, binary search trees are only efficient if they are balanced.</a:t>
            </a:r>
            <a:endParaRPr/>
          </a:p>
        </p:txBody>
      </p:sp>
      <p:sp>
        <p:nvSpPr>
          <p:cNvPr id="727" name="Google Shape;727;p3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728" name="Google Shape;728;p3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Self-balancing search trees are specialized trees that ensure the tree remains balanced after every operation to guarantee O(logn) performance.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34" name="Google Shape;734;p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Self-Balancing Search Trees</a:t>
            </a:r>
            <a:endParaRPr/>
          </a:p>
        </p:txBody>
      </p:sp>
      <p:sp>
        <p:nvSpPr>
          <p:cNvPr id="735" name="Google Shape;735;p3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graphicFrame>
        <p:nvGraphicFramePr>
          <p:cNvPr id="34" name="Google Shape;34;p7"/>
          <p:cNvGraphicFramePr/>
          <p:nvPr/>
        </p:nvGraphicFramePr>
        <p:xfrm>
          <a:off x="1524000" y="4744892"/>
          <a:ext cx="3000000" cy="3000000"/>
        </p:xfrm>
        <a:graphic>
          <a:graphicData uri="http://schemas.openxmlformats.org/drawingml/2006/table">
            <a:tbl>
              <a:tblPr firstCol="1" firstRow="1">
                <a:gradFill>
                  <a:gsLst>
                    <a:gs pos="0">
                      <a:srgbClr val="3E87FF"/>
                    </a:gs>
                    <a:gs pos="100000">
                      <a:srgbClr val="75AAFF"/>
                    </a:gs>
                  </a:gsLst>
                  <a:lin ang="16200000" scaled="0"/>
                </a:gradFill>
                <a:tableStyleId>{C8731452-5CFF-45EF-94F9-5EE0FDF59822}</a:tableStyleId>
              </a:tblPr>
              <a:tblGrid>
                <a:gridCol w="3048000"/>
                <a:gridCol w="3048000"/>
                <a:gridCol w="3048000"/>
                <a:gridCol w="3048000"/>
                <a:gridCol w="3048000"/>
                <a:gridCol w="3048000"/>
                <a:gridCol w="3048000"/>
              </a:tblGrid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Lookup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 txBox="1"/>
          <p:nvPr>
            <p:ph idx="1" type="body"/>
          </p:nvPr>
        </p:nvSpPr>
        <p:spPr>
          <a:xfrm>
            <a:off x="1524000" y="4826000"/>
            <a:ext cx="10871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AVL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Red-Black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2-3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AA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2-3-4 Trees</a:t>
            </a:r>
            <a:endParaRPr>
              <a:solidFill>
                <a:srgbClr val="53585F"/>
              </a:solidFill>
            </a:endParaRPr>
          </a:p>
        </p:txBody>
      </p:sp>
      <p:sp>
        <p:nvSpPr>
          <p:cNvPr id="741" name="Google Shape;741;p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Self-Balancing Search Trees</a:t>
            </a:r>
            <a:endParaRPr/>
          </a:p>
        </p:txBody>
      </p:sp>
      <p:sp>
        <p:nvSpPr>
          <p:cNvPr id="742" name="Google Shape;742;p3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743" name="Google Shape;743;p34"/>
          <p:cNvSpPr txBox="1"/>
          <p:nvPr>
            <p:ph idx="1" type="body"/>
          </p:nvPr>
        </p:nvSpPr>
        <p:spPr>
          <a:xfrm>
            <a:off x="12395200" y="4826000"/>
            <a:ext cx="10871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B-Trees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Splay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ScapeGoat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Treaps</a:t>
            </a:r>
            <a:endParaRPr>
              <a:solidFill>
                <a:srgbClr val="5358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3585F"/>
                </a:solidFill>
              </a:rPr>
              <a:t>…</a:t>
            </a:r>
            <a:endParaRPr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"/>
          <p:cNvSpPr txBox="1"/>
          <p:nvPr>
            <p:ph idx="1" type="body"/>
          </p:nvPr>
        </p:nvSpPr>
        <p:spPr>
          <a:xfrm>
            <a:off x="1524000" y="4826000"/>
            <a:ext cx="10871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b="1" lang="en-US">
                <a:solidFill>
                  <a:srgbClr val="53585F"/>
                </a:solidFill>
              </a:rPr>
              <a:t>AVL Trees</a:t>
            </a:r>
            <a:endParaRPr b="1"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Red-Black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2-3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AA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2-3-4 Trees</a:t>
            </a:r>
            <a:endParaRPr>
              <a:solidFill>
                <a:srgbClr val="53585F"/>
              </a:solidFill>
            </a:endParaRPr>
          </a:p>
        </p:txBody>
      </p:sp>
      <p:sp>
        <p:nvSpPr>
          <p:cNvPr id="749" name="Google Shape;749;p3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Self-Balancing Search Trees</a:t>
            </a:r>
            <a:endParaRPr/>
          </a:p>
        </p:txBody>
      </p:sp>
      <p:sp>
        <p:nvSpPr>
          <p:cNvPr id="750" name="Google Shape;750;p3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751" name="Google Shape;751;p35"/>
          <p:cNvSpPr txBox="1"/>
          <p:nvPr>
            <p:ph idx="1" type="body"/>
          </p:nvPr>
        </p:nvSpPr>
        <p:spPr>
          <a:xfrm>
            <a:off x="12395200" y="4826000"/>
            <a:ext cx="108711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B-Trees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Splay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ScapeGoat Trees</a:t>
            </a:r>
            <a:endParaRPr>
              <a:solidFill>
                <a:srgbClr val="53585F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7000"/>
              <a:buChar char="-"/>
            </a:pPr>
            <a:r>
              <a:rPr lang="en-US">
                <a:solidFill>
                  <a:srgbClr val="53585F"/>
                </a:solidFill>
              </a:rPr>
              <a:t>Treaps</a:t>
            </a:r>
            <a:endParaRPr>
              <a:solidFill>
                <a:srgbClr val="5358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3585F"/>
                </a:solidFill>
              </a:rPr>
              <a:t>…</a:t>
            </a:r>
            <a:endParaRPr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AVL (</a:t>
            </a:r>
            <a:r>
              <a:rPr b="1" lang="en-US" sz="6000"/>
              <a:t>A</a:t>
            </a:r>
            <a:r>
              <a:rPr lang="en-US" sz="6000"/>
              <a:t>delson-</a:t>
            </a:r>
            <a:r>
              <a:rPr b="1" lang="en-US" sz="6000"/>
              <a:t>V</a:t>
            </a:r>
            <a:r>
              <a:rPr lang="en-US" sz="6000"/>
              <a:t>elsky-</a:t>
            </a:r>
            <a:r>
              <a:rPr b="1" lang="en-US" sz="6000"/>
              <a:t>L</a:t>
            </a:r>
            <a:r>
              <a:rPr lang="en-US" sz="6000"/>
              <a:t>andis) Trees maintain balance by ensuring the left and right subtrees of </a:t>
            </a:r>
            <a:r>
              <a:rPr i="1" lang="en-US" sz="6000"/>
              <a:t>every node </a:t>
            </a:r>
            <a:r>
              <a:rPr lang="en-US" sz="6000"/>
              <a:t>differ in height by at most 1 after every operation.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They do this by performing O(1) </a:t>
            </a:r>
            <a:r>
              <a:rPr i="1" lang="en-US" sz="6000"/>
              <a:t>rotations </a:t>
            </a:r>
            <a:r>
              <a:rPr lang="en-US" sz="6000"/>
              <a:t>on the unbalanced node(s) after every insertion or deletion. </a:t>
            </a:r>
            <a:endParaRPr sz="6000"/>
          </a:p>
        </p:txBody>
      </p:sp>
      <p:sp>
        <p:nvSpPr>
          <p:cNvPr id="757" name="Google Shape;757;p3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758" name="Google Shape;758;p3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Premise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/>
          <p:nvPr>
            <p:ph type="title"/>
          </p:nvPr>
        </p:nvSpPr>
        <p:spPr>
          <a:xfrm>
            <a:off x="1518" y="1531474"/>
            <a:ext cx="2438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FFFF00"/>
                </a:solidFill>
              </a:rPr>
              <a:t>AVL Trees: Which tree is an AVL tree</a:t>
            </a:r>
            <a:r>
              <a:rPr lang="en-US" sz="10000">
                <a:solidFill>
                  <a:srgbClr val="FFFF00"/>
                </a:solidFill>
              </a:rPr>
              <a:t>?</a:t>
            </a:r>
            <a:br>
              <a:rPr lang="en-US" sz="10000">
                <a:solidFill>
                  <a:srgbClr val="FFFF00"/>
                </a:solidFill>
              </a:rPr>
            </a:br>
            <a:r>
              <a:rPr lang="en-US" sz="10000">
                <a:solidFill>
                  <a:srgbClr val="FFFF00"/>
                </a:solidFill>
              </a:rPr>
              <a:t>A)								B) 								C)								D)</a:t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3261654" y="5003831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46</a:t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595255" y="8142236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83</a:t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2042454" y="6502143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4286891" y="6502143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967845" y="8142236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977215" y="8175080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2585125" y="8175080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71" name="Google Shape;771;p37"/>
          <p:cNvCxnSpPr/>
          <p:nvPr/>
        </p:nvCxnSpPr>
        <p:spPr>
          <a:xfrm flipH="1">
            <a:off x="4480854" y="7688500"/>
            <a:ext cx="39996" cy="45373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2" name="Google Shape;772;p37"/>
          <p:cNvCxnSpPr>
            <a:stCxn id="764" idx="3"/>
          </p:cNvCxnSpPr>
          <p:nvPr/>
        </p:nvCxnSpPr>
        <p:spPr>
          <a:xfrm flipH="1">
            <a:off x="2901402" y="6044483"/>
            <a:ext cx="5388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3" name="Google Shape;773;p37"/>
          <p:cNvCxnSpPr>
            <a:stCxn id="764" idx="5"/>
          </p:cNvCxnSpPr>
          <p:nvPr/>
        </p:nvCxnSpPr>
        <p:spPr>
          <a:xfrm>
            <a:off x="4302306" y="6044483"/>
            <a:ext cx="3864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4" name="Google Shape;774;p37"/>
          <p:cNvCxnSpPr>
            <a:stCxn id="767" idx="5"/>
            <a:endCxn id="765" idx="0"/>
          </p:cNvCxnSpPr>
          <p:nvPr/>
        </p:nvCxnSpPr>
        <p:spPr>
          <a:xfrm>
            <a:off x="5327543" y="7542795"/>
            <a:ext cx="877200" cy="5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5" name="Google Shape;775;p37"/>
          <p:cNvCxnSpPr>
            <a:endCxn id="769" idx="0"/>
          </p:cNvCxnSpPr>
          <p:nvPr/>
        </p:nvCxnSpPr>
        <p:spPr>
          <a:xfrm flipH="1">
            <a:off x="1586815" y="7542680"/>
            <a:ext cx="512700" cy="6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6" name="Google Shape;776;p37"/>
          <p:cNvCxnSpPr>
            <a:stCxn id="766" idx="5"/>
            <a:endCxn id="770" idx="0"/>
          </p:cNvCxnSpPr>
          <p:nvPr/>
        </p:nvCxnSpPr>
        <p:spPr>
          <a:xfrm>
            <a:off x="3083106" y="7542795"/>
            <a:ext cx="111600" cy="6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77" name="Google Shape;777;p37"/>
          <p:cNvSpPr/>
          <p:nvPr/>
        </p:nvSpPr>
        <p:spPr>
          <a:xfrm>
            <a:off x="9209865" y="49593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11543466" y="8097747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7990665" y="64576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10235102" y="64576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9916056" y="8097747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8533336" y="8130591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83" name="Google Shape;783;p37"/>
          <p:cNvCxnSpPr/>
          <p:nvPr/>
        </p:nvCxnSpPr>
        <p:spPr>
          <a:xfrm flipH="1">
            <a:off x="10429065" y="7644011"/>
            <a:ext cx="39996" cy="45373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84" name="Google Shape;784;p37"/>
          <p:cNvCxnSpPr>
            <a:stCxn id="777" idx="3"/>
          </p:cNvCxnSpPr>
          <p:nvPr/>
        </p:nvCxnSpPr>
        <p:spPr>
          <a:xfrm flipH="1">
            <a:off x="8849613" y="5999994"/>
            <a:ext cx="5388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85" name="Google Shape;785;p37"/>
          <p:cNvCxnSpPr>
            <a:stCxn id="777" idx="5"/>
          </p:cNvCxnSpPr>
          <p:nvPr/>
        </p:nvCxnSpPr>
        <p:spPr>
          <a:xfrm>
            <a:off x="10250517" y="5999994"/>
            <a:ext cx="3864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86" name="Google Shape;786;p37"/>
          <p:cNvCxnSpPr/>
          <p:nvPr/>
        </p:nvCxnSpPr>
        <p:spPr>
          <a:xfrm>
            <a:off x="10860120" y="9296338"/>
            <a:ext cx="514737" cy="87301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87" name="Google Shape;787;p37"/>
          <p:cNvCxnSpPr>
            <a:stCxn id="779" idx="5"/>
            <a:endCxn id="782" idx="0"/>
          </p:cNvCxnSpPr>
          <p:nvPr/>
        </p:nvCxnSpPr>
        <p:spPr>
          <a:xfrm>
            <a:off x="9031317" y="7498306"/>
            <a:ext cx="111600" cy="63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88" name="Google Shape;788;p37"/>
          <p:cNvSpPr/>
          <p:nvPr/>
        </p:nvSpPr>
        <p:spPr>
          <a:xfrm>
            <a:off x="20667036" y="4940589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9" name="Google Shape;789;p37"/>
          <p:cNvSpPr/>
          <p:nvPr/>
        </p:nvSpPr>
        <p:spPr>
          <a:xfrm>
            <a:off x="21692273" y="6438901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88</a:t>
            </a: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21373227" y="807899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/>
          </a:p>
        </p:txBody>
      </p:sp>
      <p:cxnSp>
        <p:nvCxnSpPr>
          <p:cNvPr id="791" name="Google Shape;791;p37"/>
          <p:cNvCxnSpPr/>
          <p:nvPr/>
        </p:nvCxnSpPr>
        <p:spPr>
          <a:xfrm flipH="1">
            <a:off x="21886235" y="7625258"/>
            <a:ext cx="39996" cy="45373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2" name="Google Shape;792;p37"/>
          <p:cNvCxnSpPr>
            <a:stCxn id="788" idx="5"/>
          </p:cNvCxnSpPr>
          <p:nvPr/>
        </p:nvCxnSpPr>
        <p:spPr>
          <a:xfrm>
            <a:off x="21707688" y="5981241"/>
            <a:ext cx="3864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93" name="Google Shape;793;p37"/>
          <p:cNvSpPr/>
          <p:nvPr/>
        </p:nvSpPr>
        <p:spPr>
          <a:xfrm>
            <a:off x="14989467" y="5003831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13770267" y="6502143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16014705" y="6502143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15695658" y="8142236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cxnSp>
        <p:nvCxnSpPr>
          <p:cNvPr id="797" name="Google Shape;797;p37"/>
          <p:cNvCxnSpPr/>
          <p:nvPr/>
        </p:nvCxnSpPr>
        <p:spPr>
          <a:xfrm flipH="1">
            <a:off x="16208666" y="7688500"/>
            <a:ext cx="39996" cy="45373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8" name="Google Shape;798;p37"/>
          <p:cNvCxnSpPr>
            <a:stCxn id="793" idx="3"/>
          </p:cNvCxnSpPr>
          <p:nvPr/>
        </p:nvCxnSpPr>
        <p:spPr>
          <a:xfrm flipH="1">
            <a:off x="14629215" y="6044483"/>
            <a:ext cx="5388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9" name="Google Shape;799;p37"/>
          <p:cNvCxnSpPr>
            <a:stCxn id="793" idx="5"/>
          </p:cNvCxnSpPr>
          <p:nvPr/>
        </p:nvCxnSpPr>
        <p:spPr>
          <a:xfrm>
            <a:off x="16030119" y="6044483"/>
            <a:ext cx="3864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00" name="Google Shape;800;p37"/>
          <p:cNvCxnSpPr/>
          <p:nvPr/>
        </p:nvCxnSpPr>
        <p:spPr>
          <a:xfrm>
            <a:off x="11348744" y="7421622"/>
            <a:ext cx="877312" cy="59944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01" name="Google Shape;801;p37"/>
          <p:cNvCxnSpPr/>
          <p:nvPr/>
        </p:nvCxnSpPr>
        <p:spPr>
          <a:xfrm flipH="1">
            <a:off x="9949432" y="9361436"/>
            <a:ext cx="410545" cy="80791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2" name="Google Shape;802;p37"/>
          <p:cNvSpPr/>
          <p:nvPr/>
        </p:nvSpPr>
        <p:spPr>
          <a:xfrm>
            <a:off x="11000512" y="10151408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9288655" y="10123969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12102769" y="12205069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cxnSp>
        <p:nvCxnSpPr>
          <p:cNvPr id="805" name="Google Shape;805;p37"/>
          <p:cNvCxnSpPr/>
          <p:nvPr/>
        </p:nvCxnSpPr>
        <p:spPr>
          <a:xfrm>
            <a:off x="12022129" y="11219499"/>
            <a:ext cx="690240" cy="98557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6" name="Google Shape;806;p37"/>
          <p:cNvSpPr/>
          <p:nvPr/>
        </p:nvSpPr>
        <p:spPr>
          <a:xfrm>
            <a:off x="10507855" y="12281753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cxnSp>
        <p:nvCxnSpPr>
          <p:cNvPr id="807" name="Google Shape;807;p37"/>
          <p:cNvCxnSpPr/>
          <p:nvPr/>
        </p:nvCxnSpPr>
        <p:spPr>
          <a:xfrm flipH="1">
            <a:off x="11190445" y="11343169"/>
            <a:ext cx="158299" cy="86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8" name="Google Shape;808;p37"/>
          <p:cNvSpPr/>
          <p:nvPr/>
        </p:nvSpPr>
        <p:spPr>
          <a:xfrm>
            <a:off x="8421717" y="12329963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r>
            <a:endParaRPr/>
          </a:p>
        </p:txBody>
      </p:sp>
      <p:cxnSp>
        <p:nvCxnSpPr>
          <p:cNvPr id="809" name="Google Shape;809;p37"/>
          <p:cNvCxnSpPr>
            <a:stCxn id="803" idx="3"/>
          </p:cNvCxnSpPr>
          <p:nvPr/>
        </p:nvCxnSpPr>
        <p:spPr>
          <a:xfrm flipH="1">
            <a:off x="9104202" y="11164621"/>
            <a:ext cx="363000" cy="108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0" name="Google Shape;810;p37"/>
          <p:cNvSpPr/>
          <p:nvPr/>
        </p:nvSpPr>
        <p:spPr>
          <a:xfrm>
            <a:off x="7546724" y="1015296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811" name="Google Shape;811;p37"/>
          <p:cNvCxnSpPr>
            <a:stCxn id="782" idx="3"/>
          </p:cNvCxnSpPr>
          <p:nvPr/>
        </p:nvCxnSpPr>
        <p:spPr>
          <a:xfrm flipH="1">
            <a:off x="8229184" y="9171243"/>
            <a:ext cx="482700" cy="90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To efficiently determine whether a node is balanced, we add an extra height field to the node struct:</a:t>
            </a:r>
            <a:endParaRPr/>
          </a:p>
        </p:txBody>
      </p:sp>
      <p:sp>
        <p:nvSpPr>
          <p:cNvPr id="817" name="Google Shape;817;p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18" name="Google Shape;818;p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To efficiently determine whether a node is balanced, we add an extra height field to the node struct: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int data;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Node *left;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Node *right;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int height;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824" name="Google Shape;824;p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25" name="Google Shape;825;p3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AVL (</a:t>
            </a:r>
            <a:r>
              <a:rPr b="1" lang="en-US" sz="6000"/>
              <a:t>A</a:t>
            </a:r>
            <a:r>
              <a:rPr lang="en-US" sz="6000"/>
              <a:t>delson-</a:t>
            </a:r>
            <a:r>
              <a:rPr b="1" lang="en-US" sz="6000"/>
              <a:t>V</a:t>
            </a:r>
            <a:r>
              <a:rPr lang="en-US" sz="6000"/>
              <a:t>elsky-</a:t>
            </a:r>
            <a:r>
              <a:rPr b="1" lang="en-US" sz="6000"/>
              <a:t>L</a:t>
            </a:r>
            <a:r>
              <a:rPr lang="en-US" sz="6000"/>
              <a:t>andis) Trees maintain balance by ensuring the left and right subtrees of </a:t>
            </a:r>
            <a:r>
              <a:rPr i="1" lang="en-US" sz="6000"/>
              <a:t>every node </a:t>
            </a:r>
            <a:r>
              <a:rPr lang="en-US" sz="6000"/>
              <a:t>differ in height by at most 1 after every operation.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b="1" lang="en-US" sz="6000"/>
              <a:t>They do this by performing O(1) </a:t>
            </a:r>
            <a:r>
              <a:rPr b="1" i="1" lang="en-US" sz="6000"/>
              <a:t>rotations </a:t>
            </a:r>
            <a:r>
              <a:rPr b="1" lang="en-US" sz="6000"/>
              <a:t>on the unbalanced node(s) after every insertion or deletion</a:t>
            </a:r>
            <a:r>
              <a:rPr b="1" lang="en-US" sz="6000"/>
              <a:t>.</a:t>
            </a:r>
            <a:r>
              <a:rPr b="1" lang="en-US" sz="6000"/>
              <a:t> </a:t>
            </a:r>
            <a:endParaRPr b="1" sz="6000"/>
          </a:p>
        </p:txBody>
      </p:sp>
      <p:sp>
        <p:nvSpPr>
          <p:cNvPr id="831" name="Google Shape;831;p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32" name="Google Shape;832;p4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Premise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Lookup does not add or remove nodes from the tree so a balanced tree remains balanced after lookup.</a:t>
            </a:r>
            <a:endParaRPr sz="6000"/>
          </a:p>
        </p:txBody>
      </p:sp>
      <p:sp>
        <p:nvSpPr>
          <p:cNvPr id="838" name="Google Shape;838;p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39" name="Google Shape;839;p4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Lookup?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Lookup does not add or remove nodes from the tree so a balanced tree remains balanced after lookup.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The implementation of Lookup for an AVL tree is the same as the implement for a regular BST!</a:t>
            </a:r>
            <a:endParaRPr sz="6000"/>
          </a:p>
        </p:txBody>
      </p:sp>
      <p:sp>
        <p:nvSpPr>
          <p:cNvPr id="845" name="Google Shape;845;p4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46" name="Google Shape;846;p4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Lookup?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3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Insert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Insert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Rebalance the tree starting at the node you inserted. 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Delete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Delete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Rebalance the tree at the node you just deleted.</a:t>
            </a:r>
            <a:endParaRPr sz="6000"/>
          </a:p>
        </p:txBody>
      </p:sp>
      <p:sp>
        <p:nvSpPr>
          <p:cNvPr id="852" name="Google Shape;852;p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53" name="Google Shape;853;p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IWhat about insertion and deletion?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</a:t>
            </a:r>
            <a:endParaRPr/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1524000" y="4744892"/>
          <a:ext cx="3000000" cy="3000000"/>
        </p:xfrm>
        <a:graphic>
          <a:graphicData uri="http://schemas.openxmlformats.org/drawingml/2006/table">
            <a:tbl>
              <a:tblPr firstCol="1" firstRow="1">
                <a:gradFill>
                  <a:gsLst>
                    <a:gs pos="0">
                      <a:srgbClr val="3E87FF"/>
                    </a:gs>
                    <a:gs pos="100000">
                      <a:srgbClr val="75AAFF"/>
                    </a:gs>
                  </a:gsLst>
                  <a:lin ang="16200038" scaled="0"/>
                </a:gradFill>
                <a:tableStyleId>{C8731452-5CFF-45EF-94F9-5EE0FDF59822}</a:tableStyleId>
              </a:tblPr>
              <a:tblGrid>
                <a:gridCol w="3048000"/>
                <a:gridCol w="3048000"/>
                <a:gridCol w="3048000"/>
                <a:gridCol w="3048000"/>
                <a:gridCol w="3048000"/>
                <a:gridCol w="3048000"/>
                <a:gridCol w="3048000"/>
              </a:tblGrid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h)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Case 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Worst Case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500"/>
                        <a:buFont typeface="Arial"/>
                        <a:buNone/>
                      </a:pPr>
                      <a:r>
                        <a:rPr b="0" lang="en-US" sz="3500">
                          <a:latin typeface="Arial"/>
                          <a:ea typeface="Arial"/>
                          <a:cs typeface="Arial"/>
                          <a:sym typeface="Arial"/>
                        </a:rPr>
                        <a:t>(in terms of 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Lookup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O(h)</a:t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Insert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Insert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starting at the node you inserted. 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Delete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Delete like you normally would for a BST</a:t>
            </a:r>
            <a:endParaRPr sz="6000"/>
          </a:p>
          <a:p>
            <a:pPr indent="-6096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b="1" lang="en-US" sz="6000"/>
              <a:t>Rebalance the tree at the node you just deleted.</a:t>
            </a:r>
            <a:endParaRPr b="1" sz="6000"/>
          </a:p>
        </p:txBody>
      </p:sp>
      <p:sp>
        <p:nvSpPr>
          <p:cNvPr id="859" name="Google Shape;859;p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60" name="Google Shape;860;p4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IWhat about insertion and deletion?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AVL (</a:t>
            </a:r>
            <a:r>
              <a:rPr b="1" lang="en-US" sz="6000"/>
              <a:t>A</a:t>
            </a:r>
            <a:r>
              <a:rPr lang="en-US" sz="6000"/>
              <a:t>delson-</a:t>
            </a:r>
            <a:r>
              <a:rPr b="1" lang="en-US" sz="6000"/>
              <a:t>V</a:t>
            </a:r>
            <a:r>
              <a:rPr lang="en-US" sz="6000"/>
              <a:t>elsky-</a:t>
            </a:r>
            <a:r>
              <a:rPr b="1" lang="en-US" sz="6000"/>
              <a:t>L</a:t>
            </a:r>
            <a:r>
              <a:rPr lang="en-US" sz="6000"/>
              <a:t>andis) Trees maintain balance by ensuring the left and right subtrees of </a:t>
            </a:r>
            <a:r>
              <a:rPr i="1" lang="en-US" sz="6000"/>
              <a:t>every node </a:t>
            </a:r>
            <a:r>
              <a:rPr lang="en-US" sz="6000"/>
              <a:t>differ in height by at most 1 after every operation.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b="1" lang="en-US" sz="6000"/>
              <a:t>They do this by performing O(1) </a:t>
            </a:r>
            <a:r>
              <a:rPr b="1" i="1" lang="en-US" sz="6000"/>
              <a:t>rotations </a:t>
            </a:r>
            <a:r>
              <a:rPr b="1" lang="en-US" sz="6000"/>
              <a:t>on the unbalanced node(s) after every insertion or deletion. </a:t>
            </a:r>
            <a:endParaRPr b="1" sz="6000"/>
          </a:p>
        </p:txBody>
      </p:sp>
      <p:sp>
        <p:nvSpPr>
          <p:cNvPr id="866" name="Google Shape;866;p4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67" name="Google Shape;867;p4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Premise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73" name="Google Shape;873;p4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 Rotation</a:t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5293895" y="462012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3801979" y="668153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6821906" y="6681536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877" name="Google Shape;877;p46"/>
          <p:cNvSpPr/>
          <p:nvPr/>
        </p:nvSpPr>
        <p:spPr>
          <a:xfrm>
            <a:off x="2546685" y="926230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878" name="Google Shape;878;p46"/>
          <p:cNvSpPr/>
          <p:nvPr/>
        </p:nvSpPr>
        <p:spPr>
          <a:xfrm>
            <a:off x="4993106" y="926230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879" name="Google Shape;879;p46"/>
          <p:cNvCxnSpPr/>
          <p:nvPr/>
        </p:nvCxnSpPr>
        <p:spPr>
          <a:xfrm flipH="1">
            <a:off x="3292643" y="8010268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0" name="Google Shape;880;p46"/>
          <p:cNvCxnSpPr/>
          <p:nvPr/>
        </p:nvCxnSpPr>
        <p:spPr>
          <a:xfrm flipH="1">
            <a:off x="4993107" y="6029991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1" name="Google Shape;881;p46"/>
          <p:cNvCxnSpPr/>
          <p:nvPr/>
        </p:nvCxnSpPr>
        <p:spPr>
          <a:xfrm>
            <a:off x="6593306" y="5948858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2" name="Google Shape;882;p46"/>
          <p:cNvCxnSpPr/>
          <p:nvPr/>
        </p:nvCxnSpPr>
        <p:spPr>
          <a:xfrm>
            <a:off x="5103397" y="8010268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83" name="Google Shape;883;p46"/>
          <p:cNvSpPr txBox="1"/>
          <p:nvPr/>
        </p:nvSpPr>
        <p:spPr>
          <a:xfrm>
            <a:off x="9797143" y="4080717"/>
            <a:ext cx="1200694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 and b are single nodes; S1, S2, and S3 are subtrees of 0 or more nodes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889" name="Google Shape;889;p4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 Rotation</a:t>
            </a: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5293895" y="462012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3801979" y="668153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892" name="Google Shape;892;p47"/>
          <p:cNvSpPr/>
          <p:nvPr/>
        </p:nvSpPr>
        <p:spPr>
          <a:xfrm>
            <a:off x="6821906" y="6681536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893" name="Google Shape;893;p47"/>
          <p:cNvSpPr/>
          <p:nvPr/>
        </p:nvSpPr>
        <p:spPr>
          <a:xfrm>
            <a:off x="2546685" y="926230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894" name="Google Shape;894;p47"/>
          <p:cNvSpPr/>
          <p:nvPr/>
        </p:nvSpPr>
        <p:spPr>
          <a:xfrm>
            <a:off x="4993106" y="926230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895" name="Google Shape;895;p47"/>
          <p:cNvCxnSpPr/>
          <p:nvPr/>
        </p:nvCxnSpPr>
        <p:spPr>
          <a:xfrm flipH="1">
            <a:off x="3292643" y="8010268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6" name="Google Shape;896;p47"/>
          <p:cNvCxnSpPr/>
          <p:nvPr/>
        </p:nvCxnSpPr>
        <p:spPr>
          <a:xfrm flipH="1">
            <a:off x="4993107" y="6029991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7" name="Google Shape;897;p47"/>
          <p:cNvCxnSpPr/>
          <p:nvPr/>
        </p:nvCxnSpPr>
        <p:spPr>
          <a:xfrm>
            <a:off x="6593306" y="5948858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8" name="Google Shape;898;p47"/>
          <p:cNvCxnSpPr/>
          <p:nvPr/>
        </p:nvCxnSpPr>
        <p:spPr>
          <a:xfrm>
            <a:off x="5103397" y="8010268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9" name="Google Shape;899;p47"/>
          <p:cNvSpPr/>
          <p:nvPr/>
        </p:nvSpPr>
        <p:spPr>
          <a:xfrm>
            <a:off x="15504695" y="462012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00" name="Google Shape;900;p47"/>
          <p:cNvSpPr/>
          <p:nvPr/>
        </p:nvSpPr>
        <p:spPr>
          <a:xfrm>
            <a:off x="14012780" y="6681536"/>
            <a:ext cx="1491916" cy="1491916"/>
          </a:xfrm>
          <a:prstGeom prst="ellipse">
            <a:avLst/>
          </a:prstGeom>
          <a:blipFill rotWithShape="1">
            <a:blip r:embed="rId3">
              <a:alphaModFix amt="0"/>
            </a:blip>
            <a:tile algn="tl" flip="none" tx="0" sx="100000" ty="0" sy="100000"/>
          </a:blip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901" name="Google Shape;901;p47"/>
          <p:cNvSpPr/>
          <p:nvPr/>
        </p:nvSpPr>
        <p:spPr>
          <a:xfrm>
            <a:off x="17032706" y="6681536"/>
            <a:ext cx="1491916" cy="14919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02" name="Google Shape;902;p47"/>
          <p:cNvSpPr/>
          <p:nvPr/>
        </p:nvSpPr>
        <p:spPr>
          <a:xfrm>
            <a:off x="15967909" y="9425492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3" name="Google Shape;903;p47"/>
          <p:cNvSpPr/>
          <p:nvPr/>
        </p:nvSpPr>
        <p:spPr>
          <a:xfrm>
            <a:off x="18414331" y="9425492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04" name="Google Shape;904;p47"/>
          <p:cNvCxnSpPr/>
          <p:nvPr/>
        </p:nvCxnSpPr>
        <p:spPr>
          <a:xfrm flipH="1">
            <a:off x="16886319" y="8173452"/>
            <a:ext cx="553454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05" name="Google Shape;905;p47"/>
          <p:cNvCxnSpPr/>
          <p:nvPr/>
        </p:nvCxnSpPr>
        <p:spPr>
          <a:xfrm flipH="1">
            <a:off x="15203908" y="6029991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06" name="Google Shape;906;p47"/>
          <p:cNvCxnSpPr/>
          <p:nvPr/>
        </p:nvCxnSpPr>
        <p:spPr>
          <a:xfrm>
            <a:off x="16804106" y="5948858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07" name="Google Shape;907;p47"/>
          <p:cNvCxnSpPr/>
          <p:nvPr/>
        </p:nvCxnSpPr>
        <p:spPr>
          <a:xfrm>
            <a:off x="18195759" y="8173452"/>
            <a:ext cx="657725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08" name="Google Shape;908;p47"/>
          <p:cNvSpPr/>
          <p:nvPr/>
        </p:nvSpPr>
        <p:spPr>
          <a:xfrm>
            <a:off x="8877300" y="8010268"/>
            <a:ext cx="4648200" cy="89586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14" name="Google Shape;914;p4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915" name="Google Shape;915;p48"/>
          <p:cNvSpPr txBox="1"/>
          <p:nvPr/>
        </p:nvSpPr>
        <p:spPr>
          <a:xfrm>
            <a:off x="9797143" y="4080717"/>
            <a:ext cx="1200694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 and b are single nodes; S1, S2, and S3 are subtrees of 0 or more nodes</a:t>
            </a: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3388895" y="510998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1896979" y="7171393"/>
            <a:ext cx="1491916" cy="1491916"/>
          </a:xfrm>
          <a:prstGeom prst="ellipse">
            <a:avLst/>
          </a:prstGeom>
          <a:blipFill rotWithShape="1">
            <a:blip r:embed="rId3">
              <a:alphaModFix amt="0"/>
            </a:blip>
            <a:tile algn="tl" flip="none" tx="0" sx="100000" ty="0" sy="100000"/>
          </a:blip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4916906" y="7171393"/>
            <a:ext cx="1491916" cy="14919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3852110" y="991534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0" name="Google Shape;920;p48"/>
          <p:cNvSpPr/>
          <p:nvPr/>
        </p:nvSpPr>
        <p:spPr>
          <a:xfrm>
            <a:off x="6298531" y="991534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21" name="Google Shape;921;p48"/>
          <p:cNvCxnSpPr/>
          <p:nvPr/>
        </p:nvCxnSpPr>
        <p:spPr>
          <a:xfrm flipH="1">
            <a:off x="4770520" y="8663309"/>
            <a:ext cx="553454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2" name="Google Shape;922;p48"/>
          <p:cNvCxnSpPr/>
          <p:nvPr/>
        </p:nvCxnSpPr>
        <p:spPr>
          <a:xfrm flipH="1">
            <a:off x="3088107" y="651984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4688306" y="643871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4" name="Google Shape;924;p48"/>
          <p:cNvCxnSpPr/>
          <p:nvPr/>
        </p:nvCxnSpPr>
        <p:spPr>
          <a:xfrm>
            <a:off x="6079959" y="8663309"/>
            <a:ext cx="657725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30" name="Google Shape;930;p4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931" name="Google Shape;931;p49"/>
          <p:cNvSpPr/>
          <p:nvPr/>
        </p:nvSpPr>
        <p:spPr>
          <a:xfrm>
            <a:off x="16876295" y="53385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32" name="Google Shape;932;p49"/>
          <p:cNvSpPr/>
          <p:nvPr/>
        </p:nvSpPr>
        <p:spPr>
          <a:xfrm>
            <a:off x="15384380" y="739999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33" name="Google Shape;933;p49"/>
          <p:cNvSpPr/>
          <p:nvPr/>
        </p:nvSpPr>
        <p:spPr>
          <a:xfrm>
            <a:off x="18404306" y="739999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934" name="Google Shape;934;p49"/>
          <p:cNvSpPr/>
          <p:nvPr/>
        </p:nvSpPr>
        <p:spPr>
          <a:xfrm>
            <a:off x="14129084" y="998076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935" name="Google Shape;935;p49"/>
          <p:cNvSpPr/>
          <p:nvPr/>
        </p:nvSpPr>
        <p:spPr>
          <a:xfrm>
            <a:off x="16575506" y="998076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sz="6000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6" name="Google Shape;936;p49"/>
          <p:cNvCxnSpPr/>
          <p:nvPr/>
        </p:nvCxnSpPr>
        <p:spPr>
          <a:xfrm flipH="1">
            <a:off x="14875013" y="8728725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37" name="Google Shape;937;p49"/>
          <p:cNvCxnSpPr/>
          <p:nvPr/>
        </p:nvCxnSpPr>
        <p:spPr>
          <a:xfrm flipH="1">
            <a:off x="16575380" y="67484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38" name="Google Shape;938;p49"/>
          <p:cNvCxnSpPr/>
          <p:nvPr/>
        </p:nvCxnSpPr>
        <p:spPr>
          <a:xfrm>
            <a:off x="18175706" y="66673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39" name="Google Shape;939;p49"/>
          <p:cNvCxnSpPr/>
          <p:nvPr/>
        </p:nvCxnSpPr>
        <p:spPr>
          <a:xfrm>
            <a:off x="16685797" y="8728725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40" name="Google Shape;940;p49"/>
          <p:cNvSpPr/>
          <p:nvPr/>
        </p:nvSpPr>
        <p:spPr>
          <a:xfrm>
            <a:off x="8877300" y="8010268"/>
            <a:ext cx="4648200" cy="89586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1" name="Google Shape;941;p49"/>
          <p:cNvSpPr/>
          <p:nvPr/>
        </p:nvSpPr>
        <p:spPr>
          <a:xfrm>
            <a:off x="3388895" y="51099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42" name="Google Shape;942;p49"/>
          <p:cNvSpPr/>
          <p:nvPr/>
        </p:nvSpPr>
        <p:spPr>
          <a:xfrm>
            <a:off x="1896979" y="7171393"/>
            <a:ext cx="1491900" cy="1491900"/>
          </a:xfrm>
          <a:prstGeom prst="ellipse">
            <a:avLst/>
          </a:prstGeom>
          <a:blipFill rotWithShape="1">
            <a:blip r:embed="rId3">
              <a:alphaModFix amt="0"/>
            </a:blip>
            <a:tile algn="tl" flip="none" tx="0" sx="99997" ty="0" sy="99997"/>
          </a:blip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4916906" y="7171393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44" name="Google Shape;944;p49"/>
          <p:cNvSpPr/>
          <p:nvPr/>
        </p:nvSpPr>
        <p:spPr>
          <a:xfrm>
            <a:off x="3852110" y="991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5" name="Google Shape;945;p49"/>
          <p:cNvSpPr/>
          <p:nvPr/>
        </p:nvSpPr>
        <p:spPr>
          <a:xfrm>
            <a:off x="6298531" y="991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 b="0" i="0" sz="600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6" name="Google Shape;946;p49"/>
          <p:cNvCxnSpPr/>
          <p:nvPr/>
        </p:nvCxnSpPr>
        <p:spPr>
          <a:xfrm flipH="1">
            <a:off x="4770474" y="8663309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7" name="Google Shape;947;p49"/>
          <p:cNvCxnSpPr/>
          <p:nvPr/>
        </p:nvCxnSpPr>
        <p:spPr>
          <a:xfrm flipH="1">
            <a:off x="3087979" y="65198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8" name="Google Shape;948;p49"/>
          <p:cNvCxnSpPr/>
          <p:nvPr/>
        </p:nvCxnSpPr>
        <p:spPr>
          <a:xfrm>
            <a:off x="4688306" y="64387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9" name="Google Shape;949;p49"/>
          <p:cNvCxnSpPr/>
          <p:nvPr/>
        </p:nvCxnSpPr>
        <p:spPr>
          <a:xfrm>
            <a:off x="6079959" y="8663309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Since every node is balanced after every operation, every node must have balance -1, 0, or 1 before a new insertion or deletion.</a:t>
            </a:r>
            <a:endParaRPr/>
          </a:p>
        </p:txBody>
      </p:sp>
      <p:sp>
        <p:nvSpPr>
          <p:cNvPr id="955" name="Google Shape;955;p5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56" name="Google Shape;956;p5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Since every node is balanced after every operation, every node must have balance -1, 0, or 1 before a new insertion or deletion.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Therefore after inserting or deleting a node, before re-balancing, every node must have balance -2, -1, 0, 1, or 2.</a:t>
            </a:r>
            <a:endParaRPr/>
          </a:p>
        </p:txBody>
      </p:sp>
      <p:sp>
        <p:nvSpPr>
          <p:cNvPr id="962" name="Google Shape;962;p5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63" name="Google Shape;963;p5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Since every node is balanced after every operation, every node must have balance -1, 0, or 1 before a new insertion or deletion.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Therefore after inserting or deleting a node, before re-balancing, every node must have balance -2, -1, 0, 1, or 2.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Thus every unbalanced node we need to rebalance has balance -2 or 2.</a:t>
            </a:r>
            <a:endParaRPr/>
          </a:p>
        </p:txBody>
      </p:sp>
      <p:sp>
        <p:nvSpPr>
          <p:cNvPr id="969" name="Google Shape;969;p5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70" name="Google Shape;970;p5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976" name="Google Shape;976;p5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  <p:sp>
        <p:nvSpPr>
          <p:cNvPr id="977" name="Google Shape;977;p53"/>
          <p:cNvSpPr/>
          <p:nvPr/>
        </p:nvSpPr>
        <p:spPr>
          <a:xfrm>
            <a:off x="3683948" y="524061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78" name="Google Shape;978;p53"/>
          <p:cNvSpPr/>
          <p:nvPr/>
        </p:nvSpPr>
        <p:spPr>
          <a:xfrm>
            <a:off x="2192032" y="730202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79" name="Google Shape;979;p53"/>
          <p:cNvSpPr/>
          <p:nvPr/>
        </p:nvSpPr>
        <p:spPr>
          <a:xfrm>
            <a:off x="5211959" y="730202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980" name="Google Shape;980;p53"/>
          <p:cNvSpPr/>
          <p:nvPr/>
        </p:nvSpPr>
        <p:spPr>
          <a:xfrm>
            <a:off x="53275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981" name="Google Shape;981;p53"/>
          <p:cNvSpPr/>
          <p:nvPr/>
        </p:nvSpPr>
        <p:spPr>
          <a:xfrm>
            <a:off x="2499696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982" name="Google Shape;982;p53"/>
          <p:cNvCxnSpPr/>
          <p:nvPr/>
        </p:nvCxnSpPr>
        <p:spPr>
          <a:xfrm flipH="1">
            <a:off x="799233" y="10859747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3" name="Google Shape;983;p53"/>
          <p:cNvCxnSpPr/>
          <p:nvPr/>
        </p:nvCxnSpPr>
        <p:spPr>
          <a:xfrm flipH="1">
            <a:off x="3383160" y="6650476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4" name="Google Shape;984;p53"/>
          <p:cNvCxnSpPr/>
          <p:nvPr/>
        </p:nvCxnSpPr>
        <p:spPr>
          <a:xfrm>
            <a:off x="4983359" y="6569343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85" name="Google Shape;985;p53"/>
          <p:cNvCxnSpPr/>
          <p:nvPr/>
        </p:nvCxnSpPr>
        <p:spPr>
          <a:xfrm>
            <a:off x="2609987" y="10859747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86" name="Google Shape;986;p53"/>
          <p:cNvSpPr/>
          <p:nvPr/>
        </p:nvSpPr>
        <p:spPr>
          <a:xfrm>
            <a:off x="1446074" y="951077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87" name="Google Shape;987;p53"/>
          <p:cNvCxnSpPr/>
          <p:nvPr/>
        </p:nvCxnSpPr>
        <p:spPr>
          <a:xfrm flipH="1">
            <a:off x="2192032" y="8793937"/>
            <a:ext cx="417955" cy="6538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88" name="Google Shape;988;p53"/>
          <p:cNvSpPr/>
          <p:nvPr/>
        </p:nvSpPr>
        <p:spPr>
          <a:xfrm>
            <a:off x="3756138" y="9380762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989" name="Google Shape;989;p53"/>
          <p:cNvCxnSpPr/>
          <p:nvPr/>
        </p:nvCxnSpPr>
        <p:spPr>
          <a:xfrm>
            <a:off x="3527538" y="8648084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0" name="Google Shape;990;p53"/>
          <p:cNvSpPr txBox="1"/>
          <p:nvPr/>
        </p:nvSpPr>
        <p:spPr>
          <a:xfrm>
            <a:off x="1171112" y="1243734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1" name="Google Shape;991;p53"/>
          <p:cNvSpPr txBox="1"/>
          <p:nvPr/>
        </p:nvSpPr>
        <p:spPr>
          <a:xfrm>
            <a:off x="1639822" y="124210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2" name="Google Shape;992;p53"/>
          <p:cNvSpPr txBox="1"/>
          <p:nvPr/>
        </p:nvSpPr>
        <p:spPr>
          <a:xfrm>
            <a:off x="2951341" y="970227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3" name="Google Shape;993;p53"/>
          <p:cNvSpPr txBox="1"/>
          <p:nvPr/>
        </p:nvSpPr>
        <p:spPr>
          <a:xfrm>
            <a:off x="4154671" y="769974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4" name="Google Shape;994;p53"/>
          <p:cNvSpPr txBox="1"/>
          <p:nvPr/>
        </p:nvSpPr>
        <p:spPr>
          <a:xfrm>
            <a:off x="2598617" y="969248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5" name="Google Shape;995;p53"/>
          <p:cNvSpPr txBox="1"/>
          <p:nvPr/>
        </p:nvSpPr>
        <p:spPr>
          <a:xfrm>
            <a:off x="3343617" y="77375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6" name="Google Shape;996;p53"/>
          <p:cNvSpPr txBox="1"/>
          <p:nvPr/>
        </p:nvSpPr>
        <p:spPr>
          <a:xfrm>
            <a:off x="2637695" y="55450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97" name="Google Shape;997;p53"/>
          <p:cNvSpPr/>
          <p:nvPr/>
        </p:nvSpPr>
        <p:spPr>
          <a:xfrm>
            <a:off x="8609476" y="527897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98" name="Google Shape;998;p53"/>
          <p:cNvSpPr/>
          <p:nvPr/>
        </p:nvSpPr>
        <p:spPr>
          <a:xfrm>
            <a:off x="7117560" y="734038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99" name="Google Shape;999;p53"/>
          <p:cNvSpPr/>
          <p:nvPr/>
        </p:nvSpPr>
        <p:spPr>
          <a:xfrm>
            <a:off x="10137487" y="734038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000" name="Google Shape;1000;p53"/>
          <p:cNvSpPr/>
          <p:nvPr/>
        </p:nvSpPr>
        <p:spPr>
          <a:xfrm>
            <a:off x="6000834" y="945139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001" name="Google Shape;1001;p53"/>
          <p:cNvSpPr/>
          <p:nvPr/>
        </p:nvSpPr>
        <p:spPr>
          <a:xfrm>
            <a:off x="7425224" y="1215015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002" name="Google Shape;1002;p53"/>
          <p:cNvCxnSpPr/>
          <p:nvPr/>
        </p:nvCxnSpPr>
        <p:spPr>
          <a:xfrm flipH="1">
            <a:off x="7065327" y="8832301"/>
            <a:ext cx="438617" cy="6515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3" name="Google Shape;1003;p53"/>
          <p:cNvCxnSpPr/>
          <p:nvPr/>
        </p:nvCxnSpPr>
        <p:spPr>
          <a:xfrm flipH="1">
            <a:off x="8308688" y="6688840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4" name="Google Shape;1004;p53"/>
          <p:cNvCxnSpPr/>
          <p:nvPr/>
        </p:nvCxnSpPr>
        <p:spPr>
          <a:xfrm>
            <a:off x="9908887" y="660770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5" name="Google Shape;1005;p53"/>
          <p:cNvCxnSpPr/>
          <p:nvPr/>
        </p:nvCxnSpPr>
        <p:spPr>
          <a:xfrm flipH="1">
            <a:off x="8062897" y="11041051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06" name="Google Shape;1006;p53"/>
          <p:cNvSpPr/>
          <p:nvPr/>
        </p:nvSpPr>
        <p:spPr>
          <a:xfrm>
            <a:off x="8292550" y="956497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7" name="Google Shape;1007;p53"/>
          <p:cNvCxnSpPr/>
          <p:nvPr/>
        </p:nvCxnSpPr>
        <p:spPr>
          <a:xfrm>
            <a:off x="8407165" y="8779984"/>
            <a:ext cx="631344" cy="7219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08" name="Google Shape;1008;p53"/>
          <p:cNvSpPr/>
          <p:nvPr/>
        </p:nvSpPr>
        <p:spPr>
          <a:xfrm>
            <a:off x="9810326" y="1218705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009" name="Google Shape;1009;p53"/>
          <p:cNvCxnSpPr>
            <a:stCxn id="1006" idx="5"/>
          </p:cNvCxnSpPr>
          <p:nvPr/>
        </p:nvCxnSpPr>
        <p:spPr>
          <a:xfrm>
            <a:off x="9565980" y="1083840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0" name="Google Shape;1010;p53"/>
          <p:cNvSpPr txBox="1"/>
          <p:nvPr/>
        </p:nvSpPr>
        <p:spPr>
          <a:xfrm>
            <a:off x="7092770" y="976009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1" name="Google Shape;1011;p53"/>
          <p:cNvSpPr txBox="1"/>
          <p:nvPr/>
        </p:nvSpPr>
        <p:spPr>
          <a:xfrm>
            <a:off x="8519255" y="125186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2" name="Google Shape;1012;p53"/>
          <p:cNvSpPr txBox="1"/>
          <p:nvPr/>
        </p:nvSpPr>
        <p:spPr>
          <a:xfrm>
            <a:off x="8949516" y="125098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3" name="Google Shape;1013;p53"/>
          <p:cNvSpPr txBox="1"/>
          <p:nvPr/>
        </p:nvSpPr>
        <p:spPr>
          <a:xfrm>
            <a:off x="9260384" y="762729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4" name="Google Shape;1014;p53"/>
          <p:cNvSpPr txBox="1"/>
          <p:nvPr/>
        </p:nvSpPr>
        <p:spPr>
          <a:xfrm>
            <a:off x="7484811" y="977904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5" name="Google Shape;1015;p53"/>
          <p:cNvSpPr txBox="1"/>
          <p:nvPr/>
        </p:nvSpPr>
        <p:spPr>
          <a:xfrm>
            <a:off x="8515378" y="760944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016" name="Google Shape;1016;p53"/>
          <p:cNvSpPr txBox="1"/>
          <p:nvPr/>
        </p:nvSpPr>
        <p:spPr>
          <a:xfrm>
            <a:off x="7531557" y="555030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17" name="Google Shape;1017;p53"/>
          <p:cNvSpPr/>
          <p:nvPr/>
        </p:nvSpPr>
        <p:spPr>
          <a:xfrm>
            <a:off x="13439014" y="5305548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18" name="Google Shape;1018;p53"/>
          <p:cNvSpPr/>
          <p:nvPr/>
        </p:nvSpPr>
        <p:spPr>
          <a:xfrm>
            <a:off x="14767522" y="7441920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19" name="Google Shape;1019;p53"/>
          <p:cNvSpPr/>
          <p:nvPr/>
        </p:nvSpPr>
        <p:spPr>
          <a:xfrm>
            <a:off x="16038766" y="943124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020" name="Google Shape;1020;p53"/>
          <p:cNvSpPr/>
          <p:nvPr/>
        </p:nvSpPr>
        <p:spPr>
          <a:xfrm>
            <a:off x="11939861" y="738881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021" name="Google Shape;1021;p53"/>
          <p:cNvSpPr/>
          <p:nvPr/>
        </p:nvSpPr>
        <p:spPr>
          <a:xfrm>
            <a:off x="12254762" y="121767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022" name="Google Shape;1022;p53"/>
          <p:cNvCxnSpPr>
            <a:stCxn id="1018" idx="5"/>
          </p:cNvCxnSpPr>
          <p:nvPr/>
        </p:nvCxnSpPr>
        <p:spPr>
          <a:xfrm>
            <a:off x="16040952" y="8715350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3" name="Google Shape;1023;p53"/>
          <p:cNvCxnSpPr/>
          <p:nvPr/>
        </p:nvCxnSpPr>
        <p:spPr>
          <a:xfrm flipH="1">
            <a:off x="13138226" y="6715413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4" name="Google Shape;1024;p53"/>
          <p:cNvCxnSpPr/>
          <p:nvPr/>
        </p:nvCxnSpPr>
        <p:spPr>
          <a:xfrm>
            <a:off x="14738425" y="6634280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5" name="Google Shape;1025;p53"/>
          <p:cNvCxnSpPr/>
          <p:nvPr/>
        </p:nvCxnSpPr>
        <p:spPr>
          <a:xfrm flipH="1">
            <a:off x="12892435" y="11067624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26" name="Google Shape;1026;p53"/>
          <p:cNvSpPr/>
          <p:nvPr/>
        </p:nvSpPr>
        <p:spPr>
          <a:xfrm>
            <a:off x="13122088" y="9591552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27" name="Google Shape;1027;p53"/>
          <p:cNvCxnSpPr>
            <a:stCxn id="1018" idx="3"/>
          </p:cNvCxnSpPr>
          <p:nvPr/>
        </p:nvCxnSpPr>
        <p:spPr>
          <a:xfrm flipH="1">
            <a:off x="14105208" y="8715350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28" name="Google Shape;1028;p53"/>
          <p:cNvCxnSpPr>
            <a:stCxn id="1026" idx="5"/>
          </p:cNvCxnSpPr>
          <p:nvPr/>
        </p:nvCxnSpPr>
        <p:spPr>
          <a:xfrm>
            <a:off x="14395517" y="10864982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29" name="Google Shape;1029;p53"/>
          <p:cNvSpPr txBox="1"/>
          <p:nvPr/>
        </p:nvSpPr>
        <p:spPr>
          <a:xfrm>
            <a:off x="15058803" y="985499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30" name="Google Shape;1030;p53"/>
          <p:cNvSpPr txBox="1"/>
          <p:nvPr/>
        </p:nvSpPr>
        <p:spPr>
          <a:xfrm>
            <a:off x="13442247" y="1258363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31" name="Google Shape;1031;p53"/>
          <p:cNvSpPr txBox="1"/>
          <p:nvPr/>
        </p:nvSpPr>
        <p:spPr>
          <a:xfrm>
            <a:off x="13842884" y="1259608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32" name="Google Shape;1032;p53"/>
          <p:cNvSpPr txBox="1"/>
          <p:nvPr/>
        </p:nvSpPr>
        <p:spPr>
          <a:xfrm>
            <a:off x="13787559" y="775625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3" name="Google Shape;1033;p53"/>
          <p:cNvSpPr txBox="1"/>
          <p:nvPr/>
        </p:nvSpPr>
        <p:spPr>
          <a:xfrm>
            <a:off x="14371577" y="987214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34" name="Google Shape;1034;p53"/>
          <p:cNvSpPr txBox="1"/>
          <p:nvPr/>
        </p:nvSpPr>
        <p:spPr>
          <a:xfrm>
            <a:off x="13122088" y="773171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35" name="Google Shape;1035;p53"/>
          <p:cNvSpPr txBox="1"/>
          <p:nvPr/>
        </p:nvSpPr>
        <p:spPr>
          <a:xfrm>
            <a:off x="14738425" y="551104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036" name="Google Shape;1036;p53"/>
          <p:cNvSpPr/>
          <p:nvPr/>
        </p:nvSpPr>
        <p:spPr>
          <a:xfrm>
            <a:off x="14684097" y="1221740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037" name="Google Shape;1037;p53"/>
          <p:cNvSpPr/>
          <p:nvPr/>
        </p:nvSpPr>
        <p:spPr>
          <a:xfrm>
            <a:off x="18900775" y="5223497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38" name="Google Shape;1038;p53"/>
          <p:cNvSpPr/>
          <p:nvPr/>
        </p:nvSpPr>
        <p:spPr>
          <a:xfrm>
            <a:off x="20229283" y="735986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39" name="Google Shape;1039;p53"/>
          <p:cNvSpPr/>
          <p:nvPr/>
        </p:nvSpPr>
        <p:spPr>
          <a:xfrm>
            <a:off x="22468859" y="1214365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040" name="Google Shape;1040;p53"/>
          <p:cNvSpPr/>
          <p:nvPr/>
        </p:nvSpPr>
        <p:spPr>
          <a:xfrm>
            <a:off x="17401622" y="73067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041" name="Google Shape;1041;p53"/>
          <p:cNvSpPr/>
          <p:nvPr/>
        </p:nvSpPr>
        <p:spPr>
          <a:xfrm>
            <a:off x="18380772" y="934919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042" name="Google Shape;1042;p53"/>
          <p:cNvCxnSpPr>
            <a:stCxn id="1038" idx="5"/>
          </p:cNvCxnSpPr>
          <p:nvPr/>
        </p:nvCxnSpPr>
        <p:spPr>
          <a:xfrm>
            <a:off x="21502713" y="8633299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43" name="Google Shape;1043;p53"/>
          <p:cNvCxnSpPr/>
          <p:nvPr/>
        </p:nvCxnSpPr>
        <p:spPr>
          <a:xfrm flipH="1">
            <a:off x="18599987" y="6633362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44" name="Google Shape;1044;p53"/>
          <p:cNvCxnSpPr/>
          <p:nvPr/>
        </p:nvCxnSpPr>
        <p:spPr>
          <a:xfrm>
            <a:off x="20200186" y="6552229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45" name="Google Shape;1045;p53"/>
          <p:cNvCxnSpPr/>
          <p:nvPr/>
        </p:nvCxnSpPr>
        <p:spPr>
          <a:xfrm flipH="1">
            <a:off x="21185065" y="10752740"/>
            <a:ext cx="659940" cy="138260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6" name="Google Shape;1046;p53"/>
          <p:cNvSpPr/>
          <p:nvPr/>
        </p:nvSpPr>
        <p:spPr>
          <a:xfrm>
            <a:off x="21527356" y="9318060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7" name="Google Shape;1047;p53"/>
          <p:cNvCxnSpPr>
            <a:stCxn id="1038" idx="3"/>
          </p:cNvCxnSpPr>
          <p:nvPr/>
        </p:nvCxnSpPr>
        <p:spPr>
          <a:xfrm flipH="1">
            <a:off x="19566969" y="8633299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48" name="Google Shape;1048;p53"/>
          <p:cNvCxnSpPr>
            <a:endCxn id="1039" idx="0"/>
          </p:cNvCxnSpPr>
          <p:nvPr/>
        </p:nvCxnSpPr>
        <p:spPr>
          <a:xfrm>
            <a:off x="22616017" y="10782858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9" name="Google Shape;1049;p53"/>
          <p:cNvSpPr txBox="1"/>
          <p:nvPr/>
        </p:nvSpPr>
        <p:spPr>
          <a:xfrm>
            <a:off x="21699569" y="125186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0" name="Google Shape;1050;p53"/>
          <p:cNvSpPr txBox="1"/>
          <p:nvPr/>
        </p:nvSpPr>
        <p:spPr>
          <a:xfrm>
            <a:off x="20577106" y="966004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1" name="Google Shape;1051;p53"/>
          <p:cNvSpPr txBox="1"/>
          <p:nvPr/>
        </p:nvSpPr>
        <p:spPr>
          <a:xfrm>
            <a:off x="21316369" y="125098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2" name="Google Shape;1052;p53"/>
          <p:cNvSpPr txBox="1"/>
          <p:nvPr/>
        </p:nvSpPr>
        <p:spPr>
          <a:xfrm>
            <a:off x="19245591" y="757339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053" name="Google Shape;1053;p53"/>
          <p:cNvSpPr txBox="1"/>
          <p:nvPr/>
        </p:nvSpPr>
        <p:spPr>
          <a:xfrm>
            <a:off x="19566959" y="96471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4" name="Google Shape;1054;p53"/>
          <p:cNvSpPr txBox="1"/>
          <p:nvPr/>
        </p:nvSpPr>
        <p:spPr>
          <a:xfrm>
            <a:off x="18613116" y="758964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5" name="Google Shape;1055;p53"/>
          <p:cNvSpPr txBox="1"/>
          <p:nvPr/>
        </p:nvSpPr>
        <p:spPr>
          <a:xfrm>
            <a:off x="20200186" y="54289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056" name="Google Shape;1056;p53"/>
          <p:cNvSpPr/>
          <p:nvPr/>
        </p:nvSpPr>
        <p:spPr>
          <a:xfrm>
            <a:off x="20145858" y="1213534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O: Lookup</a:t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7234890" y="5635832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5264576" y="675409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9345726" y="675409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3679221" y="772193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320490" y="779219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8047359" y="779219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10652011" y="779219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3243792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5721776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6777690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8526330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9737611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6077045" y="7391401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" name="Google Shape;61;p9"/>
          <p:cNvCxnSpPr>
            <a:endCxn id="51" idx="7"/>
          </p:cNvCxnSpPr>
          <p:nvPr/>
        </p:nvCxnSpPr>
        <p:spPr>
          <a:xfrm flipH="1">
            <a:off x="4459710" y="7391440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2" name="Google Shape;62;p9"/>
          <p:cNvCxnSpPr/>
          <p:nvPr/>
        </p:nvCxnSpPr>
        <p:spPr>
          <a:xfrm flipH="1">
            <a:off x="3700992" y="8636330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3" name="Google Shape;63;p9"/>
          <p:cNvCxnSpPr>
            <a:stCxn id="52" idx="3"/>
            <a:endCxn id="56" idx="0"/>
          </p:cNvCxnSpPr>
          <p:nvPr/>
        </p:nvCxnSpPr>
        <p:spPr>
          <a:xfrm flipH="1">
            <a:off x="6179001" y="8572682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4" name="Google Shape;64;p9"/>
          <p:cNvCxnSpPr>
            <a:endCxn id="57" idx="0"/>
          </p:cNvCxnSpPr>
          <p:nvPr/>
        </p:nvCxnSpPr>
        <p:spPr>
          <a:xfrm>
            <a:off x="6987090" y="8636201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5" name="Google Shape;65;p9"/>
          <p:cNvCxnSpPr>
            <a:endCxn id="49" idx="7"/>
          </p:cNvCxnSpPr>
          <p:nvPr/>
        </p:nvCxnSpPr>
        <p:spPr>
          <a:xfrm flipH="1">
            <a:off x="6045065" y="6297601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6" name="Google Shape;66;p9"/>
          <p:cNvCxnSpPr>
            <a:endCxn id="50" idx="1"/>
          </p:cNvCxnSpPr>
          <p:nvPr/>
        </p:nvCxnSpPr>
        <p:spPr>
          <a:xfrm>
            <a:off x="8149437" y="6179401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7" name="Google Shape;67;p9"/>
          <p:cNvCxnSpPr>
            <a:endCxn id="54" idx="1"/>
          </p:cNvCxnSpPr>
          <p:nvPr/>
        </p:nvCxnSpPr>
        <p:spPr>
          <a:xfrm>
            <a:off x="10158322" y="7470704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8" name="Google Shape;68;p9"/>
          <p:cNvCxnSpPr/>
          <p:nvPr/>
        </p:nvCxnSpPr>
        <p:spPr>
          <a:xfrm flipH="1">
            <a:off x="10472058" y="8616237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9" name="Google Shape;69;p9"/>
          <p:cNvCxnSpPr>
            <a:endCxn id="58" idx="0"/>
          </p:cNvCxnSpPr>
          <p:nvPr/>
        </p:nvCxnSpPr>
        <p:spPr>
          <a:xfrm>
            <a:off x="8633130" y="8636201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0" name="Google Shape;70;p9"/>
          <p:cNvCxnSpPr>
            <a:endCxn id="53" idx="7"/>
          </p:cNvCxnSpPr>
          <p:nvPr/>
        </p:nvCxnSpPr>
        <p:spPr>
          <a:xfrm flipH="1">
            <a:off x="8827849" y="7431704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" name="Google Shape;71;p9"/>
          <p:cNvSpPr txBox="1"/>
          <p:nvPr/>
        </p:nvSpPr>
        <p:spPr>
          <a:xfrm>
            <a:off x="5478331" y="10795705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Lookup 45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17543813" y="1241963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15573498" y="236022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19654648" y="2360221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3988144" y="332806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16629413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18356281" y="3398324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20960933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3552714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6030698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7086613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8835252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20046533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84" name="Google Shape;84;p9"/>
          <p:cNvCxnSpPr/>
          <p:nvPr/>
        </p:nvCxnSpPr>
        <p:spPr>
          <a:xfrm>
            <a:off x="16385967" y="299753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" name="Google Shape;85;p9"/>
          <p:cNvCxnSpPr>
            <a:endCxn id="75" idx="7"/>
          </p:cNvCxnSpPr>
          <p:nvPr/>
        </p:nvCxnSpPr>
        <p:spPr>
          <a:xfrm flipH="1">
            <a:off x="14768633" y="299757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6" name="Google Shape;86;p9"/>
          <p:cNvCxnSpPr/>
          <p:nvPr/>
        </p:nvCxnSpPr>
        <p:spPr>
          <a:xfrm flipH="1">
            <a:off x="14009913" y="424246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7" name="Google Shape;87;p9"/>
          <p:cNvCxnSpPr>
            <a:stCxn id="76" idx="3"/>
            <a:endCxn id="80" idx="0"/>
          </p:cNvCxnSpPr>
          <p:nvPr/>
        </p:nvCxnSpPr>
        <p:spPr>
          <a:xfrm flipH="1">
            <a:off x="16487923" y="417881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" name="Google Shape;88;p9"/>
          <p:cNvCxnSpPr>
            <a:endCxn id="81" idx="0"/>
          </p:cNvCxnSpPr>
          <p:nvPr/>
        </p:nvCxnSpPr>
        <p:spPr>
          <a:xfrm>
            <a:off x="17296013" y="424233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9" name="Google Shape;89;p9"/>
          <p:cNvCxnSpPr>
            <a:endCxn id="73" idx="7"/>
          </p:cNvCxnSpPr>
          <p:nvPr/>
        </p:nvCxnSpPr>
        <p:spPr>
          <a:xfrm flipH="1">
            <a:off x="16353988" y="190373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0" name="Google Shape;90;p9"/>
          <p:cNvCxnSpPr>
            <a:endCxn id="74" idx="1"/>
          </p:cNvCxnSpPr>
          <p:nvPr/>
        </p:nvCxnSpPr>
        <p:spPr>
          <a:xfrm>
            <a:off x="18458359" y="178553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" name="Google Shape;91;p9"/>
          <p:cNvCxnSpPr>
            <a:endCxn id="78" idx="1"/>
          </p:cNvCxnSpPr>
          <p:nvPr/>
        </p:nvCxnSpPr>
        <p:spPr>
          <a:xfrm>
            <a:off x="20467244" y="307683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2" name="Google Shape;92;p9"/>
          <p:cNvCxnSpPr/>
          <p:nvPr/>
        </p:nvCxnSpPr>
        <p:spPr>
          <a:xfrm flipH="1">
            <a:off x="20780980" y="422236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3" name="Google Shape;93;p9"/>
          <p:cNvCxnSpPr>
            <a:endCxn id="82" idx="0"/>
          </p:cNvCxnSpPr>
          <p:nvPr/>
        </p:nvCxnSpPr>
        <p:spPr>
          <a:xfrm>
            <a:off x="18942052" y="424233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" name="Google Shape;94;p9"/>
          <p:cNvCxnSpPr>
            <a:endCxn id="77" idx="7"/>
          </p:cNvCxnSpPr>
          <p:nvPr/>
        </p:nvCxnSpPr>
        <p:spPr>
          <a:xfrm flipH="1">
            <a:off x="19136770" y="303783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" name="Google Shape;95;p9"/>
          <p:cNvSpPr txBox="1"/>
          <p:nvPr/>
        </p:nvSpPr>
        <p:spPr>
          <a:xfrm>
            <a:off x="15787253" y="6401836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Lookup 50</a:t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17687148" y="7455097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15716834" y="857335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19797984" y="8573355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4131480" y="9541195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16772748" y="9611458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18499619" y="9611458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1104270" y="9611458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3696052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16174034" y="10934566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17229948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18978589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0189870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108" name="Google Shape;108;p9"/>
          <p:cNvCxnSpPr/>
          <p:nvPr/>
        </p:nvCxnSpPr>
        <p:spPr>
          <a:xfrm>
            <a:off x="16529305" y="9210666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" name="Google Shape;109;p9"/>
          <p:cNvCxnSpPr>
            <a:endCxn id="99" idx="7"/>
          </p:cNvCxnSpPr>
          <p:nvPr/>
        </p:nvCxnSpPr>
        <p:spPr>
          <a:xfrm flipH="1">
            <a:off x="14911969" y="9210706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0" name="Google Shape;110;p9"/>
          <p:cNvCxnSpPr/>
          <p:nvPr/>
        </p:nvCxnSpPr>
        <p:spPr>
          <a:xfrm flipH="1">
            <a:off x="14153251" y="10455595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" name="Google Shape;111;p9"/>
          <p:cNvCxnSpPr>
            <a:stCxn id="100" idx="3"/>
            <a:endCxn id="104" idx="0"/>
          </p:cNvCxnSpPr>
          <p:nvPr/>
        </p:nvCxnSpPr>
        <p:spPr>
          <a:xfrm flipH="1">
            <a:off x="16631259" y="10391947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" name="Google Shape;112;p9"/>
          <p:cNvCxnSpPr>
            <a:endCxn id="105" idx="0"/>
          </p:cNvCxnSpPr>
          <p:nvPr/>
        </p:nvCxnSpPr>
        <p:spPr>
          <a:xfrm>
            <a:off x="17439348" y="10455466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" name="Google Shape;113;p9"/>
          <p:cNvCxnSpPr>
            <a:endCxn id="97" idx="7"/>
          </p:cNvCxnSpPr>
          <p:nvPr/>
        </p:nvCxnSpPr>
        <p:spPr>
          <a:xfrm flipH="1">
            <a:off x="16497324" y="8116865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" name="Google Shape;114;p9"/>
          <p:cNvCxnSpPr>
            <a:endCxn id="98" idx="1"/>
          </p:cNvCxnSpPr>
          <p:nvPr/>
        </p:nvCxnSpPr>
        <p:spPr>
          <a:xfrm>
            <a:off x="18601695" y="7998665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" name="Google Shape;115;p9"/>
          <p:cNvCxnSpPr>
            <a:endCxn id="102" idx="1"/>
          </p:cNvCxnSpPr>
          <p:nvPr/>
        </p:nvCxnSpPr>
        <p:spPr>
          <a:xfrm>
            <a:off x="20610581" y="9289969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" name="Google Shape;116;p9"/>
          <p:cNvCxnSpPr/>
          <p:nvPr/>
        </p:nvCxnSpPr>
        <p:spPr>
          <a:xfrm flipH="1">
            <a:off x="20924316" y="10435502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7" name="Google Shape;117;p9"/>
          <p:cNvCxnSpPr>
            <a:endCxn id="106" idx="0"/>
          </p:cNvCxnSpPr>
          <p:nvPr/>
        </p:nvCxnSpPr>
        <p:spPr>
          <a:xfrm>
            <a:off x="19085389" y="10455466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" name="Google Shape;118;p9"/>
          <p:cNvCxnSpPr>
            <a:endCxn id="101" idx="7"/>
          </p:cNvCxnSpPr>
          <p:nvPr/>
        </p:nvCxnSpPr>
        <p:spPr>
          <a:xfrm flipH="1">
            <a:off x="19280108" y="9250969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" name="Google Shape;119;p9"/>
          <p:cNvSpPr txBox="1"/>
          <p:nvPr/>
        </p:nvSpPr>
        <p:spPr>
          <a:xfrm>
            <a:off x="15930591" y="12614970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Lookup 31</a:t>
            </a: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1190643" y="5592381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Best: O(1)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9440735" y="3432333"/>
            <a:ext cx="4113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Average: O(h)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2544456" y="7179984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Worst: O(h)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/>
          <p:nvPr>
            <p:ph idx="1" type="body"/>
          </p:nvPr>
        </p:nvSpPr>
        <p:spPr>
          <a:xfrm>
            <a:off x="1524000" y="4079875"/>
            <a:ext cx="21336000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4 Possibilities:</a:t>
            </a:r>
            <a:endParaRPr i="1" sz="6000"/>
          </a:p>
        </p:txBody>
      </p:sp>
      <p:sp>
        <p:nvSpPr>
          <p:cNvPr id="1062" name="Google Shape;1062;p5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063" name="Google Shape;1063;p5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  <p:sp>
        <p:nvSpPr>
          <p:cNvPr id="1064" name="Google Shape;1064;p54"/>
          <p:cNvSpPr/>
          <p:nvPr/>
        </p:nvSpPr>
        <p:spPr>
          <a:xfrm>
            <a:off x="3683948" y="524061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65" name="Google Shape;1065;p54"/>
          <p:cNvSpPr/>
          <p:nvPr/>
        </p:nvSpPr>
        <p:spPr>
          <a:xfrm>
            <a:off x="2192032" y="730202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66" name="Google Shape;1066;p54"/>
          <p:cNvSpPr/>
          <p:nvPr/>
        </p:nvSpPr>
        <p:spPr>
          <a:xfrm>
            <a:off x="5211959" y="730202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067" name="Google Shape;1067;p54"/>
          <p:cNvSpPr/>
          <p:nvPr/>
        </p:nvSpPr>
        <p:spPr>
          <a:xfrm>
            <a:off x="53275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068" name="Google Shape;1068;p54"/>
          <p:cNvSpPr/>
          <p:nvPr/>
        </p:nvSpPr>
        <p:spPr>
          <a:xfrm>
            <a:off x="2499696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069" name="Google Shape;1069;p54"/>
          <p:cNvCxnSpPr/>
          <p:nvPr/>
        </p:nvCxnSpPr>
        <p:spPr>
          <a:xfrm flipH="1">
            <a:off x="799203" y="10859747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70" name="Google Shape;1070;p54"/>
          <p:cNvCxnSpPr/>
          <p:nvPr/>
        </p:nvCxnSpPr>
        <p:spPr>
          <a:xfrm flipH="1">
            <a:off x="3383032" y="6650476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71" name="Google Shape;1071;p54"/>
          <p:cNvCxnSpPr/>
          <p:nvPr/>
        </p:nvCxnSpPr>
        <p:spPr>
          <a:xfrm>
            <a:off x="4983359" y="6569343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72" name="Google Shape;1072;p54"/>
          <p:cNvCxnSpPr/>
          <p:nvPr/>
        </p:nvCxnSpPr>
        <p:spPr>
          <a:xfrm>
            <a:off x="2609987" y="10859747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3" name="Google Shape;1073;p54"/>
          <p:cNvSpPr/>
          <p:nvPr/>
        </p:nvSpPr>
        <p:spPr>
          <a:xfrm>
            <a:off x="1446074" y="951077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74" name="Google Shape;1074;p54"/>
          <p:cNvCxnSpPr/>
          <p:nvPr/>
        </p:nvCxnSpPr>
        <p:spPr>
          <a:xfrm flipH="1">
            <a:off x="2192087" y="8793937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5" name="Google Shape;1075;p54"/>
          <p:cNvSpPr/>
          <p:nvPr/>
        </p:nvSpPr>
        <p:spPr>
          <a:xfrm>
            <a:off x="3756138" y="938076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076" name="Google Shape;1076;p54"/>
          <p:cNvCxnSpPr/>
          <p:nvPr/>
        </p:nvCxnSpPr>
        <p:spPr>
          <a:xfrm>
            <a:off x="3527538" y="8648084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7" name="Google Shape;1077;p54"/>
          <p:cNvSpPr txBox="1"/>
          <p:nvPr/>
        </p:nvSpPr>
        <p:spPr>
          <a:xfrm>
            <a:off x="1171112" y="1243734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8" name="Google Shape;1078;p54"/>
          <p:cNvSpPr txBox="1"/>
          <p:nvPr/>
        </p:nvSpPr>
        <p:spPr>
          <a:xfrm>
            <a:off x="1639822" y="124210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9" name="Google Shape;1079;p54"/>
          <p:cNvSpPr txBox="1"/>
          <p:nvPr/>
        </p:nvSpPr>
        <p:spPr>
          <a:xfrm>
            <a:off x="2951341" y="970227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80" name="Google Shape;1080;p54"/>
          <p:cNvSpPr txBox="1"/>
          <p:nvPr/>
        </p:nvSpPr>
        <p:spPr>
          <a:xfrm>
            <a:off x="4154671" y="769974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81" name="Google Shape;1081;p54"/>
          <p:cNvSpPr txBox="1"/>
          <p:nvPr/>
        </p:nvSpPr>
        <p:spPr>
          <a:xfrm>
            <a:off x="2598617" y="96924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82" name="Google Shape;1082;p54"/>
          <p:cNvSpPr txBox="1"/>
          <p:nvPr/>
        </p:nvSpPr>
        <p:spPr>
          <a:xfrm>
            <a:off x="3343617" y="77375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3" name="Google Shape;1083;p54"/>
          <p:cNvSpPr txBox="1"/>
          <p:nvPr/>
        </p:nvSpPr>
        <p:spPr>
          <a:xfrm>
            <a:off x="2637695" y="55450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84" name="Google Shape;1084;p54"/>
          <p:cNvSpPr/>
          <p:nvPr/>
        </p:nvSpPr>
        <p:spPr>
          <a:xfrm>
            <a:off x="8609476" y="527897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85" name="Google Shape;1085;p54"/>
          <p:cNvSpPr/>
          <p:nvPr/>
        </p:nvSpPr>
        <p:spPr>
          <a:xfrm>
            <a:off x="7117560" y="734038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86" name="Google Shape;1086;p54"/>
          <p:cNvSpPr/>
          <p:nvPr/>
        </p:nvSpPr>
        <p:spPr>
          <a:xfrm>
            <a:off x="10137487" y="734038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087" name="Google Shape;1087;p54"/>
          <p:cNvSpPr/>
          <p:nvPr/>
        </p:nvSpPr>
        <p:spPr>
          <a:xfrm>
            <a:off x="6000834" y="945139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088" name="Google Shape;1088;p54"/>
          <p:cNvSpPr/>
          <p:nvPr/>
        </p:nvSpPr>
        <p:spPr>
          <a:xfrm>
            <a:off x="7425224" y="1215015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089" name="Google Shape;1089;p54"/>
          <p:cNvCxnSpPr/>
          <p:nvPr/>
        </p:nvCxnSpPr>
        <p:spPr>
          <a:xfrm flipH="1">
            <a:off x="7065344" y="8832301"/>
            <a:ext cx="438600" cy="651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0" name="Google Shape;1090;p54"/>
          <p:cNvCxnSpPr/>
          <p:nvPr/>
        </p:nvCxnSpPr>
        <p:spPr>
          <a:xfrm flipH="1">
            <a:off x="8308560" y="6688840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1" name="Google Shape;1091;p54"/>
          <p:cNvCxnSpPr/>
          <p:nvPr/>
        </p:nvCxnSpPr>
        <p:spPr>
          <a:xfrm>
            <a:off x="9908887" y="660770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2" name="Google Shape;1092;p54"/>
          <p:cNvCxnSpPr/>
          <p:nvPr/>
        </p:nvCxnSpPr>
        <p:spPr>
          <a:xfrm flipH="1">
            <a:off x="8062837" y="11041051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3" name="Google Shape;1093;p54"/>
          <p:cNvSpPr/>
          <p:nvPr/>
        </p:nvSpPr>
        <p:spPr>
          <a:xfrm>
            <a:off x="8292550" y="956497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94" name="Google Shape;1094;p54"/>
          <p:cNvCxnSpPr/>
          <p:nvPr/>
        </p:nvCxnSpPr>
        <p:spPr>
          <a:xfrm>
            <a:off x="8407165" y="8779984"/>
            <a:ext cx="631200" cy="7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5" name="Google Shape;1095;p54"/>
          <p:cNvSpPr/>
          <p:nvPr/>
        </p:nvSpPr>
        <p:spPr>
          <a:xfrm>
            <a:off x="9810326" y="1218705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096" name="Google Shape;1096;p54"/>
          <p:cNvCxnSpPr>
            <a:stCxn id="1093" idx="5"/>
          </p:cNvCxnSpPr>
          <p:nvPr/>
        </p:nvCxnSpPr>
        <p:spPr>
          <a:xfrm>
            <a:off x="9565966" y="10838395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7" name="Google Shape;1097;p54"/>
          <p:cNvSpPr txBox="1"/>
          <p:nvPr/>
        </p:nvSpPr>
        <p:spPr>
          <a:xfrm>
            <a:off x="7092770" y="976009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98" name="Google Shape;1098;p54"/>
          <p:cNvSpPr txBox="1"/>
          <p:nvPr/>
        </p:nvSpPr>
        <p:spPr>
          <a:xfrm>
            <a:off x="8519255" y="125186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99" name="Google Shape;1099;p54"/>
          <p:cNvSpPr txBox="1"/>
          <p:nvPr/>
        </p:nvSpPr>
        <p:spPr>
          <a:xfrm>
            <a:off x="8949516" y="125098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00" name="Google Shape;1100;p54"/>
          <p:cNvSpPr txBox="1"/>
          <p:nvPr/>
        </p:nvSpPr>
        <p:spPr>
          <a:xfrm>
            <a:off x="9260384" y="762729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01" name="Google Shape;1101;p54"/>
          <p:cNvSpPr txBox="1"/>
          <p:nvPr/>
        </p:nvSpPr>
        <p:spPr>
          <a:xfrm>
            <a:off x="7484811" y="977904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02" name="Google Shape;1102;p54"/>
          <p:cNvSpPr txBox="1"/>
          <p:nvPr/>
        </p:nvSpPr>
        <p:spPr>
          <a:xfrm>
            <a:off x="8515378" y="760944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103" name="Google Shape;1103;p54"/>
          <p:cNvSpPr txBox="1"/>
          <p:nvPr/>
        </p:nvSpPr>
        <p:spPr>
          <a:xfrm>
            <a:off x="7531557" y="555030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4" name="Google Shape;1104;p54"/>
          <p:cNvSpPr/>
          <p:nvPr/>
        </p:nvSpPr>
        <p:spPr>
          <a:xfrm>
            <a:off x="13439014" y="5305548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105" name="Google Shape;1105;p54"/>
          <p:cNvSpPr/>
          <p:nvPr/>
        </p:nvSpPr>
        <p:spPr>
          <a:xfrm>
            <a:off x="14767522" y="744192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106" name="Google Shape;1106;p54"/>
          <p:cNvSpPr/>
          <p:nvPr/>
        </p:nvSpPr>
        <p:spPr>
          <a:xfrm>
            <a:off x="16038766" y="943124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107" name="Google Shape;1107;p54"/>
          <p:cNvSpPr/>
          <p:nvPr/>
        </p:nvSpPr>
        <p:spPr>
          <a:xfrm>
            <a:off x="11939861" y="738881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08" name="Google Shape;1108;p54"/>
          <p:cNvSpPr/>
          <p:nvPr/>
        </p:nvSpPr>
        <p:spPr>
          <a:xfrm>
            <a:off x="12254762" y="121767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109" name="Google Shape;1109;p54"/>
          <p:cNvCxnSpPr>
            <a:stCxn id="1105" idx="5"/>
          </p:cNvCxnSpPr>
          <p:nvPr/>
        </p:nvCxnSpPr>
        <p:spPr>
          <a:xfrm>
            <a:off x="16040938" y="8715337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0" name="Google Shape;1110;p54"/>
          <p:cNvCxnSpPr/>
          <p:nvPr/>
        </p:nvCxnSpPr>
        <p:spPr>
          <a:xfrm flipH="1">
            <a:off x="13138098" y="6715413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1" name="Google Shape;1111;p54"/>
          <p:cNvCxnSpPr/>
          <p:nvPr/>
        </p:nvCxnSpPr>
        <p:spPr>
          <a:xfrm>
            <a:off x="14738425" y="6634280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2" name="Google Shape;1112;p54"/>
          <p:cNvCxnSpPr/>
          <p:nvPr/>
        </p:nvCxnSpPr>
        <p:spPr>
          <a:xfrm flipH="1">
            <a:off x="12892375" y="11067624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3" name="Google Shape;1113;p54"/>
          <p:cNvSpPr/>
          <p:nvPr/>
        </p:nvSpPr>
        <p:spPr>
          <a:xfrm>
            <a:off x="13122088" y="9591552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4" name="Google Shape;1114;p54"/>
          <p:cNvCxnSpPr>
            <a:stCxn id="1105" idx="3"/>
          </p:cNvCxnSpPr>
          <p:nvPr/>
        </p:nvCxnSpPr>
        <p:spPr>
          <a:xfrm flipH="1">
            <a:off x="14105206" y="8715337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5" name="Google Shape;1115;p54"/>
          <p:cNvCxnSpPr>
            <a:stCxn id="1113" idx="5"/>
          </p:cNvCxnSpPr>
          <p:nvPr/>
        </p:nvCxnSpPr>
        <p:spPr>
          <a:xfrm>
            <a:off x="14395504" y="1086496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6" name="Google Shape;1116;p54"/>
          <p:cNvSpPr txBox="1"/>
          <p:nvPr/>
        </p:nvSpPr>
        <p:spPr>
          <a:xfrm>
            <a:off x="15058803" y="985499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7" name="Google Shape;1117;p54"/>
          <p:cNvSpPr txBox="1"/>
          <p:nvPr/>
        </p:nvSpPr>
        <p:spPr>
          <a:xfrm>
            <a:off x="13442247" y="1258363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8" name="Google Shape;1118;p54"/>
          <p:cNvSpPr txBox="1"/>
          <p:nvPr/>
        </p:nvSpPr>
        <p:spPr>
          <a:xfrm>
            <a:off x="13842884" y="125960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9" name="Google Shape;1119;p54"/>
          <p:cNvSpPr txBox="1"/>
          <p:nvPr/>
        </p:nvSpPr>
        <p:spPr>
          <a:xfrm>
            <a:off x="13787559" y="775625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0" name="Google Shape;1120;p54"/>
          <p:cNvSpPr txBox="1"/>
          <p:nvPr/>
        </p:nvSpPr>
        <p:spPr>
          <a:xfrm>
            <a:off x="14371577" y="987214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1" name="Google Shape;1121;p54"/>
          <p:cNvSpPr txBox="1"/>
          <p:nvPr/>
        </p:nvSpPr>
        <p:spPr>
          <a:xfrm>
            <a:off x="13122088" y="773171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2" name="Google Shape;1122;p54"/>
          <p:cNvSpPr txBox="1"/>
          <p:nvPr/>
        </p:nvSpPr>
        <p:spPr>
          <a:xfrm>
            <a:off x="14738425" y="55110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123" name="Google Shape;1123;p54"/>
          <p:cNvSpPr/>
          <p:nvPr/>
        </p:nvSpPr>
        <p:spPr>
          <a:xfrm>
            <a:off x="14684097" y="1221740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124" name="Google Shape;1124;p54"/>
          <p:cNvSpPr/>
          <p:nvPr/>
        </p:nvSpPr>
        <p:spPr>
          <a:xfrm>
            <a:off x="18900775" y="5223497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125" name="Google Shape;1125;p54"/>
          <p:cNvSpPr/>
          <p:nvPr/>
        </p:nvSpPr>
        <p:spPr>
          <a:xfrm>
            <a:off x="20229283" y="735986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126" name="Google Shape;1126;p54"/>
          <p:cNvSpPr/>
          <p:nvPr/>
        </p:nvSpPr>
        <p:spPr>
          <a:xfrm>
            <a:off x="22468859" y="1214365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127" name="Google Shape;1127;p54"/>
          <p:cNvSpPr/>
          <p:nvPr/>
        </p:nvSpPr>
        <p:spPr>
          <a:xfrm>
            <a:off x="17401622" y="73067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28" name="Google Shape;1128;p54"/>
          <p:cNvSpPr/>
          <p:nvPr/>
        </p:nvSpPr>
        <p:spPr>
          <a:xfrm>
            <a:off x="18380772" y="934919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129" name="Google Shape;1129;p54"/>
          <p:cNvCxnSpPr>
            <a:stCxn id="1125" idx="5"/>
          </p:cNvCxnSpPr>
          <p:nvPr/>
        </p:nvCxnSpPr>
        <p:spPr>
          <a:xfrm>
            <a:off x="21502699" y="863328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0" name="Google Shape;1130;p54"/>
          <p:cNvCxnSpPr/>
          <p:nvPr/>
        </p:nvCxnSpPr>
        <p:spPr>
          <a:xfrm flipH="1">
            <a:off x="18599859" y="6633362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1" name="Google Shape;1131;p54"/>
          <p:cNvCxnSpPr/>
          <p:nvPr/>
        </p:nvCxnSpPr>
        <p:spPr>
          <a:xfrm>
            <a:off x="20200186" y="6552229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2" name="Google Shape;1132;p54"/>
          <p:cNvCxnSpPr/>
          <p:nvPr/>
        </p:nvCxnSpPr>
        <p:spPr>
          <a:xfrm flipH="1">
            <a:off x="21185005" y="10752740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3" name="Google Shape;1133;p54"/>
          <p:cNvSpPr/>
          <p:nvPr/>
        </p:nvSpPr>
        <p:spPr>
          <a:xfrm>
            <a:off x="21527356" y="931806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34" name="Google Shape;1134;p54"/>
          <p:cNvCxnSpPr>
            <a:stCxn id="1125" idx="3"/>
          </p:cNvCxnSpPr>
          <p:nvPr/>
        </p:nvCxnSpPr>
        <p:spPr>
          <a:xfrm flipH="1">
            <a:off x="19566967" y="863328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5" name="Google Shape;1135;p54"/>
          <p:cNvCxnSpPr>
            <a:endCxn id="1126" idx="0"/>
          </p:cNvCxnSpPr>
          <p:nvPr/>
        </p:nvCxnSpPr>
        <p:spPr>
          <a:xfrm>
            <a:off x="22616009" y="10782858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6" name="Google Shape;1136;p54"/>
          <p:cNvSpPr txBox="1"/>
          <p:nvPr/>
        </p:nvSpPr>
        <p:spPr>
          <a:xfrm>
            <a:off x="21699569" y="125186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37" name="Google Shape;1137;p54"/>
          <p:cNvSpPr txBox="1"/>
          <p:nvPr/>
        </p:nvSpPr>
        <p:spPr>
          <a:xfrm>
            <a:off x="20577106" y="966004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38" name="Google Shape;1138;p54"/>
          <p:cNvSpPr txBox="1"/>
          <p:nvPr/>
        </p:nvSpPr>
        <p:spPr>
          <a:xfrm>
            <a:off x="21316369" y="125098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39" name="Google Shape;1139;p54"/>
          <p:cNvSpPr txBox="1"/>
          <p:nvPr/>
        </p:nvSpPr>
        <p:spPr>
          <a:xfrm>
            <a:off x="19245591" y="757339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140" name="Google Shape;1140;p54"/>
          <p:cNvSpPr txBox="1"/>
          <p:nvPr/>
        </p:nvSpPr>
        <p:spPr>
          <a:xfrm>
            <a:off x="19566959" y="964718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41" name="Google Shape;1141;p54"/>
          <p:cNvSpPr txBox="1"/>
          <p:nvPr/>
        </p:nvSpPr>
        <p:spPr>
          <a:xfrm>
            <a:off x="18613116" y="758964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42" name="Google Shape;1142;p54"/>
          <p:cNvSpPr txBox="1"/>
          <p:nvPr/>
        </p:nvSpPr>
        <p:spPr>
          <a:xfrm>
            <a:off x="20200186" y="542899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143" name="Google Shape;1143;p54"/>
          <p:cNvSpPr/>
          <p:nvPr/>
        </p:nvSpPr>
        <p:spPr>
          <a:xfrm>
            <a:off x="20145858" y="1213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5"/>
          <p:cNvSpPr txBox="1"/>
          <p:nvPr>
            <p:ph idx="1" type="body"/>
          </p:nvPr>
        </p:nvSpPr>
        <p:spPr>
          <a:xfrm>
            <a:off x="1579638" y="4283900"/>
            <a:ext cx="424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Left Left Case</a:t>
            </a:r>
            <a:endParaRPr b="1" sz="5000"/>
          </a:p>
        </p:txBody>
      </p:sp>
      <p:sp>
        <p:nvSpPr>
          <p:cNvPr id="1149" name="Google Shape;1149;p5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150" name="Google Shape;1150;p5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  <p:sp>
        <p:nvSpPr>
          <p:cNvPr id="1151" name="Google Shape;1151;p55"/>
          <p:cNvSpPr/>
          <p:nvPr/>
        </p:nvSpPr>
        <p:spPr>
          <a:xfrm>
            <a:off x="3683948" y="524061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152" name="Google Shape;1152;p55"/>
          <p:cNvSpPr/>
          <p:nvPr/>
        </p:nvSpPr>
        <p:spPr>
          <a:xfrm>
            <a:off x="2192032" y="730202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153" name="Google Shape;1153;p55"/>
          <p:cNvSpPr/>
          <p:nvPr/>
        </p:nvSpPr>
        <p:spPr>
          <a:xfrm>
            <a:off x="5211959" y="730202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154" name="Google Shape;1154;p55"/>
          <p:cNvSpPr/>
          <p:nvPr/>
        </p:nvSpPr>
        <p:spPr>
          <a:xfrm>
            <a:off x="53275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55" name="Google Shape;1155;p55"/>
          <p:cNvSpPr/>
          <p:nvPr/>
        </p:nvSpPr>
        <p:spPr>
          <a:xfrm>
            <a:off x="2499696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156" name="Google Shape;1156;p55"/>
          <p:cNvCxnSpPr/>
          <p:nvPr/>
        </p:nvCxnSpPr>
        <p:spPr>
          <a:xfrm flipH="1">
            <a:off x="799233" y="10859747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7" name="Google Shape;1157;p55"/>
          <p:cNvCxnSpPr/>
          <p:nvPr/>
        </p:nvCxnSpPr>
        <p:spPr>
          <a:xfrm flipH="1">
            <a:off x="3383160" y="6650476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8" name="Google Shape;1158;p55"/>
          <p:cNvCxnSpPr/>
          <p:nvPr/>
        </p:nvCxnSpPr>
        <p:spPr>
          <a:xfrm>
            <a:off x="4983359" y="6569343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9" name="Google Shape;1159;p55"/>
          <p:cNvCxnSpPr/>
          <p:nvPr/>
        </p:nvCxnSpPr>
        <p:spPr>
          <a:xfrm>
            <a:off x="2609987" y="10859747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0" name="Google Shape;1160;p55"/>
          <p:cNvSpPr/>
          <p:nvPr/>
        </p:nvSpPr>
        <p:spPr>
          <a:xfrm>
            <a:off x="1446074" y="951077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61" name="Google Shape;1161;p55"/>
          <p:cNvCxnSpPr/>
          <p:nvPr/>
        </p:nvCxnSpPr>
        <p:spPr>
          <a:xfrm flipH="1">
            <a:off x="2192032" y="8793937"/>
            <a:ext cx="417955" cy="6538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2" name="Google Shape;1162;p55"/>
          <p:cNvSpPr/>
          <p:nvPr/>
        </p:nvSpPr>
        <p:spPr>
          <a:xfrm>
            <a:off x="3756138" y="9380762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163" name="Google Shape;1163;p55"/>
          <p:cNvCxnSpPr/>
          <p:nvPr/>
        </p:nvCxnSpPr>
        <p:spPr>
          <a:xfrm>
            <a:off x="3527538" y="8648084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4" name="Google Shape;1164;p55"/>
          <p:cNvSpPr txBox="1"/>
          <p:nvPr/>
        </p:nvSpPr>
        <p:spPr>
          <a:xfrm>
            <a:off x="1171112" y="1243734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5" name="Google Shape;1165;p55"/>
          <p:cNvSpPr txBox="1"/>
          <p:nvPr/>
        </p:nvSpPr>
        <p:spPr>
          <a:xfrm>
            <a:off x="1639822" y="124210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6" name="Google Shape;1166;p55"/>
          <p:cNvSpPr txBox="1"/>
          <p:nvPr/>
        </p:nvSpPr>
        <p:spPr>
          <a:xfrm>
            <a:off x="2951341" y="970227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7" name="Google Shape;1167;p55"/>
          <p:cNvSpPr txBox="1"/>
          <p:nvPr/>
        </p:nvSpPr>
        <p:spPr>
          <a:xfrm>
            <a:off x="4154671" y="769974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8" name="Google Shape;1168;p55"/>
          <p:cNvSpPr txBox="1"/>
          <p:nvPr/>
        </p:nvSpPr>
        <p:spPr>
          <a:xfrm>
            <a:off x="2598617" y="969248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9" name="Google Shape;1169;p55"/>
          <p:cNvSpPr txBox="1"/>
          <p:nvPr/>
        </p:nvSpPr>
        <p:spPr>
          <a:xfrm>
            <a:off x="3343617" y="77375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0" name="Google Shape;1170;p55"/>
          <p:cNvSpPr txBox="1"/>
          <p:nvPr/>
        </p:nvSpPr>
        <p:spPr>
          <a:xfrm>
            <a:off x="2637695" y="55450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71" name="Google Shape;1171;p55"/>
          <p:cNvSpPr/>
          <p:nvPr/>
        </p:nvSpPr>
        <p:spPr>
          <a:xfrm>
            <a:off x="8609476" y="527897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172" name="Google Shape;1172;p55"/>
          <p:cNvSpPr/>
          <p:nvPr/>
        </p:nvSpPr>
        <p:spPr>
          <a:xfrm>
            <a:off x="7117560" y="734038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173" name="Google Shape;1173;p55"/>
          <p:cNvSpPr/>
          <p:nvPr/>
        </p:nvSpPr>
        <p:spPr>
          <a:xfrm>
            <a:off x="10137487" y="734038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174" name="Google Shape;1174;p55"/>
          <p:cNvSpPr/>
          <p:nvPr/>
        </p:nvSpPr>
        <p:spPr>
          <a:xfrm>
            <a:off x="6000834" y="945139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75" name="Google Shape;1175;p55"/>
          <p:cNvSpPr/>
          <p:nvPr/>
        </p:nvSpPr>
        <p:spPr>
          <a:xfrm>
            <a:off x="7425224" y="1215015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176" name="Google Shape;1176;p55"/>
          <p:cNvCxnSpPr/>
          <p:nvPr/>
        </p:nvCxnSpPr>
        <p:spPr>
          <a:xfrm flipH="1">
            <a:off x="7065327" y="8832301"/>
            <a:ext cx="438617" cy="6515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77" name="Google Shape;1177;p55"/>
          <p:cNvCxnSpPr/>
          <p:nvPr/>
        </p:nvCxnSpPr>
        <p:spPr>
          <a:xfrm flipH="1">
            <a:off x="8308688" y="6688840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78" name="Google Shape;1178;p55"/>
          <p:cNvCxnSpPr/>
          <p:nvPr/>
        </p:nvCxnSpPr>
        <p:spPr>
          <a:xfrm>
            <a:off x="9908887" y="660770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79" name="Google Shape;1179;p55"/>
          <p:cNvCxnSpPr/>
          <p:nvPr/>
        </p:nvCxnSpPr>
        <p:spPr>
          <a:xfrm flipH="1">
            <a:off x="8062897" y="11041051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0" name="Google Shape;1180;p55"/>
          <p:cNvSpPr/>
          <p:nvPr/>
        </p:nvSpPr>
        <p:spPr>
          <a:xfrm>
            <a:off x="8292550" y="956497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81" name="Google Shape;1181;p55"/>
          <p:cNvCxnSpPr/>
          <p:nvPr/>
        </p:nvCxnSpPr>
        <p:spPr>
          <a:xfrm>
            <a:off x="8407165" y="8779984"/>
            <a:ext cx="631344" cy="7219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2" name="Google Shape;1182;p55"/>
          <p:cNvSpPr/>
          <p:nvPr/>
        </p:nvSpPr>
        <p:spPr>
          <a:xfrm>
            <a:off x="9810326" y="1218705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183" name="Google Shape;1183;p55"/>
          <p:cNvCxnSpPr>
            <a:stCxn id="1180" idx="5"/>
          </p:cNvCxnSpPr>
          <p:nvPr/>
        </p:nvCxnSpPr>
        <p:spPr>
          <a:xfrm>
            <a:off x="9565980" y="1083840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4" name="Google Shape;1184;p55"/>
          <p:cNvSpPr txBox="1"/>
          <p:nvPr/>
        </p:nvSpPr>
        <p:spPr>
          <a:xfrm>
            <a:off x="7092770" y="976009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5" name="Google Shape;1185;p55"/>
          <p:cNvSpPr txBox="1"/>
          <p:nvPr/>
        </p:nvSpPr>
        <p:spPr>
          <a:xfrm>
            <a:off x="8519255" y="125186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6" name="Google Shape;1186;p55"/>
          <p:cNvSpPr txBox="1"/>
          <p:nvPr/>
        </p:nvSpPr>
        <p:spPr>
          <a:xfrm>
            <a:off x="8949516" y="125098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7" name="Google Shape;1187;p55"/>
          <p:cNvSpPr txBox="1"/>
          <p:nvPr/>
        </p:nvSpPr>
        <p:spPr>
          <a:xfrm>
            <a:off x="9260384" y="762729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8" name="Google Shape;1188;p55"/>
          <p:cNvSpPr txBox="1"/>
          <p:nvPr/>
        </p:nvSpPr>
        <p:spPr>
          <a:xfrm>
            <a:off x="7484811" y="977904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9" name="Google Shape;1189;p55"/>
          <p:cNvSpPr txBox="1"/>
          <p:nvPr/>
        </p:nvSpPr>
        <p:spPr>
          <a:xfrm>
            <a:off x="8515378" y="760944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190" name="Google Shape;1190;p55"/>
          <p:cNvSpPr txBox="1"/>
          <p:nvPr/>
        </p:nvSpPr>
        <p:spPr>
          <a:xfrm>
            <a:off x="7531557" y="555030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91" name="Google Shape;1191;p55"/>
          <p:cNvSpPr/>
          <p:nvPr/>
        </p:nvSpPr>
        <p:spPr>
          <a:xfrm>
            <a:off x="13439014" y="5305548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192" name="Google Shape;1192;p55"/>
          <p:cNvSpPr/>
          <p:nvPr/>
        </p:nvSpPr>
        <p:spPr>
          <a:xfrm>
            <a:off x="14767522" y="7441920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193" name="Google Shape;1193;p55"/>
          <p:cNvSpPr/>
          <p:nvPr/>
        </p:nvSpPr>
        <p:spPr>
          <a:xfrm>
            <a:off x="16038766" y="943124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194" name="Google Shape;1194;p55"/>
          <p:cNvSpPr/>
          <p:nvPr/>
        </p:nvSpPr>
        <p:spPr>
          <a:xfrm>
            <a:off x="11939861" y="738881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195" name="Google Shape;1195;p55"/>
          <p:cNvSpPr/>
          <p:nvPr/>
        </p:nvSpPr>
        <p:spPr>
          <a:xfrm>
            <a:off x="12254762" y="121767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196" name="Google Shape;1196;p55"/>
          <p:cNvCxnSpPr>
            <a:stCxn id="1192" idx="5"/>
          </p:cNvCxnSpPr>
          <p:nvPr/>
        </p:nvCxnSpPr>
        <p:spPr>
          <a:xfrm>
            <a:off x="16040952" y="8715350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7" name="Google Shape;1197;p55"/>
          <p:cNvCxnSpPr/>
          <p:nvPr/>
        </p:nvCxnSpPr>
        <p:spPr>
          <a:xfrm flipH="1">
            <a:off x="13138226" y="6715413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8" name="Google Shape;1198;p55"/>
          <p:cNvCxnSpPr/>
          <p:nvPr/>
        </p:nvCxnSpPr>
        <p:spPr>
          <a:xfrm>
            <a:off x="14738425" y="6634280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9" name="Google Shape;1199;p55"/>
          <p:cNvCxnSpPr/>
          <p:nvPr/>
        </p:nvCxnSpPr>
        <p:spPr>
          <a:xfrm flipH="1">
            <a:off x="12892435" y="11067624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0" name="Google Shape;1200;p55"/>
          <p:cNvSpPr/>
          <p:nvPr/>
        </p:nvSpPr>
        <p:spPr>
          <a:xfrm>
            <a:off x="13122088" y="9591552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01" name="Google Shape;1201;p55"/>
          <p:cNvCxnSpPr>
            <a:stCxn id="1192" idx="3"/>
          </p:cNvCxnSpPr>
          <p:nvPr/>
        </p:nvCxnSpPr>
        <p:spPr>
          <a:xfrm flipH="1">
            <a:off x="14105208" y="8715350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02" name="Google Shape;1202;p55"/>
          <p:cNvCxnSpPr>
            <a:stCxn id="1200" idx="5"/>
          </p:cNvCxnSpPr>
          <p:nvPr/>
        </p:nvCxnSpPr>
        <p:spPr>
          <a:xfrm>
            <a:off x="14395517" y="10864982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3" name="Google Shape;1203;p55"/>
          <p:cNvSpPr txBox="1"/>
          <p:nvPr/>
        </p:nvSpPr>
        <p:spPr>
          <a:xfrm>
            <a:off x="15058803" y="985499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04" name="Google Shape;1204;p55"/>
          <p:cNvSpPr txBox="1"/>
          <p:nvPr/>
        </p:nvSpPr>
        <p:spPr>
          <a:xfrm>
            <a:off x="13442247" y="1258363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05" name="Google Shape;1205;p55"/>
          <p:cNvSpPr txBox="1"/>
          <p:nvPr/>
        </p:nvSpPr>
        <p:spPr>
          <a:xfrm>
            <a:off x="13842884" y="1259608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06" name="Google Shape;1206;p55"/>
          <p:cNvSpPr txBox="1"/>
          <p:nvPr/>
        </p:nvSpPr>
        <p:spPr>
          <a:xfrm>
            <a:off x="13787559" y="775625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7" name="Google Shape;1207;p55"/>
          <p:cNvSpPr txBox="1"/>
          <p:nvPr/>
        </p:nvSpPr>
        <p:spPr>
          <a:xfrm>
            <a:off x="14371577" y="987214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08" name="Google Shape;1208;p55"/>
          <p:cNvSpPr txBox="1"/>
          <p:nvPr/>
        </p:nvSpPr>
        <p:spPr>
          <a:xfrm>
            <a:off x="13122088" y="773171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09" name="Google Shape;1209;p55"/>
          <p:cNvSpPr txBox="1"/>
          <p:nvPr/>
        </p:nvSpPr>
        <p:spPr>
          <a:xfrm>
            <a:off x="14738425" y="551104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210" name="Google Shape;1210;p55"/>
          <p:cNvSpPr/>
          <p:nvPr/>
        </p:nvSpPr>
        <p:spPr>
          <a:xfrm>
            <a:off x="14684097" y="1221740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211" name="Google Shape;1211;p55"/>
          <p:cNvSpPr/>
          <p:nvPr/>
        </p:nvSpPr>
        <p:spPr>
          <a:xfrm>
            <a:off x="18900775" y="5223497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212" name="Google Shape;1212;p55"/>
          <p:cNvSpPr/>
          <p:nvPr/>
        </p:nvSpPr>
        <p:spPr>
          <a:xfrm>
            <a:off x="20229283" y="735986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213" name="Google Shape;1213;p55"/>
          <p:cNvSpPr/>
          <p:nvPr/>
        </p:nvSpPr>
        <p:spPr>
          <a:xfrm>
            <a:off x="22468859" y="12143658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214" name="Google Shape;1214;p55"/>
          <p:cNvSpPr/>
          <p:nvPr/>
        </p:nvSpPr>
        <p:spPr>
          <a:xfrm>
            <a:off x="17401622" y="73067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215" name="Google Shape;1215;p55"/>
          <p:cNvSpPr/>
          <p:nvPr/>
        </p:nvSpPr>
        <p:spPr>
          <a:xfrm>
            <a:off x="18380772" y="934919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216" name="Google Shape;1216;p55"/>
          <p:cNvCxnSpPr>
            <a:stCxn id="1212" idx="5"/>
          </p:cNvCxnSpPr>
          <p:nvPr/>
        </p:nvCxnSpPr>
        <p:spPr>
          <a:xfrm>
            <a:off x="21502713" y="8633299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7" name="Google Shape;1217;p55"/>
          <p:cNvCxnSpPr/>
          <p:nvPr/>
        </p:nvCxnSpPr>
        <p:spPr>
          <a:xfrm flipH="1">
            <a:off x="18599987" y="6633362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8" name="Google Shape;1218;p55"/>
          <p:cNvCxnSpPr/>
          <p:nvPr/>
        </p:nvCxnSpPr>
        <p:spPr>
          <a:xfrm>
            <a:off x="20200186" y="6552229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19" name="Google Shape;1219;p55"/>
          <p:cNvCxnSpPr/>
          <p:nvPr/>
        </p:nvCxnSpPr>
        <p:spPr>
          <a:xfrm flipH="1">
            <a:off x="21185065" y="10752740"/>
            <a:ext cx="659940" cy="138260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20" name="Google Shape;1220;p55"/>
          <p:cNvSpPr/>
          <p:nvPr/>
        </p:nvSpPr>
        <p:spPr>
          <a:xfrm>
            <a:off x="21527356" y="9318060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21" name="Google Shape;1221;p55"/>
          <p:cNvCxnSpPr>
            <a:stCxn id="1212" idx="3"/>
          </p:cNvCxnSpPr>
          <p:nvPr/>
        </p:nvCxnSpPr>
        <p:spPr>
          <a:xfrm flipH="1">
            <a:off x="19566969" y="8633299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2" name="Google Shape;1222;p55"/>
          <p:cNvCxnSpPr>
            <a:endCxn id="1213" idx="0"/>
          </p:cNvCxnSpPr>
          <p:nvPr/>
        </p:nvCxnSpPr>
        <p:spPr>
          <a:xfrm>
            <a:off x="22616017" y="10782858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23" name="Google Shape;1223;p55"/>
          <p:cNvSpPr txBox="1"/>
          <p:nvPr/>
        </p:nvSpPr>
        <p:spPr>
          <a:xfrm>
            <a:off x="21699569" y="125186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4" name="Google Shape;1224;p55"/>
          <p:cNvSpPr txBox="1"/>
          <p:nvPr/>
        </p:nvSpPr>
        <p:spPr>
          <a:xfrm>
            <a:off x="20577106" y="966004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5" name="Google Shape;1225;p55"/>
          <p:cNvSpPr txBox="1"/>
          <p:nvPr/>
        </p:nvSpPr>
        <p:spPr>
          <a:xfrm>
            <a:off x="21316369" y="125098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6" name="Google Shape;1226;p55"/>
          <p:cNvSpPr txBox="1"/>
          <p:nvPr/>
        </p:nvSpPr>
        <p:spPr>
          <a:xfrm>
            <a:off x="19245591" y="757339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227" name="Google Shape;1227;p55"/>
          <p:cNvSpPr txBox="1"/>
          <p:nvPr/>
        </p:nvSpPr>
        <p:spPr>
          <a:xfrm>
            <a:off x="19566959" y="96471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8" name="Google Shape;1228;p55"/>
          <p:cNvSpPr txBox="1"/>
          <p:nvPr/>
        </p:nvSpPr>
        <p:spPr>
          <a:xfrm>
            <a:off x="18613116" y="758964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9" name="Google Shape;1229;p55"/>
          <p:cNvSpPr txBox="1"/>
          <p:nvPr/>
        </p:nvSpPr>
        <p:spPr>
          <a:xfrm>
            <a:off x="20200186" y="542899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230" name="Google Shape;1230;p55"/>
          <p:cNvSpPr/>
          <p:nvPr/>
        </p:nvSpPr>
        <p:spPr>
          <a:xfrm>
            <a:off x="20145858" y="1213534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231" name="Google Shape;1231;p55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1" i="1" sz="5000"/>
          </a:p>
        </p:txBody>
      </p:sp>
      <p:sp>
        <p:nvSpPr>
          <p:cNvPr id="1232" name="Google Shape;1232;p55"/>
          <p:cNvSpPr txBox="1"/>
          <p:nvPr>
            <p:ph idx="1" type="body"/>
          </p:nvPr>
        </p:nvSpPr>
        <p:spPr>
          <a:xfrm>
            <a:off x="6772600" y="4286500"/>
            <a:ext cx="50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Left Right Case</a:t>
            </a:r>
            <a:endParaRPr b="1" sz="5000"/>
          </a:p>
        </p:txBody>
      </p:sp>
      <p:sp>
        <p:nvSpPr>
          <p:cNvPr id="1233" name="Google Shape;1233;p55"/>
          <p:cNvSpPr txBox="1"/>
          <p:nvPr>
            <p:ph idx="1" type="body"/>
          </p:nvPr>
        </p:nvSpPr>
        <p:spPr>
          <a:xfrm>
            <a:off x="11949952" y="4288375"/>
            <a:ext cx="50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Right</a:t>
            </a:r>
            <a:r>
              <a:rPr b="1" lang="en-US" sz="5000"/>
              <a:t> Left Case</a:t>
            </a:r>
            <a:endParaRPr b="1" sz="5000"/>
          </a:p>
        </p:txBody>
      </p:sp>
      <p:sp>
        <p:nvSpPr>
          <p:cNvPr id="1234" name="Google Shape;1234;p55"/>
          <p:cNvSpPr txBox="1"/>
          <p:nvPr>
            <p:ph idx="1" type="body"/>
          </p:nvPr>
        </p:nvSpPr>
        <p:spPr>
          <a:xfrm>
            <a:off x="17447700" y="4290975"/>
            <a:ext cx="57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Right Right Case</a:t>
            </a:r>
            <a:endParaRPr b="1" sz="5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6"/>
          <p:cNvSpPr txBox="1"/>
          <p:nvPr>
            <p:ph idx="1" type="body"/>
          </p:nvPr>
        </p:nvSpPr>
        <p:spPr>
          <a:xfrm>
            <a:off x="1579638" y="4283900"/>
            <a:ext cx="424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Left Left Case</a:t>
            </a:r>
            <a:endParaRPr b="1" sz="5000"/>
          </a:p>
        </p:txBody>
      </p:sp>
      <p:sp>
        <p:nvSpPr>
          <p:cNvPr id="1240" name="Google Shape;1240;p5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241" name="Google Shape;1241;p5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</a:t>
            </a:r>
            <a:endParaRPr/>
          </a:p>
        </p:txBody>
      </p:sp>
      <p:sp>
        <p:nvSpPr>
          <p:cNvPr id="1242" name="Google Shape;1242;p56"/>
          <p:cNvSpPr/>
          <p:nvPr/>
        </p:nvSpPr>
        <p:spPr>
          <a:xfrm>
            <a:off x="3683948" y="524061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243" name="Google Shape;1243;p56"/>
          <p:cNvSpPr/>
          <p:nvPr/>
        </p:nvSpPr>
        <p:spPr>
          <a:xfrm>
            <a:off x="2192032" y="730202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244" name="Google Shape;1244;p56"/>
          <p:cNvSpPr/>
          <p:nvPr/>
        </p:nvSpPr>
        <p:spPr>
          <a:xfrm>
            <a:off x="5211959" y="730202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245" name="Google Shape;1245;p56"/>
          <p:cNvSpPr/>
          <p:nvPr/>
        </p:nvSpPr>
        <p:spPr>
          <a:xfrm>
            <a:off x="53275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246" name="Google Shape;1246;p56"/>
          <p:cNvSpPr/>
          <p:nvPr/>
        </p:nvSpPr>
        <p:spPr>
          <a:xfrm>
            <a:off x="2499696" y="1211178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247" name="Google Shape;1247;p56"/>
          <p:cNvCxnSpPr/>
          <p:nvPr/>
        </p:nvCxnSpPr>
        <p:spPr>
          <a:xfrm flipH="1">
            <a:off x="799203" y="10859747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48" name="Google Shape;1248;p56"/>
          <p:cNvCxnSpPr/>
          <p:nvPr/>
        </p:nvCxnSpPr>
        <p:spPr>
          <a:xfrm flipH="1">
            <a:off x="3383032" y="6650476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49" name="Google Shape;1249;p56"/>
          <p:cNvCxnSpPr/>
          <p:nvPr/>
        </p:nvCxnSpPr>
        <p:spPr>
          <a:xfrm>
            <a:off x="4983359" y="6569343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0" name="Google Shape;1250;p56"/>
          <p:cNvCxnSpPr/>
          <p:nvPr/>
        </p:nvCxnSpPr>
        <p:spPr>
          <a:xfrm>
            <a:off x="2609987" y="10859747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51" name="Google Shape;1251;p56"/>
          <p:cNvSpPr/>
          <p:nvPr/>
        </p:nvSpPr>
        <p:spPr>
          <a:xfrm>
            <a:off x="1446074" y="9510771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52" name="Google Shape;1252;p56"/>
          <p:cNvCxnSpPr/>
          <p:nvPr/>
        </p:nvCxnSpPr>
        <p:spPr>
          <a:xfrm flipH="1">
            <a:off x="2192087" y="8793937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53" name="Google Shape;1253;p56"/>
          <p:cNvSpPr/>
          <p:nvPr/>
        </p:nvSpPr>
        <p:spPr>
          <a:xfrm>
            <a:off x="3756138" y="9380762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254" name="Google Shape;1254;p56"/>
          <p:cNvCxnSpPr/>
          <p:nvPr/>
        </p:nvCxnSpPr>
        <p:spPr>
          <a:xfrm>
            <a:off x="3527538" y="8648084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55" name="Google Shape;1255;p56"/>
          <p:cNvSpPr txBox="1"/>
          <p:nvPr/>
        </p:nvSpPr>
        <p:spPr>
          <a:xfrm>
            <a:off x="1171112" y="1243734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56" name="Google Shape;1256;p56"/>
          <p:cNvSpPr txBox="1"/>
          <p:nvPr/>
        </p:nvSpPr>
        <p:spPr>
          <a:xfrm>
            <a:off x="1639822" y="124210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57" name="Google Shape;1257;p56"/>
          <p:cNvSpPr txBox="1"/>
          <p:nvPr/>
        </p:nvSpPr>
        <p:spPr>
          <a:xfrm>
            <a:off x="2951341" y="970227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58" name="Google Shape;1258;p56"/>
          <p:cNvSpPr txBox="1"/>
          <p:nvPr/>
        </p:nvSpPr>
        <p:spPr>
          <a:xfrm>
            <a:off x="4154671" y="769974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59" name="Google Shape;1259;p56"/>
          <p:cNvSpPr txBox="1"/>
          <p:nvPr/>
        </p:nvSpPr>
        <p:spPr>
          <a:xfrm>
            <a:off x="2598617" y="96924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60" name="Google Shape;1260;p56"/>
          <p:cNvSpPr txBox="1"/>
          <p:nvPr/>
        </p:nvSpPr>
        <p:spPr>
          <a:xfrm>
            <a:off x="3343617" y="773754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1" name="Google Shape;1261;p56"/>
          <p:cNvSpPr txBox="1"/>
          <p:nvPr/>
        </p:nvSpPr>
        <p:spPr>
          <a:xfrm>
            <a:off x="2637695" y="55450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62" name="Google Shape;1262;p56"/>
          <p:cNvSpPr/>
          <p:nvPr/>
        </p:nvSpPr>
        <p:spPr>
          <a:xfrm>
            <a:off x="8609476" y="527897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263" name="Google Shape;1263;p56"/>
          <p:cNvSpPr/>
          <p:nvPr/>
        </p:nvSpPr>
        <p:spPr>
          <a:xfrm>
            <a:off x="7117560" y="7340385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264" name="Google Shape;1264;p56"/>
          <p:cNvSpPr/>
          <p:nvPr/>
        </p:nvSpPr>
        <p:spPr>
          <a:xfrm>
            <a:off x="10137487" y="7340385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265" name="Google Shape;1265;p56"/>
          <p:cNvSpPr/>
          <p:nvPr/>
        </p:nvSpPr>
        <p:spPr>
          <a:xfrm>
            <a:off x="6000834" y="945139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266" name="Google Shape;1266;p56"/>
          <p:cNvSpPr/>
          <p:nvPr/>
        </p:nvSpPr>
        <p:spPr>
          <a:xfrm>
            <a:off x="7425224" y="12150151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267" name="Google Shape;1267;p56"/>
          <p:cNvCxnSpPr/>
          <p:nvPr/>
        </p:nvCxnSpPr>
        <p:spPr>
          <a:xfrm flipH="1">
            <a:off x="7065344" y="8832301"/>
            <a:ext cx="438600" cy="651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68" name="Google Shape;1268;p56"/>
          <p:cNvCxnSpPr/>
          <p:nvPr/>
        </p:nvCxnSpPr>
        <p:spPr>
          <a:xfrm flipH="1">
            <a:off x="8308560" y="6688840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69" name="Google Shape;1269;p56"/>
          <p:cNvCxnSpPr/>
          <p:nvPr/>
        </p:nvCxnSpPr>
        <p:spPr>
          <a:xfrm>
            <a:off x="9908887" y="660770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70" name="Google Shape;1270;p56"/>
          <p:cNvCxnSpPr/>
          <p:nvPr/>
        </p:nvCxnSpPr>
        <p:spPr>
          <a:xfrm flipH="1">
            <a:off x="8062837" y="11041051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71" name="Google Shape;1271;p56"/>
          <p:cNvSpPr/>
          <p:nvPr/>
        </p:nvSpPr>
        <p:spPr>
          <a:xfrm>
            <a:off x="8292550" y="956497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72" name="Google Shape;1272;p56"/>
          <p:cNvCxnSpPr/>
          <p:nvPr/>
        </p:nvCxnSpPr>
        <p:spPr>
          <a:xfrm>
            <a:off x="8407165" y="8779984"/>
            <a:ext cx="631200" cy="7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73" name="Google Shape;1273;p56"/>
          <p:cNvSpPr/>
          <p:nvPr/>
        </p:nvSpPr>
        <p:spPr>
          <a:xfrm>
            <a:off x="9810326" y="1218705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274" name="Google Shape;1274;p56"/>
          <p:cNvCxnSpPr>
            <a:stCxn id="1271" idx="5"/>
          </p:cNvCxnSpPr>
          <p:nvPr/>
        </p:nvCxnSpPr>
        <p:spPr>
          <a:xfrm>
            <a:off x="9565966" y="10838395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75" name="Google Shape;1275;p56"/>
          <p:cNvSpPr txBox="1"/>
          <p:nvPr/>
        </p:nvSpPr>
        <p:spPr>
          <a:xfrm>
            <a:off x="7092770" y="976009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6" name="Google Shape;1276;p56"/>
          <p:cNvSpPr txBox="1"/>
          <p:nvPr/>
        </p:nvSpPr>
        <p:spPr>
          <a:xfrm>
            <a:off x="8519255" y="125186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7" name="Google Shape;1277;p56"/>
          <p:cNvSpPr txBox="1"/>
          <p:nvPr/>
        </p:nvSpPr>
        <p:spPr>
          <a:xfrm>
            <a:off x="8949516" y="125098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8" name="Google Shape;1278;p56"/>
          <p:cNvSpPr txBox="1"/>
          <p:nvPr/>
        </p:nvSpPr>
        <p:spPr>
          <a:xfrm>
            <a:off x="9260384" y="762729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9" name="Google Shape;1279;p56"/>
          <p:cNvSpPr txBox="1"/>
          <p:nvPr/>
        </p:nvSpPr>
        <p:spPr>
          <a:xfrm>
            <a:off x="7484811" y="977904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80" name="Google Shape;1280;p56"/>
          <p:cNvSpPr txBox="1"/>
          <p:nvPr/>
        </p:nvSpPr>
        <p:spPr>
          <a:xfrm>
            <a:off x="8515378" y="760944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281" name="Google Shape;1281;p56"/>
          <p:cNvSpPr txBox="1"/>
          <p:nvPr/>
        </p:nvSpPr>
        <p:spPr>
          <a:xfrm>
            <a:off x="7531557" y="555030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82" name="Google Shape;1282;p56"/>
          <p:cNvSpPr/>
          <p:nvPr/>
        </p:nvSpPr>
        <p:spPr>
          <a:xfrm>
            <a:off x="13439014" y="5305548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283" name="Google Shape;1283;p56"/>
          <p:cNvSpPr/>
          <p:nvPr/>
        </p:nvSpPr>
        <p:spPr>
          <a:xfrm>
            <a:off x="14767522" y="744192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284" name="Google Shape;1284;p56"/>
          <p:cNvSpPr/>
          <p:nvPr/>
        </p:nvSpPr>
        <p:spPr>
          <a:xfrm>
            <a:off x="16038766" y="943124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285" name="Google Shape;1285;p56"/>
          <p:cNvSpPr/>
          <p:nvPr/>
        </p:nvSpPr>
        <p:spPr>
          <a:xfrm>
            <a:off x="11939861" y="738881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286" name="Google Shape;1286;p56"/>
          <p:cNvSpPr/>
          <p:nvPr/>
        </p:nvSpPr>
        <p:spPr>
          <a:xfrm>
            <a:off x="12254762" y="12176724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287" name="Google Shape;1287;p56"/>
          <p:cNvCxnSpPr>
            <a:stCxn id="1283" idx="5"/>
          </p:cNvCxnSpPr>
          <p:nvPr/>
        </p:nvCxnSpPr>
        <p:spPr>
          <a:xfrm>
            <a:off x="16040938" y="8715337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8" name="Google Shape;1288;p56"/>
          <p:cNvCxnSpPr/>
          <p:nvPr/>
        </p:nvCxnSpPr>
        <p:spPr>
          <a:xfrm flipH="1">
            <a:off x="13138098" y="6715413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9" name="Google Shape;1289;p56"/>
          <p:cNvCxnSpPr/>
          <p:nvPr/>
        </p:nvCxnSpPr>
        <p:spPr>
          <a:xfrm>
            <a:off x="14738425" y="6634280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90" name="Google Shape;1290;p56"/>
          <p:cNvCxnSpPr/>
          <p:nvPr/>
        </p:nvCxnSpPr>
        <p:spPr>
          <a:xfrm flipH="1">
            <a:off x="12892375" y="11067624"/>
            <a:ext cx="66000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1" name="Google Shape;1291;p56"/>
          <p:cNvSpPr/>
          <p:nvPr/>
        </p:nvSpPr>
        <p:spPr>
          <a:xfrm>
            <a:off x="13122088" y="9591552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92" name="Google Shape;1292;p56"/>
          <p:cNvCxnSpPr>
            <a:stCxn id="1283" idx="3"/>
          </p:cNvCxnSpPr>
          <p:nvPr/>
        </p:nvCxnSpPr>
        <p:spPr>
          <a:xfrm flipH="1">
            <a:off x="14105206" y="8715337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93" name="Google Shape;1293;p56"/>
          <p:cNvCxnSpPr>
            <a:stCxn id="1291" idx="5"/>
          </p:cNvCxnSpPr>
          <p:nvPr/>
        </p:nvCxnSpPr>
        <p:spPr>
          <a:xfrm>
            <a:off x="14395504" y="1086496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4" name="Google Shape;1294;p56"/>
          <p:cNvSpPr txBox="1"/>
          <p:nvPr/>
        </p:nvSpPr>
        <p:spPr>
          <a:xfrm>
            <a:off x="15058803" y="985499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5" name="Google Shape;1295;p56"/>
          <p:cNvSpPr txBox="1"/>
          <p:nvPr/>
        </p:nvSpPr>
        <p:spPr>
          <a:xfrm>
            <a:off x="13442247" y="1258363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6" name="Google Shape;1296;p56"/>
          <p:cNvSpPr txBox="1"/>
          <p:nvPr/>
        </p:nvSpPr>
        <p:spPr>
          <a:xfrm>
            <a:off x="13842884" y="1259608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7" name="Google Shape;1297;p56"/>
          <p:cNvSpPr txBox="1"/>
          <p:nvPr/>
        </p:nvSpPr>
        <p:spPr>
          <a:xfrm>
            <a:off x="13787559" y="775625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98" name="Google Shape;1298;p56"/>
          <p:cNvSpPr txBox="1"/>
          <p:nvPr/>
        </p:nvSpPr>
        <p:spPr>
          <a:xfrm>
            <a:off x="14371577" y="987214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9" name="Google Shape;1299;p56"/>
          <p:cNvSpPr txBox="1"/>
          <p:nvPr/>
        </p:nvSpPr>
        <p:spPr>
          <a:xfrm>
            <a:off x="13122088" y="7731713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00" name="Google Shape;1300;p56"/>
          <p:cNvSpPr txBox="1"/>
          <p:nvPr/>
        </p:nvSpPr>
        <p:spPr>
          <a:xfrm>
            <a:off x="14738425" y="5511045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301" name="Google Shape;1301;p56"/>
          <p:cNvSpPr/>
          <p:nvPr/>
        </p:nvSpPr>
        <p:spPr>
          <a:xfrm>
            <a:off x="14684097" y="12217400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302" name="Google Shape;1302;p56"/>
          <p:cNvSpPr/>
          <p:nvPr/>
        </p:nvSpPr>
        <p:spPr>
          <a:xfrm>
            <a:off x="18900775" y="5223497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303" name="Google Shape;1303;p56"/>
          <p:cNvSpPr/>
          <p:nvPr/>
        </p:nvSpPr>
        <p:spPr>
          <a:xfrm>
            <a:off x="20229283" y="7359869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304" name="Google Shape;1304;p56"/>
          <p:cNvSpPr/>
          <p:nvPr/>
        </p:nvSpPr>
        <p:spPr>
          <a:xfrm>
            <a:off x="22468859" y="12143658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305" name="Google Shape;1305;p56"/>
          <p:cNvSpPr/>
          <p:nvPr/>
        </p:nvSpPr>
        <p:spPr>
          <a:xfrm>
            <a:off x="17401622" y="7306763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306" name="Google Shape;1306;p56"/>
          <p:cNvSpPr/>
          <p:nvPr/>
        </p:nvSpPr>
        <p:spPr>
          <a:xfrm>
            <a:off x="18380772" y="9349197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307" name="Google Shape;1307;p56"/>
          <p:cNvCxnSpPr>
            <a:stCxn id="1303" idx="5"/>
          </p:cNvCxnSpPr>
          <p:nvPr/>
        </p:nvCxnSpPr>
        <p:spPr>
          <a:xfrm>
            <a:off x="21502699" y="863328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08" name="Google Shape;1308;p56"/>
          <p:cNvCxnSpPr/>
          <p:nvPr/>
        </p:nvCxnSpPr>
        <p:spPr>
          <a:xfrm flipH="1">
            <a:off x="18599859" y="6633362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09" name="Google Shape;1309;p56"/>
          <p:cNvCxnSpPr/>
          <p:nvPr/>
        </p:nvCxnSpPr>
        <p:spPr>
          <a:xfrm>
            <a:off x="20200186" y="6552229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0" name="Google Shape;1310;p56"/>
          <p:cNvCxnSpPr/>
          <p:nvPr/>
        </p:nvCxnSpPr>
        <p:spPr>
          <a:xfrm flipH="1">
            <a:off x="21185005" y="10752740"/>
            <a:ext cx="660000" cy="138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1" name="Google Shape;1311;p56"/>
          <p:cNvSpPr/>
          <p:nvPr/>
        </p:nvSpPr>
        <p:spPr>
          <a:xfrm>
            <a:off x="21527356" y="9318060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12" name="Google Shape;1312;p56"/>
          <p:cNvCxnSpPr>
            <a:stCxn id="1303" idx="3"/>
          </p:cNvCxnSpPr>
          <p:nvPr/>
        </p:nvCxnSpPr>
        <p:spPr>
          <a:xfrm flipH="1">
            <a:off x="19566967" y="863328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3" name="Google Shape;1313;p56"/>
          <p:cNvCxnSpPr>
            <a:endCxn id="1304" idx="0"/>
          </p:cNvCxnSpPr>
          <p:nvPr/>
        </p:nvCxnSpPr>
        <p:spPr>
          <a:xfrm>
            <a:off x="22616009" y="10782858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4" name="Google Shape;1314;p56"/>
          <p:cNvSpPr txBox="1"/>
          <p:nvPr/>
        </p:nvSpPr>
        <p:spPr>
          <a:xfrm>
            <a:off x="21699569" y="12518698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5" name="Google Shape;1315;p56"/>
          <p:cNvSpPr txBox="1"/>
          <p:nvPr/>
        </p:nvSpPr>
        <p:spPr>
          <a:xfrm>
            <a:off x="20577106" y="966004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6" name="Google Shape;1316;p56"/>
          <p:cNvSpPr txBox="1"/>
          <p:nvPr/>
        </p:nvSpPr>
        <p:spPr>
          <a:xfrm>
            <a:off x="21316369" y="12509819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7" name="Google Shape;1317;p56"/>
          <p:cNvSpPr txBox="1"/>
          <p:nvPr/>
        </p:nvSpPr>
        <p:spPr>
          <a:xfrm>
            <a:off x="19245591" y="757339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318" name="Google Shape;1318;p56"/>
          <p:cNvSpPr txBox="1"/>
          <p:nvPr/>
        </p:nvSpPr>
        <p:spPr>
          <a:xfrm>
            <a:off x="19566959" y="964718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9" name="Google Shape;1319;p56"/>
          <p:cNvSpPr txBox="1"/>
          <p:nvPr/>
        </p:nvSpPr>
        <p:spPr>
          <a:xfrm>
            <a:off x="18613116" y="758964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20" name="Google Shape;1320;p56"/>
          <p:cNvSpPr txBox="1"/>
          <p:nvPr/>
        </p:nvSpPr>
        <p:spPr>
          <a:xfrm>
            <a:off x="20200186" y="5428994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321" name="Google Shape;1321;p56"/>
          <p:cNvSpPr/>
          <p:nvPr/>
        </p:nvSpPr>
        <p:spPr>
          <a:xfrm>
            <a:off x="20145858" y="12135349"/>
            <a:ext cx="1491900" cy="14919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322" name="Google Shape;1322;p56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1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Left/Right refers to which subtree is taller</a:t>
            </a:r>
            <a:endParaRPr b="1" i="1" sz="5000"/>
          </a:p>
        </p:txBody>
      </p:sp>
      <p:sp>
        <p:nvSpPr>
          <p:cNvPr id="1323" name="Google Shape;1323;p56"/>
          <p:cNvSpPr txBox="1"/>
          <p:nvPr>
            <p:ph idx="1" type="body"/>
          </p:nvPr>
        </p:nvSpPr>
        <p:spPr>
          <a:xfrm>
            <a:off x="6772600" y="4286500"/>
            <a:ext cx="50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Left Right Case</a:t>
            </a:r>
            <a:endParaRPr b="1" sz="5000"/>
          </a:p>
        </p:txBody>
      </p:sp>
      <p:sp>
        <p:nvSpPr>
          <p:cNvPr id="1324" name="Google Shape;1324;p56"/>
          <p:cNvSpPr txBox="1"/>
          <p:nvPr>
            <p:ph idx="1" type="body"/>
          </p:nvPr>
        </p:nvSpPr>
        <p:spPr>
          <a:xfrm>
            <a:off x="11949952" y="4288375"/>
            <a:ext cx="50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Right Left Case</a:t>
            </a:r>
            <a:endParaRPr b="1" sz="5000"/>
          </a:p>
        </p:txBody>
      </p:sp>
      <p:sp>
        <p:nvSpPr>
          <p:cNvPr id="1325" name="Google Shape;1325;p56"/>
          <p:cNvSpPr txBox="1"/>
          <p:nvPr>
            <p:ph idx="1" type="body"/>
          </p:nvPr>
        </p:nvSpPr>
        <p:spPr>
          <a:xfrm>
            <a:off x="17447700" y="4290975"/>
            <a:ext cx="57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5000"/>
              <a:t>Right Right Case</a:t>
            </a:r>
            <a:endParaRPr b="1" sz="5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31" name="Google Shape;1331;p5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Left Case</a:t>
            </a:r>
            <a:endParaRPr/>
          </a:p>
        </p:txBody>
      </p:sp>
      <p:sp>
        <p:nvSpPr>
          <p:cNvPr id="1332" name="Google Shape;1332;p57"/>
          <p:cNvSpPr/>
          <p:nvPr/>
        </p:nvSpPr>
        <p:spPr>
          <a:xfrm>
            <a:off x="3683948" y="524061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333" name="Google Shape;1333;p57"/>
          <p:cNvSpPr/>
          <p:nvPr/>
        </p:nvSpPr>
        <p:spPr>
          <a:xfrm>
            <a:off x="2192032" y="730202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334" name="Google Shape;1334;p57"/>
          <p:cNvSpPr/>
          <p:nvPr/>
        </p:nvSpPr>
        <p:spPr>
          <a:xfrm>
            <a:off x="5211959" y="730202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335" name="Google Shape;1335;p57"/>
          <p:cNvSpPr/>
          <p:nvPr/>
        </p:nvSpPr>
        <p:spPr>
          <a:xfrm>
            <a:off x="53275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336" name="Google Shape;1336;p57"/>
          <p:cNvSpPr/>
          <p:nvPr/>
        </p:nvSpPr>
        <p:spPr>
          <a:xfrm>
            <a:off x="2499696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337" name="Google Shape;1337;p57"/>
          <p:cNvCxnSpPr/>
          <p:nvPr/>
        </p:nvCxnSpPr>
        <p:spPr>
          <a:xfrm flipH="1">
            <a:off x="799233" y="10859747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38" name="Google Shape;1338;p57"/>
          <p:cNvCxnSpPr/>
          <p:nvPr/>
        </p:nvCxnSpPr>
        <p:spPr>
          <a:xfrm flipH="1">
            <a:off x="3383160" y="6650476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39" name="Google Shape;1339;p57"/>
          <p:cNvCxnSpPr/>
          <p:nvPr/>
        </p:nvCxnSpPr>
        <p:spPr>
          <a:xfrm>
            <a:off x="4983359" y="6569343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0" name="Google Shape;1340;p57"/>
          <p:cNvCxnSpPr/>
          <p:nvPr/>
        </p:nvCxnSpPr>
        <p:spPr>
          <a:xfrm>
            <a:off x="2609987" y="10859747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1" name="Google Shape;1341;p57"/>
          <p:cNvSpPr/>
          <p:nvPr/>
        </p:nvSpPr>
        <p:spPr>
          <a:xfrm>
            <a:off x="1446074" y="951077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42" name="Google Shape;1342;p57"/>
          <p:cNvCxnSpPr/>
          <p:nvPr/>
        </p:nvCxnSpPr>
        <p:spPr>
          <a:xfrm flipH="1">
            <a:off x="2192032" y="8793937"/>
            <a:ext cx="417955" cy="6538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3" name="Google Shape;1343;p57"/>
          <p:cNvSpPr/>
          <p:nvPr/>
        </p:nvSpPr>
        <p:spPr>
          <a:xfrm>
            <a:off x="3756138" y="9380762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344" name="Google Shape;1344;p57"/>
          <p:cNvCxnSpPr/>
          <p:nvPr/>
        </p:nvCxnSpPr>
        <p:spPr>
          <a:xfrm>
            <a:off x="3527538" y="8648084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5" name="Google Shape;1345;p57"/>
          <p:cNvSpPr txBox="1"/>
          <p:nvPr/>
        </p:nvSpPr>
        <p:spPr>
          <a:xfrm>
            <a:off x="1171112" y="1243734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6" name="Google Shape;1346;p57"/>
          <p:cNvSpPr txBox="1"/>
          <p:nvPr/>
        </p:nvSpPr>
        <p:spPr>
          <a:xfrm>
            <a:off x="1639822" y="124210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7" name="Google Shape;1347;p57"/>
          <p:cNvSpPr txBox="1"/>
          <p:nvPr/>
        </p:nvSpPr>
        <p:spPr>
          <a:xfrm>
            <a:off x="2951341" y="970227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8" name="Google Shape;1348;p57"/>
          <p:cNvSpPr txBox="1"/>
          <p:nvPr/>
        </p:nvSpPr>
        <p:spPr>
          <a:xfrm>
            <a:off x="4154671" y="769974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9" name="Google Shape;1349;p57"/>
          <p:cNvSpPr txBox="1"/>
          <p:nvPr/>
        </p:nvSpPr>
        <p:spPr>
          <a:xfrm>
            <a:off x="2598617" y="969248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0" name="Google Shape;1350;p57"/>
          <p:cNvSpPr txBox="1"/>
          <p:nvPr/>
        </p:nvSpPr>
        <p:spPr>
          <a:xfrm>
            <a:off x="3343617" y="77375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51" name="Google Shape;1351;p57"/>
          <p:cNvSpPr txBox="1"/>
          <p:nvPr/>
        </p:nvSpPr>
        <p:spPr>
          <a:xfrm>
            <a:off x="2637695" y="55450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52" name="Google Shape;1352;p57"/>
          <p:cNvSpPr txBox="1"/>
          <p:nvPr>
            <p:ph idx="1" type="body"/>
          </p:nvPr>
        </p:nvSpPr>
        <p:spPr>
          <a:xfrm>
            <a:off x="1524000" y="4079875"/>
            <a:ext cx="6945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Left Case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8"/>
          <p:cNvSpPr txBox="1"/>
          <p:nvPr>
            <p:ph idx="1" type="body"/>
          </p:nvPr>
        </p:nvSpPr>
        <p:spPr>
          <a:xfrm>
            <a:off x="1524000" y="4079875"/>
            <a:ext cx="6945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Left Case</a:t>
            </a:r>
            <a:endParaRPr/>
          </a:p>
        </p:txBody>
      </p:sp>
      <p:sp>
        <p:nvSpPr>
          <p:cNvPr id="1358" name="Google Shape;1358;p5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359" name="Google Shape;1359;p5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Left Case</a:t>
            </a:r>
            <a:endParaRPr/>
          </a:p>
        </p:txBody>
      </p:sp>
      <p:sp>
        <p:nvSpPr>
          <p:cNvPr id="1360" name="Google Shape;1360;p58"/>
          <p:cNvSpPr/>
          <p:nvPr/>
        </p:nvSpPr>
        <p:spPr>
          <a:xfrm>
            <a:off x="3683948" y="524061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361" name="Google Shape;1361;p58"/>
          <p:cNvSpPr/>
          <p:nvPr/>
        </p:nvSpPr>
        <p:spPr>
          <a:xfrm>
            <a:off x="2192032" y="730202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362" name="Google Shape;1362;p58"/>
          <p:cNvSpPr/>
          <p:nvPr/>
        </p:nvSpPr>
        <p:spPr>
          <a:xfrm>
            <a:off x="5211959" y="730202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363" name="Google Shape;1363;p58"/>
          <p:cNvSpPr/>
          <p:nvPr/>
        </p:nvSpPr>
        <p:spPr>
          <a:xfrm>
            <a:off x="53275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364" name="Google Shape;1364;p58"/>
          <p:cNvSpPr/>
          <p:nvPr/>
        </p:nvSpPr>
        <p:spPr>
          <a:xfrm>
            <a:off x="2499696" y="12111787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365" name="Google Shape;1365;p58"/>
          <p:cNvCxnSpPr/>
          <p:nvPr/>
        </p:nvCxnSpPr>
        <p:spPr>
          <a:xfrm flipH="1">
            <a:off x="799233" y="10859747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6" name="Google Shape;1366;p58"/>
          <p:cNvCxnSpPr/>
          <p:nvPr/>
        </p:nvCxnSpPr>
        <p:spPr>
          <a:xfrm flipH="1">
            <a:off x="3383160" y="6650476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7" name="Google Shape;1367;p58"/>
          <p:cNvCxnSpPr/>
          <p:nvPr/>
        </p:nvCxnSpPr>
        <p:spPr>
          <a:xfrm>
            <a:off x="4983359" y="6569343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68" name="Google Shape;1368;p58"/>
          <p:cNvCxnSpPr/>
          <p:nvPr/>
        </p:nvCxnSpPr>
        <p:spPr>
          <a:xfrm>
            <a:off x="2609987" y="10859747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9" name="Google Shape;1369;p58"/>
          <p:cNvSpPr/>
          <p:nvPr/>
        </p:nvSpPr>
        <p:spPr>
          <a:xfrm>
            <a:off x="1446074" y="9510771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70" name="Google Shape;1370;p58"/>
          <p:cNvCxnSpPr/>
          <p:nvPr/>
        </p:nvCxnSpPr>
        <p:spPr>
          <a:xfrm flipH="1">
            <a:off x="2192032" y="8793937"/>
            <a:ext cx="417955" cy="6538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1" name="Google Shape;1371;p58"/>
          <p:cNvSpPr/>
          <p:nvPr/>
        </p:nvSpPr>
        <p:spPr>
          <a:xfrm>
            <a:off x="3756138" y="9380762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372" name="Google Shape;1372;p58"/>
          <p:cNvCxnSpPr/>
          <p:nvPr/>
        </p:nvCxnSpPr>
        <p:spPr>
          <a:xfrm>
            <a:off x="3527538" y="8648084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3" name="Google Shape;1373;p58"/>
          <p:cNvSpPr txBox="1"/>
          <p:nvPr/>
        </p:nvSpPr>
        <p:spPr>
          <a:xfrm>
            <a:off x="1171112" y="1243734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74" name="Google Shape;1374;p58"/>
          <p:cNvSpPr txBox="1"/>
          <p:nvPr/>
        </p:nvSpPr>
        <p:spPr>
          <a:xfrm>
            <a:off x="1639822" y="1242101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75" name="Google Shape;1375;p58"/>
          <p:cNvSpPr txBox="1"/>
          <p:nvPr/>
        </p:nvSpPr>
        <p:spPr>
          <a:xfrm>
            <a:off x="2951341" y="970227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76" name="Google Shape;1376;p58"/>
          <p:cNvSpPr txBox="1"/>
          <p:nvPr/>
        </p:nvSpPr>
        <p:spPr>
          <a:xfrm>
            <a:off x="4154671" y="769974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77" name="Google Shape;1377;p58"/>
          <p:cNvSpPr txBox="1"/>
          <p:nvPr/>
        </p:nvSpPr>
        <p:spPr>
          <a:xfrm>
            <a:off x="2598617" y="969248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78" name="Google Shape;1378;p58"/>
          <p:cNvSpPr txBox="1"/>
          <p:nvPr/>
        </p:nvSpPr>
        <p:spPr>
          <a:xfrm>
            <a:off x="3343617" y="77375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9" name="Google Shape;1379;p58"/>
          <p:cNvSpPr txBox="1"/>
          <p:nvPr/>
        </p:nvSpPr>
        <p:spPr>
          <a:xfrm>
            <a:off x="2637695" y="554509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80" name="Google Shape;1380;p58"/>
          <p:cNvSpPr/>
          <p:nvPr/>
        </p:nvSpPr>
        <p:spPr>
          <a:xfrm>
            <a:off x="5816936" y="9201278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1" name="Google Shape;1381;p58"/>
          <p:cNvSpPr txBox="1"/>
          <p:nvPr/>
        </p:nvSpPr>
        <p:spPr>
          <a:xfrm>
            <a:off x="5175864" y="9974750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a</a:t>
            </a:r>
            <a:endParaRPr/>
          </a:p>
        </p:txBody>
      </p:sp>
      <p:sp>
        <p:nvSpPr>
          <p:cNvPr id="1382" name="Google Shape;1382;p58"/>
          <p:cNvSpPr/>
          <p:nvPr/>
        </p:nvSpPr>
        <p:spPr>
          <a:xfrm>
            <a:off x="15070584" y="729325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383" name="Google Shape;1383;p58"/>
          <p:cNvSpPr/>
          <p:nvPr/>
        </p:nvSpPr>
        <p:spPr>
          <a:xfrm>
            <a:off x="13212644" y="514881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384" name="Google Shape;1384;p58"/>
          <p:cNvSpPr/>
          <p:nvPr/>
        </p:nvSpPr>
        <p:spPr>
          <a:xfrm>
            <a:off x="16398364" y="992905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385" name="Google Shape;1385;p58"/>
          <p:cNvSpPr/>
          <p:nvPr/>
        </p:nvSpPr>
        <p:spPr>
          <a:xfrm>
            <a:off x="9620843" y="989427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386" name="Google Shape;1386;p58"/>
          <p:cNvSpPr/>
          <p:nvPr/>
        </p:nvSpPr>
        <p:spPr>
          <a:xfrm>
            <a:off x="12067264" y="989427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387" name="Google Shape;1387;p58"/>
          <p:cNvCxnSpPr/>
          <p:nvPr/>
        </p:nvCxnSpPr>
        <p:spPr>
          <a:xfrm flipH="1">
            <a:off x="10366801" y="8642230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88" name="Google Shape;1388;p58"/>
          <p:cNvCxnSpPr>
            <a:endCxn id="1389" idx="0"/>
          </p:cNvCxnSpPr>
          <p:nvPr/>
        </p:nvCxnSpPr>
        <p:spPr>
          <a:xfrm flipH="1">
            <a:off x="14449781" y="872339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0" name="Google Shape;1390;p58"/>
          <p:cNvCxnSpPr>
            <a:endCxn id="1384" idx="0"/>
          </p:cNvCxnSpPr>
          <p:nvPr/>
        </p:nvCxnSpPr>
        <p:spPr>
          <a:xfrm>
            <a:off x="16304622" y="864235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1" name="Google Shape;1391;p58"/>
          <p:cNvCxnSpPr/>
          <p:nvPr/>
        </p:nvCxnSpPr>
        <p:spPr>
          <a:xfrm>
            <a:off x="12177555" y="8642230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92" name="Google Shape;1392;p58"/>
          <p:cNvSpPr/>
          <p:nvPr/>
        </p:nvSpPr>
        <p:spPr>
          <a:xfrm>
            <a:off x="11013642" y="729325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93" name="Google Shape;1393;p58"/>
          <p:cNvCxnSpPr/>
          <p:nvPr/>
        </p:nvCxnSpPr>
        <p:spPr>
          <a:xfrm flipH="1">
            <a:off x="11759602" y="6243278"/>
            <a:ext cx="1453042" cy="98695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9" name="Google Shape;1389;p58"/>
          <p:cNvSpPr/>
          <p:nvPr/>
        </p:nvSpPr>
        <p:spPr>
          <a:xfrm>
            <a:off x="13703823" y="995549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394" name="Google Shape;1394;p58"/>
          <p:cNvCxnSpPr/>
          <p:nvPr/>
        </p:nvCxnSpPr>
        <p:spPr>
          <a:xfrm>
            <a:off x="14613881" y="6414177"/>
            <a:ext cx="966265" cy="82594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95" name="Google Shape;1395;p58"/>
          <p:cNvSpPr txBox="1"/>
          <p:nvPr/>
        </p:nvSpPr>
        <p:spPr>
          <a:xfrm>
            <a:off x="10738680" y="1021982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6" name="Google Shape;1396;p58"/>
          <p:cNvSpPr txBox="1"/>
          <p:nvPr/>
        </p:nvSpPr>
        <p:spPr>
          <a:xfrm>
            <a:off x="11207390" y="1020350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7" name="Google Shape;1397;p58"/>
          <p:cNvSpPr txBox="1"/>
          <p:nvPr/>
        </p:nvSpPr>
        <p:spPr>
          <a:xfrm>
            <a:off x="12304800" y="767020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8" name="Google Shape;1398;p58"/>
          <p:cNvSpPr txBox="1"/>
          <p:nvPr/>
        </p:nvSpPr>
        <p:spPr>
          <a:xfrm>
            <a:off x="14869181" y="1022737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9" name="Google Shape;1399;p58"/>
          <p:cNvSpPr txBox="1"/>
          <p:nvPr/>
        </p:nvSpPr>
        <p:spPr>
          <a:xfrm>
            <a:off x="15542284" y="1021703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0" name="Google Shape;1400;p58"/>
          <p:cNvSpPr txBox="1"/>
          <p:nvPr/>
        </p:nvSpPr>
        <p:spPr>
          <a:xfrm>
            <a:off x="11833287" y="532808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1" name="Google Shape;1401;p58"/>
          <p:cNvSpPr txBox="1"/>
          <p:nvPr/>
        </p:nvSpPr>
        <p:spPr>
          <a:xfrm>
            <a:off x="14189645" y="768226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407" name="Google Shape;1407;p5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Right Case</a:t>
            </a:r>
            <a:endParaRPr/>
          </a:p>
        </p:txBody>
      </p:sp>
      <p:sp>
        <p:nvSpPr>
          <p:cNvPr id="1408" name="Google Shape;1408;p59"/>
          <p:cNvSpPr/>
          <p:nvPr/>
        </p:nvSpPr>
        <p:spPr>
          <a:xfrm>
            <a:off x="3580276" y="531600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409" name="Google Shape;1409;p59"/>
          <p:cNvSpPr/>
          <p:nvPr/>
        </p:nvSpPr>
        <p:spPr>
          <a:xfrm>
            <a:off x="2088360" y="737741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410" name="Google Shape;1410;p59"/>
          <p:cNvSpPr/>
          <p:nvPr/>
        </p:nvSpPr>
        <p:spPr>
          <a:xfrm>
            <a:off x="5108287" y="73774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411" name="Google Shape;1411;p59"/>
          <p:cNvSpPr/>
          <p:nvPr/>
        </p:nvSpPr>
        <p:spPr>
          <a:xfrm>
            <a:off x="971634" y="94884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412" name="Google Shape;1412;p59"/>
          <p:cNvSpPr/>
          <p:nvPr/>
        </p:nvSpPr>
        <p:spPr>
          <a:xfrm>
            <a:off x="2396024" y="1218718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413" name="Google Shape;1413;p59"/>
          <p:cNvCxnSpPr/>
          <p:nvPr/>
        </p:nvCxnSpPr>
        <p:spPr>
          <a:xfrm flipH="1">
            <a:off x="2036127" y="8869331"/>
            <a:ext cx="438617" cy="6515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14" name="Google Shape;1414;p59"/>
          <p:cNvCxnSpPr/>
          <p:nvPr/>
        </p:nvCxnSpPr>
        <p:spPr>
          <a:xfrm flipH="1">
            <a:off x="3279488" y="6725870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15" name="Google Shape;1415;p59"/>
          <p:cNvCxnSpPr/>
          <p:nvPr/>
        </p:nvCxnSpPr>
        <p:spPr>
          <a:xfrm>
            <a:off x="4879687" y="664473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16" name="Google Shape;1416;p59"/>
          <p:cNvCxnSpPr/>
          <p:nvPr/>
        </p:nvCxnSpPr>
        <p:spPr>
          <a:xfrm flipH="1">
            <a:off x="3033697" y="11078081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17" name="Google Shape;1417;p59"/>
          <p:cNvSpPr/>
          <p:nvPr/>
        </p:nvSpPr>
        <p:spPr>
          <a:xfrm>
            <a:off x="3263350" y="960200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18" name="Google Shape;1418;p59"/>
          <p:cNvCxnSpPr/>
          <p:nvPr/>
        </p:nvCxnSpPr>
        <p:spPr>
          <a:xfrm>
            <a:off x="3377965" y="8817014"/>
            <a:ext cx="631344" cy="7219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19" name="Google Shape;1419;p59"/>
          <p:cNvSpPr/>
          <p:nvPr/>
        </p:nvSpPr>
        <p:spPr>
          <a:xfrm>
            <a:off x="4781126" y="1222408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420" name="Google Shape;1420;p59"/>
          <p:cNvCxnSpPr>
            <a:stCxn id="1417" idx="5"/>
          </p:cNvCxnSpPr>
          <p:nvPr/>
        </p:nvCxnSpPr>
        <p:spPr>
          <a:xfrm>
            <a:off x="4536780" y="1087543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21" name="Google Shape;1421;p59"/>
          <p:cNvSpPr txBox="1"/>
          <p:nvPr/>
        </p:nvSpPr>
        <p:spPr>
          <a:xfrm>
            <a:off x="2063570" y="979712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2" name="Google Shape;1422;p59"/>
          <p:cNvSpPr txBox="1"/>
          <p:nvPr/>
        </p:nvSpPr>
        <p:spPr>
          <a:xfrm>
            <a:off x="3490055" y="1255572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3" name="Google Shape;1423;p59"/>
          <p:cNvSpPr txBox="1"/>
          <p:nvPr/>
        </p:nvSpPr>
        <p:spPr>
          <a:xfrm>
            <a:off x="3920316" y="1254684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4" name="Google Shape;1424;p59"/>
          <p:cNvSpPr txBox="1"/>
          <p:nvPr/>
        </p:nvSpPr>
        <p:spPr>
          <a:xfrm>
            <a:off x="4231184" y="766432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5" name="Google Shape;1425;p59"/>
          <p:cNvSpPr txBox="1"/>
          <p:nvPr/>
        </p:nvSpPr>
        <p:spPr>
          <a:xfrm>
            <a:off x="2455611" y="981607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6" name="Google Shape;1426;p59"/>
          <p:cNvSpPr txBox="1"/>
          <p:nvPr/>
        </p:nvSpPr>
        <p:spPr>
          <a:xfrm>
            <a:off x="3486178" y="764647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427" name="Google Shape;1427;p59"/>
          <p:cNvSpPr txBox="1"/>
          <p:nvPr/>
        </p:nvSpPr>
        <p:spPr>
          <a:xfrm>
            <a:off x="2502357" y="558733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28" name="Google Shape;1428;p59"/>
          <p:cNvSpPr txBox="1"/>
          <p:nvPr>
            <p:ph idx="1" type="body"/>
          </p:nvPr>
        </p:nvSpPr>
        <p:spPr>
          <a:xfrm>
            <a:off x="1524000" y="4079875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0"/>
          <p:cNvSpPr txBox="1"/>
          <p:nvPr>
            <p:ph idx="1" type="body"/>
          </p:nvPr>
        </p:nvSpPr>
        <p:spPr>
          <a:xfrm>
            <a:off x="1524000" y="4079875"/>
            <a:ext cx="5366657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  <p:sp>
        <p:nvSpPr>
          <p:cNvPr id="1434" name="Google Shape;1434;p6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435" name="Google Shape;1435;p6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Right Case</a:t>
            </a:r>
            <a:endParaRPr/>
          </a:p>
        </p:txBody>
      </p:sp>
      <p:sp>
        <p:nvSpPr>
          <p:cNvPr id="1436" name="Google Shape;1436;p60"/>
          <p:cNvSpPr/>
          <p:nvPr/>
        </p:nvSpPr>
        <p:spPr>
          <a:xfrm>
            <a:off x="3580276" y="531600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437" name="Google Shape;1437;p60"/>
          <p:cNvSpPr/>
          <p:nvPr/>
        </p:nvSpPr>
        <p:spPr>
          <a:xfrm>
            <a:off x="2088360" y="737741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438" name="Google Shape;1438;p60"/>
          <p:cNvSpPr/>
          <p:nvPr/>
        </p:nvSpPr>
        <p:spPr>
          <a:xfrm>
            <a:off x="5108287" y="73774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439" name="Google Shape;1439;p60"/>
          <p:cNvSpPr/>
          <p:nvPr/>
        </p:nvSpPr>
        <p:spPr>
          <a:xfrm>
            <a:off x="971634" y="94884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440" name="Google Shape;1440;p60"/>
          <p:cNvSpPr/>
          <p:nvPr/>
        </p:nvSpPr>
        <p:spPr>
          <a:xfrm>
            <a:off x="2396024" y="1218718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441" name="Google Shape;1441;p60"/>
          <p:cNvCxnSpPr/>
          <p:nvPr/>
        </p:nvCxnSpPr>
        <p:spPr>
          <a:xfrm flipH="1">
            <a:off x="2036127" y="8869331"/>
            <a:ext cx="438617" cy="6515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42" name="Google Shape;1442;p60"/>
          <p:cNvCxnSpPr/>
          <p:nvPr/>
        </p:nvCxnSpPr>
        <p:spPr>
          <a:xfrm flipH="1">
            <a:off x="3279488" y="6725870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43" name="Google Shape;1443;p60"/>
          <p:cNvCxnSpPr/>
          <p:nvPr/>
        </p:nvCxnSpPr>
        <p:spPr>
          <a:xfrm>
            <a:off x="4879687" y="664473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44" name="Google Shape;1444;p60"/>
          <p:cNvCxnSpPr/>
          <p:nvPr/>
        </p:nvCxnSpPr>
        <p:spPr>
          <a:xfrm flipH="1">
            <a:off x="3033697" y="11078081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5" name="Google Shape;1445;p60"/>
          <p:cNvSpPr/>
          <p:nvPr/>
        </p:nvSpPr>
        <p:spPr>
          <a:xfrm>
            <a:off x="3263350" y="960200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46" name="Google Shape;1446;p60"/>
          <p:cNvCxnSpPr/>
          <p:nvPr/>
        </p:nvCxnSpPr>
        <p:spPr>
          <a:xfrm>
            <a:off x="3377965" y="8817014"/>
            <a:ext cx="631344" cy="7219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7" name="Google Shape;1447;p60"/>
          <p:cNvSpPr/>
          <p:nvPr/>
        </p:nvSpPr>
        <p:spPr>
          <a:xfrm>
            <a:off x="4781126" y="1222408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448" name="Google Shape;1448;p60"/>
          <p:cNvCxnSpPr>
            <a:stCxn id="1445" idx="5"/>
          </p:cNvCxnSpPr>
          <p:nvPr/>
        </p:nvCxnSpPr>
        <p:spPr>
          <a:xfrm>
            <a:off x="4536780" y="1087543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9" name="Google Shape;1449;p60"/>
          <p:cNvSpPr txBox="1"/>
          <p:nvPr/>
        </p:nvSpPr>
        <p:spPr>
          <a:xfrm>
            <a:off x="2063570" y="979712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0" name="Google Shape;1450;p60"/>
          <p:cNvSpPr txBox="1"/>
          <p:nvPr/>
        </p:nvSpPr>
        <p:spPr>
          <a:xfrm>
            <a:off x="3490055" y="1255572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1" name="Google Shape;1451;p60"/>
          <p:cNvSpPr txBox="1"/>
          <p:nvPr/>
        </p:nvSpPr>
        <p:spPr>
          <a:xfrm>
            <a:off x="3920316" y="1254684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2" name="Google Shape;1452;p60"/>
          <p:cNvSpPr txBox="1"/>
          <p:nvPr/>
        </p:nvSpPr>
        <p:spPr>
          <a:xfrm>
            <a:off x="4231184" y="766432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3" name="Google Shape;1453;p60"/>
          <p:cNvSpPr txBox="1"/>
          <p:nvPr/>
        </p:nvSpPr>
        <p:spPr>
          <a:xfrm>
            <a:off x="2455611" y="981607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4" name="Google Shape;1454;p60"/>
          <p:cNvSpPr txBox="1"/>
          <p:nvPr/>
        </p:nvSpPr>
        <p:spPr>
          <a:xfrm>
            <a:off x="3486178" y="764647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455" name="Google Shape;1455;p60"/>
          <p:cNvSpPr txBox="1"/>
          <p:nvPr/>
        </p:nvSpPr>
        <p:spPr>
          <a:xfrm>
            <a:off x="2502357" y="558733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56" name="Google Shape;1456;p60"/>
          <p:cNvSpPr/>
          <p:nvPr/>
        </p:nvSpPr>
        <p:spPr>
          <a:xfrm>
            <a:off x="5816936" y="9201278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7" name="Google Shape;1457;p60"/>
          <p:cNvSpPr txBox="1"/>
          <p:nvPr/>
        </p:nvSpPr>
        <p:spPr>
          <a:xfrm>
            <a:off x="5175864" y="9974750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b</a:t>
            </a:r>
            <a:endParaRPr/>
          </a:p>
        </p:txBody>
      </p:sp>
      <p:sp>
        <p:nvSpPr>
          <p:cNvPr id="1458" name="Google Shape;1458;p60"/>
          <p:cNvSpPr/>
          <p:nvPr/>
        </p:nvSpPr>
        <p:spPr>
          <a:xfrm>
            <a:off x="12054538" y="523395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459" name="Google Shape;1459;p60"/>
          <p:cNvSpPr/>
          <p:nvPr/>
        </p:nvSpPr>
        <p:spPr>
          <a:xfrm>
            <a:off x="10562622" y="729536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460" name="Google Shape;1460;p60"/>
          <p:cNvSpPr/>
          <p:nvPr/>
        </p:nvSpPr>
        <p:spPr>
          <a:xfrm>
            <a:off x="13582548" y="729536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461" name="Google Shape;1461;p60"/>
          <p:cNvSpPr/>
          <p:nvPr/>
        </p:nvSpPr>
        <p:spPr>
          <a:xfrm>
            <a:off x="8423865" y="1210513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462" name="Google Shape;1462;p60"/>
          <p:cNvSpPr/>
          <p:nvPr/>
        </p:nvSpPr>
        <p:spPr>
          <a:xfrm>
            <a:off x="10870286" y="1210513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463" name="Google Shape;1463;p60"/>
          <p:cNvCxnSpPr/>
          <p:nvPr/>
        </p:nvCxnSpPr>
        <p:spPr>
          <a:xfrm flipH="1">
            <a:off x="9169823" y="10853090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4" name="Google Shape;1464;p60"/>
          <p:cNvCxnSpPr/>
          <p:nvPr/>
        </p:nvCxnSpPr>
        <p:spPr>
          <a:xfrm flipH="1">
            <a:off x="11753750" y="6643819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5" name="Google Shape;1465;p60"/>
          <p:cNvCxnSpPr/>
          <p:nvPr/>
        </p:nvCxnSpPr>
        <p:spPr>
          <a:xfrm>
            <a:off x="13353948" y="6562686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6" name="Google Shape;1466;p60"/>
          <p:cNvCxnSpPr/>
          <p:nvPr/>
        </p:nvCxnSpPr>
        <p:spPr>
          <a:xfrm>
            <a:off x="10980577" y="10853090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67" name="Google Shape;1467;p60"/>
          <p:cNvSpPr/>
          <p:nvPr/>
        </p:nvSpPr>
        <p:spPr>
          <a:xfrm>
            <a:off x="9816664" y="950411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68" name="Google Shape;1468;p60"/>
          <p:cNvCxnSpPr/>
          <p:nvPr/>
        </p:nvCxnSpPr>
        <p:spPr>
          <a:xfrm flipH="1">
            <a:off x="10562622" y="8787280"/>
            <a:ext cx="417955" cy="6538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69" name="Google Shape;1469;p60"/>
          <p:cNvSpPr/>
          <p:nvPr/>
        </p:nvSpPr>
        <p:spPr>
          <a:xfrm>
            <a:off x="12126728" y="937410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470" name="Google Shape;1470;p60"/>
          <p:cNvCxnSpPr/>
          <p:nvPr/>
        </p:nvCxnSpPr>
        <p:spPr>
          <a:xfrm>
            <a:off x="11898128" y="864142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71" name="Google Shape;1471;p60"/>
          <p:cNvSpPr txBox="1"/>
          <p:nvPr/>
        </p:nvSpPr>
        <p:spPr>
          <a:xfrm>
            <a:off x="9541702" y="1243068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72" name="Google Shape;1472;p60"/>
          <p:cNvSpPr txBox="1"/>
          <p:nvPr/>
        </p:nvSpPr>
        <p:spPr>
          <a:xfrm>
            <a:off x="10010412" y="1241436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73" name="Google Shape;1473;p60"/>
          <p:cNvSpPr txBox="1"/>
          <p:nvPr/>
        </p:nvSpPr>
        <p:spPr>
          <a:xfrm>
            <a:off x="11321931" y="969562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74" name="Google Shape;1474;p60"/>
          <p:cNvSpPr txBox="1"/>
          <p:nvPr/>
        </p:nvSpPr>
        <p:spPr>
          <a:xfrm>
            <a:off x="12525261" y="769309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75" name="Google Shape;1475;p60"/>
          <p:cNvSpPr txBox="1"/>
          <p:nvPr/>
        </p:nvSpPr>
        <p:spPr>
          <a:xfrm>
            <a:off x="10969207" y="968582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76" name="Google Shape;1476;p60"/>
          <p:cNvSpPr txBox="1"/>
          <p:nvPr/>
        </p:nvSpPr>
        <p:spPr>
          <a:xfrm>
            <a:off x="11714207" y="773089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77" name="Google Shape;1477;p60"/>
          <p:cNvSpPr txBox="1"/>
          <p:nvPr/>
        </p:nvSpPr>
        <p:spPr>
          <a:xfrm>
            <a:off x="11008285" y="553844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78" name="Google Shape;1478;p60"/>
          <p:cNvSpPr txBox="1"/>
          <p:nvPr/>
        </p:nvSpPr>
        <p:spPr>
          <a:xfrm>
            <a:off x="9638837" y="4070826"/>
            <a:ext cx="5366657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Left Case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61"/>
          <p:cNvSpPr txBox="1"/>
          <p:nvPr>
            <p:ph idx="1" type="body"/>
          </p:nvPr>
        </p:nvSpPr>
        <p:spPr>
          <a:xfrm>
            <a:off x="1524000" y="4079875"/>
            <a:ext cx="5366657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  <p:sp>
        <p:nvSpPr>
          <p:cNvPr id="1484" name="Google Shape;1484;p6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485" name="Google Shape;1485;p6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Left Right Case</a:t>
            </a:r>
            <a:endParaRPr/>
          </a:p>
        </p:txBody>
      </p:sp>
      <p:sp>
        <p:nvSpPr>
          <p:cNvPr id="1486" name="Google Shape;1486;p61"/>
          <p:cNvSpPr/>
          <p:nvPr/>
        </p:nvSpPr>
        <p:spPr>
          <a:xfrm>
            <a:off x="3580276" y="531600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487" name="Google Shape;1487;p61"/>
          <p:cNvSpPr/>
          <p:nvPr/>
        </p:nvSpPr>
        <p:spPr>
          <a:xfrm>
            <a:off x="2088360" y="737741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488" name="Google Shape;1488;p61"/>
          <p:cNvSpPr/>
          <p:nvPr/>
        </p:nvSpPr>
        <p:spPr>
          <a:xfrm>
            <a:off x="5108287" y="73774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489" name="Google Shape;1489;p61"/>
          <p:cNvSpPr/>
          <p:nvPr/>
        </p:nvSpPr>
        <p:spPr>
          <a:xfrm>
            <a:off x="971634" y="94884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490" name="Google Shape;1490;p61"/>
          <p:cNvSpPr/>
          <p:nvPr/>
        </p:nvSpPr>
        <p:spPr>
          <a:xfrm>
            <a:off x="2396024" y="1218718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491" name="Google Shape;1491;p61"/>
          <p:cNvCxnSpPr/>
          <p:nvPr/>
        </p:nvCxnSpPr>
        <p:spPr>
          <a:xfrm flipH="1">
            <a:off x="2036127" y="8869331"/>
            <a:ext cx="438617" cy="6515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2" name="Google Shape;1492;p61"/>
          <p:cNvCxnSpPr/>
          <p:nvPr/>
        </p:nvCxnSpPr>
        <p:spPr>
          <a:xfrm flipH="1">
            <a:off x="3279488" y="6725870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3" name="Google Shape;1493;p61"/>
          <p:cNvCxnSpPr/>
          <p:nvPr/>
        </p:nvCxnSpPr>
        <p:spPr>
          <a:xfrm>
            <a:off x="4879687" y="664473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4" name="Google Shape;1494;p61"/>
          <p:cNvCxnSpPr/>
          <p:nvPr/>
        </p:nvCxnSpPr>
        <p:spPr>
          <a:xfrm flipH="1">
            <a:off x="3033697" y="11078081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5" name="Google Shape;1495;p61"/>
          <p:cNvSpPr/>
          <p:nvPr/>
        </p:nvSpPr>
        <p:spPr>
          <a:xfrm>
            <a:off x="3263350" y="9602009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96" name="Google Shape;1496;p61"/>
          <p:cNvCxnSpPr/>
          <p:nvPr/>
        </p:nvCxnSpPr>
        <p:spPr>
          <a:xfrm>
            <a:off x="3377965" y="8817014"/>
            <a:ext cx="631344" cy="7219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7" name="Google Shape;1497;p61"/>
          <p:cNvSpPr/>
          <p:nvPr/>
        </p:nvSpPr>
        <p:spPr>
          <a:xfrm>
            <a:off x="4781126" y="1222408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498" name="Google Shape;1498;p61"/>
          <p:cNvCxnSpPr>
            <a:stCxn id="1495" idx="5"/>
          </p:cNvCxnSpPr>
          <p:nvPr/>
        </p:nvCxnSpPr>
        <p:spPr>
          <a:xfrm>
            <a:off x="4536780" y="10875439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9" name="Google Shape;1499;p61"/>
          <p:cNvSpPr txBox="1"/>
          <p:nvPr/>
        </p:nvSpPr>
        <p:spPr>
          <a:xfrm>
            <a:off x="2063570" y="979712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0" name="Google Shape;1500;p61"/>
          <p:cNvSpPr txBox="1"/>
          <p:nvPr/>
        </p:nvSpPr>
        <p:spPr>
          <a:xfrm>
            <a:off x="3490055" y="1255572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1" name="Google Shape;1501;p61"/>
          <p:cNvSpPr txBox="1"/>
          <p:nvPr/>
        </p:nvSpPr>
        <p:spPr>
          <a:xfrm>
            <a:off x="3920316" y="1254684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2" name="Google Shape;1502;p61"/>
          <p:cNvSpPr txBox="1"/>
          <p:nvPr/>
        </p:nvSpPr>
        <p:spPr>
          <a:xfrm>
            <a:off x="4231184" y="766432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3" name="Google Shape;1503;p61"/>
          <p:cNvSpPr txBox="1"/>
          <p:nvPr/>
        </p:nvSpPr>
        <p:spPr>
          <a:xfrm>
            <a:off x="2455611" y="981607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4" name="Google Shape;1504;p61"/>
          <p:cNvSpPr txBox="1"/>
          <p:nvPr/>
        </p:nvSpPr>
        <p:spPr>
          <a:xfrm>
            <a:off x="3486178" y="764647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505" name="Google Shape;1505;p61"/>
          <p:cNvSpPr txBox="1"/>
          <p:nvPr/>
        </p:nvSpPr>
        <p:spPr>
          <a:xfrm>
            <a:off x="2502357" y="558733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6" name="Google Shape;1506;p61"/>
          <p:cNvSpPr/>
          <p:nvPr/>
        </p:nvSpPr>
        <p:spPr>
          <a:xfrm>
            <a:off x="5816936" y="9201278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7" name="Google Shape;1507;p61"/>
          <p:cNvSpPr txBox="1"/>
          <p:nvPr/>
        </p:nvSpPr>
        <p:spPr>
          <a:xfrm>
            <a:off x="5175864" y="9974750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b</a:t>
            </a:r>
            <a:endParaRPr/>
          </a:p>
        </p:txBody>
      </p:sp>
      <p:sp>
        <p:nvSpPr>
          <p:cNvPr id="1508" name="Google Shape;1508;p61"/>
          <p:cNvSpPr/>
          <p:nvPr/>
        </p:nvSpPr>
        <p:spPr>
          <a:xfrm>
            <a:off x="12054538" y="523395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509" name="Google Shape;1509;p61"/>
          <p:cNvSpPr/>
          <p:nvPr/>
        </p:nvSpPr>
        <p:spPr>
          <a:xfrm>
            <a:off x="10562622" y="729536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0" name="Google Shape;1510;p61"/>
          <p:cNvSpPr/>
          <p:nvPr/>
        </p:nvSpPr>
        <p:spPr>
          <a:xfrm>
            <a:off x="13582548" y="729536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511" name="Google Shape;1511;p61"/>
          <p:cNvSpPr/>
          <p:nvPr/>
        </p:nvSpPr>
        <p:spPr>
          <a:xfrm>
            <a:off x="8423865" y="1210513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512" name="Google Shape;1512;p61"/>
          <p:cNvSpPr/>
          <p:nvPr/>
        </p:nvSpPr>
        <p:spPr>
          <a:xfrm>
            <a:off x="10870286" y="1210513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513" name="Google Shape;1513;p61"/>
          <p:cNvCxnSpPr/>
          <p:nvPr/>
        </p:nvCxnSpPr>
        <p:spPr>
          <a:xfrm flipH="1">
            <a:off x="9169823" y="10853090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14" name="Google Shape;1514;p61"/>
          <p:cNvCxnSpPr/>
          <p:nvPr/>
        </p:nvCxnSpPr>
        <p:spPr>
          <a:xfrm flipH="1">
            <a:off x="11753750" y="6643819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15" name="Google Shape;1515;p61"/>
          <p:cNvCxnSpPr/>
          <p:nvPr/>
        </p:nvCxnSpPr>
        <p:spPr>
          <a:xfrm>
            <a:off x="13353948" y="6562686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16" name="Google Shape;1516;p61"/>
          <p:cNvCxnSpPr/>
          <p:nvPr/>
        </p:nvCxnSpPr>
        <p:spPr>
          <a:xfrm>
            <a:off x="10980577" y="10853090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7" name="Google Shape;1517;p61"/>
          <p:cNvSpPr/>
          <p:nvPr/>
        </p:nvSpPr>
        <p:spPr>
          <a:xfrm>
            <a:off x="9816664" y="950411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cxnSp>
        <p:nvCxnSpPr>
          <p:cNvPr id="1518" name="Google Shape;1518;p61"/>
          <p:cNvCxnSpPr/>
          <p:nvPr/>
        </p:nvCxnSpPr>
        <p:spPr>
          <a:xfrm flipH="1">
            <a:off x="10562622" y="8787280"/>
            <a:ext cx="417955" cy="6538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9" name="Google Shape;1519;p61"/>
          <p:cNvSpPr/>
          <p:nvPr/>
        </p:nvSpPr>
        <p:spPr>
          <a:xfrm>
            <a:off x="12126728" y="937410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520" name="Google Shape;1520;p61"/>
          <p:cNvCxnSpPr/>
          <p:nvPr/>
        </p:nvCxnSpPr>
        <p:spPr>
          <a:xfrm>
            <a:off x="11898128" y="8641427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21" name="Google Shape;1521;p61"/>
          <p:cNvSpPr txBox="1"/>
          <p:nvPr/>
        </p:nvSpPr>
        <p:spPr>
          <a:xfrm>
            <a:off x="9541702" y="1243068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2" name="Google Shape;1522;p61"/>
          <p:cNvSpPr txBox="1"/>
          <p:nvPr/>
        </p:nvSpPr>
        <p:spPr>
          <a:xfrm>
            <a:off x="10010412" y="1241436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3" name="Google Shape;1523;p61"/>
          <p:cNvSpPr txBox="1"/>
          <p:nvPr/>
        </p:nvSpPr>
        <p:spPr>
          <a:xfrm>
            <a:off x="11321931" y="969562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4" name="Google Shape;1524;p61"/>
          <p:cNvSpPr txBox="1"/>
          <p:nvPr/>
        </p:nvSpPr>
        <p:spPr>
          <a:xfrm>
            <a:off x="12525261" y="769309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5" name="Google Shape;1525;p61"/>
          <p:cNvSpPr txBox="1"/>
          <p:nvPr/>
        </p:nvSpPr>
        <p:spPr>
          <a:xfrm>
            <a:off x="10969207" y="968582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6" name="Google Shape;1526;p61"/>
          <p:cNvSpPr txBox="1"/>
          <p:nvPr/>
        </p:nvSpPr>
        <p:spPr>
          <a:xfrm>
            <a:off x="11714207" y="773089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7" name="Google Shape;1527;p61"/>
          <p:cNvSpPr txBox="1"/>
          <p:nvPr/>
        </p:nvSpPr>
        <p:spPr>
          <a:xfrm>
            <a:off x="11008285" y="553844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28" name="Google Shape;1528;p61"/>
          <p:cNvSpPr txBox="1"/>
          <p:nvPr/>
        </p:nvSpPr>
        <p:spPr>
          <a:xfrm>
            <a:off x="9638837" y="4070826"/>
            <a:ext cx="5366657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Left Case</a:t>
            </a:r>
            <a:endParaRPr/>
          </a:p>
        </p:txBody>
      </p:sp>
      <p:sp>
        <p:nvSpPr>
          <p:cNvPr id="1529" name="Google Shape;1529;p61"/>
          <p:cNvSpPr/>
          <p:nvPr/>
        </p:nvSpPr>
        <p:spPr>
          <a:xfrm>
            <a:off x="12699977" y="11522347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0" name="Google Shape;1530;p61"/>
          <p:cNvSpPr/>
          <p:nvPr/>
        </p:nvSpPr>
        <p:spPr>
          <a:xfrm>
            <a:off x="21143845" y="729536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531" name="Google Shape;1531;p61"/>
          <p:cNvSpPr/>
          <p:nvPr/>
        </p:nvSpPr>
        <p:spPr>
          <a:xfrm>
            <a:off x="19285906" y="515092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2" name="Google Shape;1532;p61"/>
          <p:cNvSpPr/>
          <p:nvPr/>
        </p:nvSpPr>
        <p:spPr>
          <a:xfrm>
            <a:off x="22471627" y="993116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533" name="Google Shape;1533;p61"/>
          <p:cNvSpPr/>
          <p:nvPr/>
        </p:nvSpPr>
        <p:spPr>
          <a:xfrm>
            <a:off x="15694105" y="989638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534" name="Google Shape;1534;p61"/>
          <p:cNvSpPr/>
          <p:nvPr/>
        </p:nvSpPr>
        <p:spPr>
          <a:xfrm>
            <a:off x="18140527" y="989638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535" name="Google Shape;1535;p61"/>
          <p:cNvCxnSpPr/>
          <p:nvPr/>
        </p:nvCxnSpPr>
        <p:spPr>
          <a:xfrm flipH="1">
            <a:off x="16440063" y="8644340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6" name="Google Shape;1536;p61"/>
          <p:cNvCxnSpPr>
            <a:endCxn id="1537" idx="0"/>
          </p:cNvCxnSpPr>
          <p:nvPr/>
        </p:nvCxnSpPr>
        <p:spPr>
          <a:xfrm flipH="1">
            <a:off x="20523042" y="872550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8" name="Google Shape;1538;p61"/>
          <p:cNvCxnSpPr>
            <a:endCxn id="1532" idx="0"/>
          </p:cNvCxnSpPr>
          <p:nvPr/>
        </p:nvCxnSpPr>
        <p:spPr>
          <a:xfrm>
            <a:off x="22377885" y="864446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9" name="Google Shape;1539;p61"/>
          <p:cNvCxnSpPr/>
          <p:nvPr/>
        </p:nvCxnSpPr>
        <p:spPr>
          <a:xfrm>
            <a:off x="18250817" y="8644340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40" name="Google Shape;1540;p61"/>
          <p:cNvSpPr/>
          <p:nvPr/>
        </p:nvSpPr>
        <p:spPr>
          <a:xfrm>
            <a:off x="17086905" y="729536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cxnSp>
        <p:nvCxnSpPr>
          <p:cNvPr id="1541" name="Google Shape;1541;p61"/>
          <p:cNvCxnSpPr/>
          <p:nvPr/>
        </p:nvCxnSpPr>
        <p:spPr>
          <a:xfrm flipH="1">
            <a:off x="17832864" y="6245388"/>
            <a:ext cx="1453042" cy="98695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37" name="Google Shape;1537;p61"/>
          <p:cNvSpPr/>
          <p:nvPr/>
        </p:nvSpPr>
        <p:spPr>
          <a:xfrm>
            <a:off x="19777084" y="995760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542" name="Google Shape;1542;p61"/>
          <p:cNvCxnSpPr/>
          <p:nvPr/>
        </p:nvCxnSpPr>
        <p:spPr>
          <a:xfrm>
            <a:off x="20687144" y="6416287"/>
            <a:ext cx="966265" cy="82594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43" name="Google Shape;1543;p61"/>
          <p:cNvSpPr txBox="1"/>
          <p:nvPr/>
        </p:nvSpPr>
        <p:spPr>
          <a:xfrm>
            <a:off x="16811942" y="1022193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4" name="Google Shape;1544;p61"/>
          <p:cNvSpPr txBox="1"/>
          <p:nvPr/>
        </p:nvSpPr>
        <p:spPr>
          <a:xfrm>
            <a:off x="17280652" y="1020561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5" name="Google Shape;1545;p61"/>
          <p:cNvSpPr txBox="1"/>
          <p:nvPr/>
        </p:nvSpPr>
        <p:spPr>
          <a:xfrm>
            <a:off x="18378063" y="767231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6" name="Google Shape;1546;p61"/>
          <p:cNvSpPr txBox="1"/>
          <p:nvPr/>
        </p:nvSpPr>
        <p:spPr>
          <a:xfrm>
            <a:off x="20942444" y="102294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7" name="Google Shape;1547;p61"/>
          <p:cNvSpPr txBox="1"/>
          <p:nvPr/>
        </p:nvSpPr>
        <p:spPr>
          <a:xfrm>
            <a:off x="21615547" y="1021914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8" name="Google Shape;1548;p61"/>
          <p:cNvSpPr txBox="1"/>
          <p:nvPr/>
        </p:nvSpPr>
        <p:spPr>
          <a:xfrm>
            <a:off x="17906548" y="533019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9" name="Google Shape;1549;p61"/>
          <p:cNvSpPr txBox="1"/>
          <p:nvPr/>
        </p:nvSpPr>
        <p:spPr>
          <a:xfrm>
            <a:off x="20262906" y="768437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0" name="Google Shape;1550;p61"/>
          <p:cNvSpPr txBox="1"/>
          <p:nvPr/>
        </p:nvSpPr>
        <p:spPr>
          <a:xfrm>
            <a:off x="12025870" y="12378150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a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56" name="Google Shape;1556;p6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Right Case</a:t>
            </a:r>
            <a:endParaRPr/>
          </a:p>
        </p:txBody>
      </p:sp>
      <p:sp>
        <p:nvSpPr>
          <p:cNvPr id="1557" name="Google Shape;1557;p62"/>
          <p:cNvSpPr/>
          <p:nvPr/>
        </p:nvSpPr>
        <p:spPr>
          <a:xfrm>
            <a:off x="2245632" y="530392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558" name="Google Shape;1558;p62"/>
          <p:cNvSpPr/>
          <p:nvPr/>
        </p:nvSpPr>
        <p:spPr>
          <a:xfrm>
            <a:off x="3574140" y="744029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559" name="Google Shape;1559;p62"/>
          <p:cNvSpPr/>
          <p:nvPr/>
        </p:nvSpPr>
        <p:spPr>
          <a:xfrm>
            <a:off x="5813716" y="1222408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560" name="Google Shape;1560;p62"/>
          <p:cNvSpPr/>
          <p:nvPr/>
        </p:nvSpPr>
        <p:spPr>
          <a:xfrm>
            <a:off x="746479" y="738718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561" name="Google Shape;1561;p62"/>
          <p:cNvSpPr/>
          <p:nvPr/>
        </p:nvSpPr>
        <p:spPr>
          <a:xfrm>
            <a:off x="1725629" y="942962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562" name="Google Shape;1562;p62"/>
          <p:cNvCxnSpPr>
            <a:stCxn id="1558" idx="5"/>
          </p:cNvCxnSpPr>
          <p:nvPr/>
        </p:nvCxnSpPr>
        <p:spPr>
          <a:xfrm>
            <a:off x="4847570" y="871372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3" name="Google Shape;1563;p62"/>
          <p:cNvCxnSpPr/>
          <p:nvPr/>
        </p:nvCxnSpPr>
        <p:spPr>
          <a:xfrm flipH="1">
            <a:off x="1944844" y="671378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4" name="Google Shape;1564;p62"/>
          <p:cNvCxnSpPr/>
          <p:nvPr/>
        </p:nvCxnSpPr>
        <p:spPr>
          <a:xfrm>
            <a:off x="3545043" y="663265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5" name="Google Shape;1565;p62"/>
          <p:cNvCxnSpPr/>
          <p:nvPr/>
        </p:nvCxnSpPr>
        <p:spPr>
          <a:xfrm flipH="1">
            <a:off x="4529922" y="10833166"/>
            <a:ext cx="659940" cy="138260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66" name="Google Shape;1566;p62"/>
          <p:cNvSpPr/>
          <p:nvPr/>
        </p:nvSpPr>
        <p:spPr>
          <a:xfrm>
            <a:off x="4872213" y="939848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67" name="Google Shape;1567;p62"/>
          <p:cNvCxnSpPr>
            <a:stCxn id="1558" idx="3"/>
          </p:cNvCxnSpPr>
          <p:nvPr/>
        </p:nvCxnSpPr>
        <p:spPr>
          <a:xfrm flipH="1">
            <a:off x="2911826" y="871372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8" name="Google Shape;1568;p62"/>
          <p:cNvCxnSpPr>
            <a:endCxn id="1559" idx="0"/>
          </p:cNvCxnSpPr>
          <p:nvPr/>
        </p:nvCxnSpPr>
        <p:spPr>
          <a:xfrm>
            <a:off x="5960874" y="1086328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69" name="Google Shape;1569;p62"/>
          <p:cNvSpPr txBox="1"/>
          <p:nvPr/>
        </p:nvSpPr>
        <p:spPr>
          <a:xfrm>
            <a:off x="5044426" y="1259912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0" name="Google Shape;1570;p62"/>
          <p:cNvSpPr txBox="1"/>
          <p:nvPr/>
        </p:nvSpPr>
        <p:spPr>
          <a:xfrm>
            <a:off x="3921963" y="974046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1" name="Google Shape;1571;p62"/>
          <p:cNvSpPr txBox="1"/>
          <p:nvPr/>
        </p:nvSpPr>
        <p:spPr>
          <a:xfrm>
            <a:off x="4661225" y="1259024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2" name="Google Shape;1572;p62"/>
          <p:cNvSpPr txBox="1"/>
          <p:nvPr/>
        </p:nvSpPr>
        <p:spPr>
          <a:xfrm>
            <a:off x="2590447" y="765381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573" name="Google Shape;1573;p62"/>
          <p:cNvSpPr txBox="1"/>
          <p:nvPr/>
        </p:nvSpPr>
        <p:spPr>
          <a:xfrm>
            <a:off x="2911816" y="972760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4" name="Google Shape;1574;p62"/>
          <p:cNvSpPr txBox="1"/>
          <p:nvPr/>
        </p:nvSpPr>
        <p:spPr>
          <a:xfrm>
            <a:off x="1957973" y="767007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5" name="Google Shape;1575;p62"/>
          <p:cNvSpPr txBox="1"/>
          <p:nvPr/>
        </p:nvSpPr>
        <p:spPr>
          <a:xfrm>
            <a:off x="3545043" y="550942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576" name="Google Shape;1576;p62"/>
          <p:cNvSpPr/>
          <p:nvPr/>
        </p:nvSpPr>
        <p:spPr>
          <a:xfrm>
            <a:off x="3490715" y="1221577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82" name="Google Shape;1582;p6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Right Case</a:t>
            </a:r>
            <a:endParaRPr/>
          </a:p>
        </p:txBody>
      </p:sp>
      <p:sp>
        <p:nvSpPr>
          <p:cNvPr id="1583" name="Google Shape;1583;p63"/>
          <p:cNvSpPr/>
          <p:nvPr/>
        </p:nvSpPr>
        <p:spPr>
          <a:xfrm>
            <a:off x="2245632" y="530392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584" name="Google Shape;1584;p63"/>
          <p:cNvSpPr/>
          <p:nvPr/>
        </p:nvSpPr>
        <p:spPr>
          <a:xfrm>
            <a:off x="3574140" y="744029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585" name="Google Shape;1585;p63"/>
          <p:cNvSpPr/>
          <p:nvPr/>
        </p:nvSpPr>
        <p:spPr>
          <a:xfrm>
            <a:off x="5813716" y="1222408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586" name="Google Shape;1586;p63"/>
          <p:cNvSpPr/>
          <p:nvPr/>
        </p:nvSpPr>
        <p:spPr>
          <a:xfrm>
            <a:off x="746479" y="738718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587" name="Google Shape;1587;p63"/>
          <p:cNvSpPr/>
          <p:nvPr/>
        </p:nvSpPr>
        <p:spPr>
          <a:xfrm>
            <a:off x="1725629" y="942962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588" name="Google Shape;1588;p63"/>
          <p:cNvCxnSpPr>
            <a:stCxn id="1584" idx="5"/>
          </p:cNvCxnSpPr>
          <p:nvPr/>
        </p:nvCxnSpPr>
        <p:spPr>
          <a:xfrm>
            <a:off x="4847570" y="871372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89" name="Google Shape;1589;p63"/>
          <p:cNvCxnSpPr/>
          <p:nvPr/>
        </p:nvCxnSpPr>
        <p:spPr>
          <a:xfrm flipH="1">
            <a:off x="1944844" y="671378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0" name="Google Shape;1590;p63"/>
          <p:cNvCxnSpPr/>
          <p:nvPr/>
        </p:nvCxnSpPr>
        <p:spPr>
          <a:xfrm>
            <a:off x="3545043" y="663265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1" name="Google Shape;1591;p63"/>
          <p:cNvCxnSpPr/>
          <p:nvPr/>
        </p:nvCxnSpPr>
        <p:spPr>
          <a:xfrm flipH="1">
            <a:off x="4529922" y="10833166"/>
            <a:ext cx="659940" cy="138260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92" name="Google Shape;1592;p63"/>
          <p:cNvSpPr/>
          <p:nvPr/>
        </p:nvSpPr>
        <p:spPr>
          <a:xfrm>
            <a:off x="4872213" y="939848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93" name="Google Shape;1593;p63"/>
          <p:cNvCxnSpPr>
            <a:stCxn id="1584" idx="3"/>
          </p:cNvCxnSpPr>
          <p:nvPr/>
        </p:nvCxnSpPr>
        <p:spPr>
          <a:xfrm flipH="1">
            <a:off x="2911826" y="871372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4" name="Google Shape;1594;p63"/>
          <p:cNvCxnSpPr>
            <a:endCxn id="1585" idx="0"/>
          </p:cNvCxnSpPr>
          <p:nvPr/>
        </p:nvCxnSpPr>
        <p:spPr>
          <a:xfrm>
            <a:off x="5960874" y="1086328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95" name="Google Shape;1595;p63"/>
          <p:cNvSpPr txBox="1"/>
          <p:nvPr/>
        </p:nvSpPr>
        <p:spPr>
          <a:xfrm>
            <a:off x="5044426" y="1259912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96" name="Google Shape;1596;p63"/>
          <p:cNvSpPr txBox="1"/>
          <p:nvPr/>
        </p:nvSpPr>
        <p:spPr>
          <a:xfrm>
            <a:off x="3921963" y="974046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97" name="Google Shape;1597;p63"/>
          <p:cNvSpPr txBox="1"/>
          <p:nvPr/>
        </p:nvSpPr>
        <p:spPr>
          <a:xfrm>
            <a:off x="4661225" y="1259024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98" name="Google Shape;1598;p63"/>
          <p:cNvSpPr txBox="1"/>
          <p:nvPr/>
        </p:nvSpPr>
        <p:spPr>
          <a:xfrm>
            <a:off x="2590447" y="765381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599" name="Google Shape;1599;p63"/>
          <p:cNvSpPr txBox="1"/>
          <p:nvPr/>
        </p:nvSpPr>
        <p:spPr>
          <a:xfrm>
            <a:off x="2911816" y="972760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00" name="Google Shape;1600;p63"/>
          <p:cNvSpPr txBox="1"/>
          <p:nvPr/>
        </p:nvSpPr>
        <p:spPr>
          <a:xfrm>
            <a:off x="1957973" y="767007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01" name="Google Shape;1601;p63"/>
          <p:cNvSpPr txBox="1"/>
          <p:nvPr/>
        </p:nvSpPr>
        <p:spPr>
          <a:xfrm>
            <a:off x="3545043" y="550942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602" name="Google Shape;1602;p63"/>
          <p:cNvSpPr/>
          <p:nvPr/>
        </p:nvSpPr>
        <p:spPr>
          <a:xfrm>
            <a:off x="3490715" y="1221577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603" name="Google Shape;1603;p63"/>
          <p:cNvSpPr/>
          <p:nvPr/>
        </p:nvSpPr>
        <p:spPr>
          <a:xfrm>
            <a:off x="6809317" y="9356388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4" name="Google Shape;1604;p63"/>
          <p:cNvSpPr txBox="1"/>
          <p:nvPr/>
        </p:nvSpPr>
        <p:spPr>
          <a:xfrm>
            <a:off x="6168245" y="10129860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a</a:t>
            </a:r>
            <a:endParaRPr/>
          </a:p>
        </p:txBody>
      </p:sp>
      <p:sp>
        <p:nvSpPr>
          <p:cNvPr id="1605" name="Google Shape;1605;p63"/>
          <p:cNvSpPr/>
          <p:nvPr/>
        </p:nvSpPr>
        <p:spPr>
          <a:xfrm>
            <a:off x="16062966" y="744836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606" name="Google Shape;1606;p63"/>
          <p:cNvSpPr/>
          <p:nvPr/>
        </p:nvSpPr>
        <p:spPr>
          <a:xfrm>
            <a:off x="14205025" y="530392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607" name="Google Shape;1607;p63"/>
          <p:cNvSpPr/>
          <p:nvPr/>
        </p:nvSpPr>
        <p:spPr>
          <a:xfrm>
            <a:off x="17390745" y="1008416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608" name="Google Shape;1608;p63"/>
          <p:cNvSpPr/>
          <p:nvPr/>
        </p:nvSpPr>
        <p:spPr>
          <a:xfrm>
            <a:off x="10613224" y="1004938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609" name="Google Shape;1609;p63"/>
          <p:cNvSpPr/>
          <p:nvPr/>
        </p:nvSpPr>
        <p:spPr>
          <a:xfrm>
            <a:off x="13059645" y="1004938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610" name="Google Shape;1610;p63"/>
          <p:cNvCxnSpPr/>
          <p:nvPr/>
        </p:nvCxnSpPr>
        <p:spPr>
          <a:xfrm flipH="1">
            <a:off x="11359182" y="8797340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11" name="Google Shape;1611;p63"/>
          <p:cNvCxnSpPr>
            <a:endCxn id="1612" idx="0"/>
          </p:cNvCxnSpPr>
          <p:nvPr/>
        </p:nvCxnSpPr>
        <p:spPr>
          <a:xfrm flipH="1">
            <a:off x="15442163" y="887850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13" name="Google Shape;1613;p63"/>
          <p:cNvCxnSpPr>
            <a:endCxn id="1607" idx="0"/>
          </p:cNvCxnSpPr>
          <p:nvPr/>
        </p:nvCxnSpPr>
        <p:spPr>
          <a:xfrm>
            <a:off x="17297003" y="879746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14" name="Google Shape;1614;p63"/>
          <p:cNvCxnSpPr/>
          <p:nvPr/>
        </p:nvCxnSpPr>
        <p:spPr>
          <a:xfrm>
            <a:off x="13169936" y="8797340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5" name="Google Shape;1615;p63"/>
          <p:cNvSpPr/>
          <p:nvPr/>
        </p:nvSpPr>
        <p:spPr>
          <a:xfrm>
            <a:off x="12006023" y="744836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16" name="Google Shape;1616;p63"/>
          <p:cNvCxnSpPr/>
          <p:nvPr/>
        </p:nvCxnSpPr>
        <p:spPr>
          <a:xfrm flipH="1">
            <a:off x="12751983" y="6398388"/>
            <a:ext cx="1453042" cy="98695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2" name="Google Shape;1612;p63"/>
          <p:cNvSpPr/>
          <p:nvPr/>
        </p:nvSpPr>
        <p:spPr>
          <a:xfrm>
            <a:off x="14696205" y="1011060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617" name="Google Shape;1617;p63"/>
          <p:cNvCxnSpPr/>
          <p:nvPr/>
        </p:nvCxnSpPr>
        <p:spPr>
          <a:xfrm>
            <a:off x="15606263" y="6569287"/>
            <a:ext cx="966265" cy="82594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8" name="Google Shape;1618;p63"/>
          <p:cNvSpPr txBox="1"/>
          <p:nvPr/>
        </p:nvSpPr>
        <p:spPr>
          <a:xfrm>
            <a:off x="11731061" y="1037493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19" name="Google Shape;1619;p63"/>
          <p:cNvSpPr txBox="1"/>
          <p:nvPr/>
        </p:nvSpPr>
        <p:spPr>
          <a:xfrm>
            <a:off x="12199771" y="1035861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0" name="Google Shape;1620;p63"/>
          <p:cNvSpPr txBox="1"/>
          <p:nvPr/>
        </p:nvSpPr>
        <p:spPr>
          <a:xfrm>
            <a:off x="13297181" y="782531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1" name="Google Shape;1621;p63"/>
          <p:cNvSpPr txBox="1"/>
          <p:nvPr/>
        </p:nvSpPr>
        <p:spPr>
          <a:xfrm>
            <a:off x="15861563" y="1038248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2" name="Google Shape;1622;p63"/>
          <p:cNvSpPr txBox="1"/>
          <p:nvPr/>
        </p:nvSpPr>
        <p:spPr>
          <a:xfrm>
            <a:off x="16534666" y="1037214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3" name="Google Shape;1623;p63"/>
          <p:cNvSpPr txBox="1"/>
          <p:nvPr/>
        </p:nvSpPr>
        <p:spPr>
          <a:xfrm>
            <a:off x="12825668" y="548319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4" name="Google Shape;1624;p63"/>
          <p:cNvSpPr txBox="1"/>
          <p:nvPr/>
        </p:nvSpPr>
        <p:spPr>
          <a:xfrm>
            <a:off x="15182027" y="783737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128" name="Google Shape;128;p1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O: Insert</a:t>
            </a: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7234890" y="5635832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5264576" y="675409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3679221" y="772193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6320490" y="779219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3243792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5721776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6777690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6" name="Google Shape;136;p10"/>
          <p:cNvCxnSpPr/>
          <p:nvPr/>
        </p:nvCxnSpPr>
        <p:spPr>
          <a:xfrm>
            <a:off x="6077045" y="7391401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7" name="Google Shape;137;p10"/>
          <p:cNvCxnSpPr>
            <a:endCxn id="131" idx="7"/>
          </p:cNvCxnSpPr>
          <p:nvPr/>
        </p:nvCxnSpPr>
        <p:spPr>
          <a:xfrm flipH="1">
            <a:off x="4459710" y="7391440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8" name="Google Shape;138;p10"/>
          <p:cNvCxnSpPr/>
          <p:nvPr/>
        </p:nvCxnSpPr>
        <p:spPr>
          <a:xfrm flipH="1">
            <a:off x="3700992" y="8636330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" name="Google Shape;139;p10"/>
          <p:cNvCxnSpPr>
            <a:stCxn id="132" idx="3"/>
            <a:endCxn id="134" idx="0"/>
          </p:cNvCxnSpPr>
          <p:nvPr/>
        </p:nvCxnSpPr>
        <p:spPr>
          <a:xfrm flipH="1">
            <a:off x="6179001" y="8572682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" name="Google Shape;140;p10"/>
          <p:cNvCxnSpPr>
            <a:endCxn id="135" idx="0"/>
          </p:cNvCxnSpPr>
          <p:nvPr/>
        </p:nvCxnSpPr>
        <p:spPr>
          <a:xfrm>
            <a:off x="6987090" y="8636201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1" name="Google Shape;141;p10"/>
          <p:cNvCxnSpPr>
            <a:endCxn id="130" idx="7"/>
          </p:cNvCxnSpPr>
          <p:nvPr/>
        </p:nvCxnSpPr>
        <p:spPr>
          <a:xfrm flipH="1">
            <a:off x="6045065" y="6297601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2" name="Google Shape;142;p10"/>
          <p:cNvSpPr txBox="1"/>
          <p:nvPr/>
        </p:nvSpPr>
        <p:spPr>
          <a:xfrm>
            <a:off x="5478331" y="10795705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Insert 65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17543813" y="1241963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15573498" y="2360221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19654648" y="236022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16629413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18356281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20960933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16030698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17086613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18835252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0046533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>
            <a:off x="16385967" y="299753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4" name="Google Shape;154;p10"/>
          <p:cNvCxnSpPr>
            <a:stCxn id="146" idx="3"/>
            <a:endCxn id="149" idx="0"/>
          </p:cNvCxnSpPr>
          <p:nvPr/>
        </p:nvCxnSpPr>
        <p:spPr>
          <a:xfrm flipH="1">
            <a:off x="16487923" y="417881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10"/>
          <p:cNvCxnSpPr>
            <a:endCxn id="150" idx="0"/>
          </p:cNvCxnSpPr>
          <p:nvPr/>
        </p:nvCxnSpPr>
        <p:spPr>
          <a:xfrm>
            <a:off x="17296013" y="424233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10"/>
          <p:cNvCxnSpPr>
            <a:endCxn id="144" idx="7"/>
          </p:cNvCxnSpPr>
          <p:nvPr/>
        </p:nvCxnSpPr>
        <p:spPr>
          <a:xfrm flipH="1">
            <a:off x="16353988" y="190373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7" name="Google Shape;157;p10"/>
          <p:cNvCxnSpPr>
            <a:endCxn id="145" idx="1"/>
          </p:cNvCxnSpPr>
          <p:nvPr/>
        </p:nvCxnSpPr>
        <p:spPr>
          <a:xfrm>
            <a:off x="18458359" y="178553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8" name="Google Shape;158;p10"/>
          <p:cNvCxnSpPr>
            <a:endCxn id="148" idx="1"/>
          </p:cNvCxnSpPr>
          <p:nvPr/>
        </p:nvCxnSpPr>
        <p:spPr>
          <a:xfrm>
            <a:off x="20467244" y="307683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" name="Google Shape;159;p10"/>
          <p:cNvCxnSpPr/>
          <p:nvPr/>
        </p:nvCxnSpPr>
        <p:spPr>
          <a:xfrm flipH="1">
            <a:off x="20780980" y="422236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0" name="Google Shape;160;p10"/>
          <p:cNvCxnSpPr>
            <a:endCxn id="151" idx="0"/>
          </p:cNvCxnSpPr>
          <p:nvPr/>
        </p:nvCxnSpPr>
        <p:spPr>
          <a:xfrm>
            <a:off x="18942052" y="424233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1" name="Google Shape;161;p10"/>
          <p:cNvCxnSpPr>
            <a:endCxn id="147" idx="7"/>
          </p:cNvCxnSpPr>
          <p:nvPr/>
        </p:nvCxnSpPr>
        <p:spPr>
          <a:xfrm flipH="1">
            <a:off x="19136770" y="303783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" name="Google Shape;162;p10"/>
          <p:cNvSpPr txBox="1"/>
          <p:nvPr/>
        </p:nvSpPr>
        <p:spPr>
          <a:xfrm>
            <a:off x="15787253" y="6401836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Insert 9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7687148" y="7455097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15716834" y="8573355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9797984" y="857335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4131480" y="9541195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6772748" y="9611458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18499619" y="9611458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21104270" y="9611458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3696052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6174034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17229948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8978589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20189870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175" name="Google Shape;175;p10"/>
          <p:cNvCxnSpPr/>
          <p:nvPr/>
        </p:nvCxnSpPr>
        <p:spPr>
          <a:xfrm>
            <a:off x="16529305" y="9210666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6" name="Google Shape;176;p10"/>
          <p:cNvCxnSpPr>
            <a:endCxn id="166" idx="7"/>
          </p:cNvCxnSpPr>
          <p:nvPr/>
        </p:nvCxnSpPr>
        <p:spPr>
          <a:xfrm flipH="1">
            <a:off x="14911969" y="9210706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7" name="Google Shape;177;p10"/>
          <p:cNvCxnSpPr/>
          <p:nvPr/>
        </p:nvCxnSpPr>
        <p:spPr>
          <a:xfrm flipH="1">
            <a:off x="14153251" y="10455595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" name="Google Shape;178;p10"/>
          <p:cNvCxnSpPr>
            <a:stCxn id="167" idx="3"/>
            <a:endCxn id="171" idx="0"/>
          </p:cNvCxnSpPr>
          <p:nvPr/>
        </p:nvCxnSpPr>
        <p:spPr>
          <a:xfrm flipH="1">
            <a:off x="16631259" y="10391947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9" name="Google Shape;179;p10"/>
          <p:cNvCxnSpPr>
            <a:endCxn id="172" idx="0"/>
          </p:cNvCxnSpPr>
          <p:nvPr/>
        </p:nvCxnSpPr>
        <p:spPr>
          <a:xfrm>
            <a:off x="17439348" y="10455466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0" name="Google Shape;180;p10"/>
          <p:cNvCxnSpPr>
            <a:endCxn id="164" idx="7"/>
          </p:cNvCxnSpPr>
          <p:nvPr/>
        </p:nvCxnSpPr>
        <p:spPr>
          <a:xfrm flipH="1">
            <a:off x="16497324" y="8116865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1" name="Google Shape;181;p10"/>
          <p:cNvCxnSpPr>
            <a:endCxn id="165" idx="1"/>
          </p:cNvCxnSpPr>
          <p:nvPr/>
        </p:nvCxnSpPr>
        <p:spPr>
          <a:xfrm>
            <a:off x="18601695" y="7998665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10"/>
          <p:cNvCxnSpPr>
            <a:endCxn id="169" idx="1"/>
          </p:cNvCxnSpPr>
          <p:nvPr/>
        </p:nvCxnSpPr>
        <p:spPr>
          <a:xfrm>
            <a:off x="20610581" y="9289969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3" name="Google Shape;183;p10"/>
          <p:cNvCxnSpPr/>
          <p:nvPr/>
        </p:nvCxnSpPr>
        <p:spPr>
          <a:xfrm flipH="1">
            <a:off x="20924316" y="10435502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4" name="Google Shape;184;p10"/>
          <p:cNvCxnSpPr>
            <a:endCxn id="173" idx="0"/>
          </p:cNvCxnSpPr>
          <p:nvPr/>
        </p:nvCxnSpPr>
        <p:spPr>
          <a:xfrm>
            <a:off x="19085389" y="10455466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" name="Google Shape;185;p10"/>
          <p:cNvCxnSpPr>
            <a:endCxn id="168" idx="7"/>
          </p:cNvCxnSpPr>
          <p:nvPr/>
        </p:nvCxnSpPr>
        <p:spPr>
          <a:xfrm flipH="1">
            <a:off x="19280108" y="9250969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" name="Google Shape;186;p10"/>
          <p:cNvSpPr txBox="1"/>
          <p:nvPr/>
        </p:nvSpPr>
        <p:spPr>
          <a:xfrm>
            <a:off x="15930591" y="12614970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Insert 99</a:t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9355096" y="6807530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188" name="Google Shape;188;p10"/>
          <p:cNvCxnSpPr>
            <a:endCxn id="187" idx="1"/>
          </p:cNvCxnSpPr>
          <p:nvPr/>
        </p:nvCxnSpPr>
        <p:spPr>
          <a:xfrm>
            <a:off x="8158807" y="6232840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" name="Google Shape;189;p10"/>
          <p:cNvSpPr/>
          <p:nvPr/>
        </p:nvSpPr>
        <p:spPr>
          <a:xfrm>
            <a:off x="13942463" y="3354414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/>
          </a:p>
        </p:txBody>
      </p:sp>
      <p:cxnSp>
        <p:nvCxnSpPr>
          <p:cNvPr id="190" name="Google Shape;190;p10"/>
          <p:cNvCxnSpPr>
            <a:endCxn id="189" idx="7"/>
          </p:cNvCxnSpPr>
          <p:nvPr/>
        </p:nvCxnSpPr>
        <p:spPr>
          <a:xfrm flipH="1">
            <a:off x="14722952" y="3023925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" name="Google Shape;191;p10"/>
          <p:cNvSpPr/>
          <p:nvPr/>
        </p:nvSpPr>
        <p:spPr>
          <a:xfrm>
            <a:off x="21691475" y="1084745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99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2" name="Google Shape;192;p10"/>
          <p:cNvCxnSpPr>
            <a:endCxn id="191" idx="0"/>
          </p:cNvCxnSpPr>
          <p:nvPr/>
        </p:nvCxnSpPr>
        <p:spPr>
          <a:xfrm>
            <a:off x="21900875" y="10368355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" name="Google Shape;193;p10"/>
          <p:cNvSpPr txBox="1"/>
          <p:nvPr/>
        </p:nvSpPr>
        <p:spPr>
          <a:xfrm>
            <a:off x="642025" y="4460074"/>
            <a:ext cx="41130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Best: O(</a:t>
            </a:r>
            <a:r>
              <a:rPr lang="en-US" sz="5000">
                <a:solidFill>
                  <a:srgbClr val="00B050"/>
                </a:solidFill>
              </a:rPr>
              <a:t>h</a:t>
            </a: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>
              <a:solidFill>
                <a:srgbClr val="00B050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lang="en-US" sz="4000">
                <a:solidFill>
                  <a:srgbClr val="00B050"/>
                </a:solidFill>
              </a:rPr>
              <a:t>h of the smallest-height sub-tree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829335" y="4743521"/>
            <a:ext cx="4113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Average: O(h)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12544456" y="7179984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Worst: O(h)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30" name="Google Shape;1630;p6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Left Case</a:t>
            </a:r>
            <a:endParaRPr/>
          </a:p>
        </p:txBody>
      </p:sp>
      <p:sp>
        <p:nvSpPr>
          <p:cNvPr id="1631" name="Google Shape;1631;p64"/>
          <p:cNvSpPr/>
          <p:nvPr/>
        </p:nvSpPr>
        <p:spPr>
          <a:xfrm>
            <a:off x="2629500" y="514226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632" name="Google Shape;1632;p64"/>
          <p:cNvSpPr/>
          <p:nvPr/>
        </p:nvSpPr>
        <p:spPr>
          <a:xfrm>
            <a:off x="3958008" y="727863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633" name="Google Shape;1633;p64"/>
          <p:cNvSpPr/>
          <p:nvPr/>
        </p:nvSpPr>
        <p:spPr>
          <a:xfrm>
            <a:off x="5229252" y="92679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634" name="Google Shape;1634;p64"/>
          <p:cNvSpPr/>
          <p:nvPr/>
        </p:nvSpPr>
        <p:spPr>
          <a:xfrm>
            <a:off x="1130347" y="722552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635" name="Google Shape;1635;p64"/>
          <p:cNvSpPr/>
          <p:nvPr/>
        </p:nvSpPr>
        <p:spPr>
          <a:xfrm>
            <a:off x="1445248" y="1201343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636" name="Google Shape;1636;p64"/>
          <p:cNvCxnSpPr>
            <a:stCxn id="1632" idx="5"/>
          </p:cNvCxnSpPr>
          <p:nvPr/>
        </p:nvCxnSpPr>
        <p:spPr>
          <a:xfrm>
            <a:off x="5231438" y="855206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37" name="Google Shape;1637;p64"/>
          <p:cNvCxnSpPr/>
          <p:nvPr/>
        </p:nvCxnSpPr>
        <p:spPr>
          <a:xfrm flipH="1">
            <a:off x="2328712" y="655212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38" name="Google Shape;1638;p64"/>
          <p:cNvCxnSpPr/>
          <p:nvPr/>
        </p:nvCxnSpPr>
        <p:spPr>
          <a:xfrm>
            <a:off x="3928911" y="647099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39" name="Google Shape;1639;p64"/>
          <p:cNvCxnSpPr/>
          <p:nvPr/>
        </p:nvCxnSpPr>
        <p:spPr>
          <a:xfrm flipH="1">
            <a:off x="2082921" y="10904339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40" name="Google Shape;1640;p64"/>
          <p:cNvSpPr/>
          <p:nvPr/>
        </p:nvSpPr>
        <p:spPr>
          <a:xfrm>
            <a:off x="2312574" y="9428267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1" name="Google Shape;1641;p64"/>
          <p:cNvCxnSpPr>
            <a:stCxn id="1632" idx="3"/>
          </p:cNvCxnSpPr>
          <p:nvPr/>
        </p:nvCxnSpPr>
        <p:spPr>
          <a:xfrm flipH="1">
            <a:off x="3295694" y="855206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42" name="Google Shape;1642;p64"/>
          <p:cNvCxnSpPr>
            <a:stCxn id="1640" idx="5"/>
          </p:cNvCxnSpPr>
          <p:nvPr/>
        </p:nvCxnSpPr>
        <p:spPr>
          <a:xfrm>
            <a:off x="3586004" y="10701697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43" name="Google Shape;1643;p64"/>
          <p:cNvSpPr txBox="1"/>
          <p:nvPr/>
        </p:nvSpPr>
        <p:spPr>
          <a:xfrm>
            <a:off x="4249289" y="969171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44" name="Google Shape;1644;p64"/>
          <p:cNvSpPr txBox="1"/>
          <p:nvPr/>
        </p:nvSpPr>
        <p:spPr>
          <a:xfrm>
            <a:off x="2632733" y="1242035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45" name="Google Shape;1645;p64"/>
          <p:cNvSpPr txBox="1"/>
          <p:nvPr/>
        </p:nvSpPr>
        <p:spPr>
          <a:xfrm>
            <a:off x="3033371" y="1243280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46" name="Google Shape;1646;p64"/>
          <p:cNvSpPr txBox="1"/>
          <p:nvPr/>
        </p:nvSpPr>
        <p:spPr>
          <a:xfrm>
            <a:off x="2978045" y="759296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47" name="Google Shape;1647;p64"/>
          <p:cNvSpPr txBox="1"/>
          <p:nvPr/>
        </p:nvSpPr>
        <p:spPr>
          <a:xfrm>
            <a:off x="3562063" y="970885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48" name="Google Shape;1648;p64"/>
          <p:cNvSpPr txBox="1"/>
          <p:nvPr/>
        </p:nvSpPr>
        <p:spPr>
          <a:xfrm>
            <a:off x="2312574" y="756842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49" name="Google Shape;1649;p64"/>
          <p:cNvSpPr txBox="1"/>
          <p:nvPr/>
        </p:nvSpPr>
        <p:spPr>
          <a:xfrm>
            <a:off x="3928911" y="534776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650" name="Google Shape;1650;p64"/>
          <p:cNvSpPr/>
          <p:nvPr/>
        </p:nvSpPr>
        <p:spPr>
          <a:xfrm>
            <a:off x="3874583" y="120541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656" name="Google Shape;1656;p6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Left Case</a:t>
            </a:r>
            <a:endParaRPr/>
          </a:p>
        </p:txBody>
      </p:sp>
      <p:sp>
        <p:nvSpPr>
          <p:cNvPr id="1657" name="Google Shape;1657;p65"/>
          <p:cNvSpPr/>
          <p:nvPr/>
        </p:nvSpPr>
        <p:spPr>
          <a:xfrm>
            <a:off x="2629500" y="514226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658" name="Google Shape;1658;p65"/>
          <p:cNvSpPr/>
          <p:nvPr/>
        </p:nvSpPr>
        <p:spPr>
          <a:xfrm>
            <a:off x="3958008" y="727863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659" name="Google Shape;1659;p65"/>
          <p:cNvSpPr/>
          <p:nvPr/>
        </p:nvSpPr>
        <p:spPr>
          <a:xfrm>
            <a:off x="5229252" y="92679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660" name="Google Shape;1660;p65"/>
          <p:cNvSpPr/>
          <p:nvPr/>
        </p:nvSpPr>
        <p:spPr>
          <a:xfrm>
            <a:off x="1130347" y="722552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661" name="Google Shape;1661;p65"/>
          <p:cNvSpPr/>
          <p:nvPr/>
        </p:nvSpPr>
        <p:spPr>
          <a:xfrm>
            <a:off x="1445248" y="1201343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662" name="Google Shape;1662;p65"/>
          <p:cNvCxnSpPr>
            <a:stCxn id="1658" idx="5"/>
          </p:cNvCxnSpPr>
          <p:nvPr/>
        </p:nvCxnSpPr>
        <p:spPr>
          <a:xfrm>
            <a:off x="5231438" y="855206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3" name="Google Shape;1663;p65"/>
          <p:cNvCxnSpPr/>
          <p:nvPr/>
        </p:nvCxnSpPr>
        <p:spPr>
          <a:xfrm flipH="1">
            <a:off x="2328712" y="655212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4" name="Google Shape;1664;p65"/>
          <p:cNvCxnSpPr/>
          <p:nvPr/>
        </p:nvCxnSpPr>
        <p:spPr>
          <a:xfrm>
            <a:off x="3928911" y="647099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5" name="Google Shape;1665;p65"/>
          <p:cNvCxnSpPr/>
          <p:nvPr/>
        </p:nvCxnSpPr>
        <p:spPr>
          <a:xfrm flipH="1">
            <a:off x="2082921" y="10904339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66" name="Google Shape;1666;p65"/>
          <p:cNvSpPr/>
          <p:nvPr/>
        </p:nvSpPr>
        <p:spPr>
          <a:xfrm>
            <a:off x="2312574" y="9428267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67" name="Google Shape;1667;p65"/>
          <p:cNvCxnSpPr>
            <a:stCxn id="1658" idx="3"/>
          </p:cNvCxnSpPr>
          <p:nvPr/>
        </p:nvCxnSpPr>
        <p:spPr>
          <a:xfrm flipH="1">
            <a:off x="3295694" y="855206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8" name="Google Shape;1668;p65"/>
          <p:cNvCxnSpPr>
            <a:stCxn id="1666" idx="5"/>
          </p:cNvCxnSpPr>
          <p:nvPr/>
        </p:nvCxnSpPr>
        <p:spPr>
          <a:xfrm>
            <a:off x="3586004" y="10701697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69" name="Google Shape;1669;p65"/>
          <p:cNvSpPr txBox="1"/>
          <p:nvPr/>
        </p:nvSpPr>
        <p:spPr>
          <a:xfrm>
            <a:off x="4249289" y="969171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0" name="Google Shape;1670;p65"/>
          <p:cNvSpPr txBox="1"/>
          <p:nvPr/>
        </p:nvSpPr>
        <p:spPr>
          <a:xfrm>
            <a:off x="2632733" y="1242035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1" name="Google Shape;1671;p65"/>
          <p:cNvSpPr txBox="1"/>
          <p:nvPr/>
        </p:nvSpPr>
        <p:spPr>
          <a:xfrm>
            <a:off x="3033371" y="1243280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2" name="Google Shape;1672;p65"/>
          <p:cNvSpPr txBox="1"/>
          <p:nvPr/>
        </p:nvSpPr>
        <p:spPr>
          <a:xfrm>
            <a:off x="2978045" y="759296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3" name="Google Shape;1673;p65"/>
          <p:cNvSpPr txBox="1"/>
          <p:nvPr/>
        </p:nvSpPr>
        <p:spPr>
          <a:xfrm>
            <a:off x="3562063" y="970885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4" name="Google Shape;1674;p65"/>
          <p:cNvSpPr txBox="1"/>
          <p:nvPr/>
        </p:nvSpPr>
        <p:spPr>
          <a:xfrm>
            <a:off x="2312574" y="756842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5" name="Google Shape;1675;p65"/>
          <p:cNvSpPr txBox="1"/>
          <p:nvPr/>
        </p:nvSpPr>
        <p:spPr>
          <a:xfrm>
            <a:off x="3928911" y="534776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676" name="Google Shape;1676;p65"/>
          <p:cNvSpPr/>
          <p:nvPr/>
        </p:nvSpPr>
        <p:spPr>
          <a:xfrm>
            <a:off x="3874583" y="120541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677" name="Google Shape;1677;p65"/>
          <p:cNvSpPr/>
          <p:nvPr/>
        </p:nvSpPr>
        <p:spPr>
          <a:xfrm>
            <a:off x="6949422" y="9237541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8" name="Google Shape;1678;p65"/>
          <p:cNvSpPr txBox="1"/>
          <p:nvPr/>
        </p:nvSpPr>
        <p:spPr>
          <a:xfrm>
            <a:off x="9638822" y="4070825"/>
            <a:ext cx="68205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</a:t>
            </a:r>
            <a:endParaRPr/>
          </a:p>
        </p:txBody>
      </p:sp>
      <p:sp>
        <p:nvSpPr>
          <p:cNvPr id="1679" name="Google Shape;1679;p65"/>
          <p:cNvSpPr txBox="1"/>
          <p:nvPr/>
        </p:nvSpPr>
        <p:spPr>
          <a:xfrm>
            <a:off x="6308350" y="10011013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b</a:t>
            </a:r>
            <a:endParaRPr sz="4000"/>
          </a:p>
        </p:txBody>
      </p:sp>
      <p:sp>
        <p:nvSpPr>
          <p:cNvPr id="1680" name="Google Shape;1680;p65"/>
          <p:cNvSpPr/>
          <p:nvPr/>
        </p:nvSpPr>
        <p:spPr>
          <a:xfrm>
            <a:off x="11201535" y="514226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681" name="Google Shape;1681;p65"/>
          <p:cNvSpPr/>
          <p:nvPr/>
        </p:nvSpPr>
        <p:spPr>
          <a:xfrm>
            <a:off x="12530043" y="727863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682" name="Google Shape;1682;p65"/>
          <p:cNvSpPr/>
          <p:nvPr/>
        </p:nvSpPr>
        <p:spPr>
          <a:xfrm>
            <a:off x="14769619" y="120624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683" name="Google Shape;1683;p65"/>
          <p:cNvSpPr/>
          <p:nvPr/>
        </p:nvSpPr>
        <p:spPr>
          <a:xfrm>
            <a:off x="9702382" y="722552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684" name="Google Shape;1684;p65"/>
          <p:cNvSpPr/>
          <p:nvPr/>
        </p:nvSpPr>
        <p:spPr>
          <a:xfrm>
            <a:off x="10681532" y="92679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685" name="Google Shape;1685;p65"/>
          <p:cNvCxnSpPr>
            <a:stCxn id="1681" idx="5"/>
          </p:cNvCxnSpPr>
          <p:nvPr/>
        </p:nvCxnSpPr>
        <p:spPr>
          <a:xfrm>
            <a:off x="13803473" y="855206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6" name="Google Shape;1686;p65"/>
          <p:cNvCxnSpPr/>
          <p:nvPr/>
        </p:nvCxnSpPr>
        <p:spPr>
          <a:xfrm flipH="1">
            <a:off x="10900747" y="655212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7" name="Google Shape;1687;p65"/>
          <p:cNvCxnSpPr/>
          <p:nvPr/>
        </p:nvCxnSpPr>
        <p:spPr>
          <a:xfrm>
            <a:off x="12500946" y="647099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8" name="Google Shape;1688;p65"/>
          <p:cNvCxnSpPr/>
          <p:nvPr/>
        </p:nvCxnSpPr>
        <p:spPr>
          <a:xfrm flipH="1">
            <a:off x="13485826" y="10671506"/>
            <a:ext cx="659940" cy="138260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9" name="Google Shape;1689;p65"/>
          <p:cNvSpPr/>
          <p:nvPr/>
        </p:nvSpPr>
        <p:spPr>
          <a:xfrm>
            <a:off x="13828116" y="923682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90" name="Google Shape;1690;p65"/>
          <p:cNvCxnSpPr>
            <a:stCxn id="1681" idx="3"/>
          </p:cNvCxnSpPr>
          <p:nvPr/>
        </p:nvCxnSpPr>
        <p:spPr>
          <a:xfrm flipH="1">
            <a:off x="11867729" y="855206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91" name="Google Shape;1691;p65"/>
          <p:cNvCxnSpPr>
            <a:endCxn id="1682" idx="0"/>
          </p:cNvCxnSpPr>
          <p:nvPr/>
        </p:nvCxnSpPr>
        <p:spPr>
          <a:xfrm>
            <a:off x="14916777" y="1070162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2" name="Google Shape;1692;p65"/>
          <p:cNvSpPr txBox="1"/>
          <p:nvPr/>
        </p:nvSpPr>
        <p:spPr>
          <a:xfrm>
            <a:off x="14000330" y="1243746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93" name="Google Shape;1693;p65"/>
          <p:cNvSpPr txBox="1"/>
          <p:nvPr/>
        </p:nvSpPr>
        <p:spPr>
          <a:xfrm>
            <a:off x="12877866" y="957880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94" name="Google Shape;1694;p65"/>
          <p:cNvSpPr txBox="1"/>
          <p:nvPr/>
        </p:nvSpPr>
        <p:spPr>
          <a:xfrm>
            <a:off x="13617128" y="1242858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95" name="Google Shape;1695;p65"/>
          <p:cNvSpPr txBox="1"/>
          <p:nvPr/>
        </p:nvSpPr>
        <p:spPr>
          <a:xfrm>
            <a:off x="11546350" y="749215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696" name="Google Shape;1696;p65"/>
          <p:cNvSpPr txBox="1"/>
          <p:nvPr/>
        </p:nvSpPr>
        <p:spPr>
          <a:xfrm>
            <a:off x="11867719" y="95659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97" name="Google Shape;1697;p65"/>
          <p:cNvSpPr txBox="1"/>
          <p:nvPr/>
        </p:nvSpPr>
        <p:spPr>
          <a:xfrm>
            <a:off x="10913876" y="750841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98" name="Google Shape;1698;p65"/>
          <p:cNvSpPr txBox="1"/>
          <p:nvPr/>
        </p:nvSpPr>
        <p:spPr>
          <a:xfrm>
            <a:off x="12500946" y="534776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699" name="Google Shape;1699;p65"/>
          <p:cNvSpPr/>
          <p:nvPr/>
        </p:nvSpPr>
        <p:spPr>
          <a:xfrm>
            <a:off x="12446618" y="120541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6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705" name="Google Shape;1705;p6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Restoring Balance - Right Left Case</a:t>
            </a:r>
            <a:endParaRPr/>
          </a:p>
        </p:txBody>
      </p:sp>
      <p:sp>
        <p:nvSpPr>
          <p:cNvPr id="1706" name="Google Shape;1706;p66"/>
          <p:cNvSpPr/>
          <p:nvPr/>
        </p:nvSpPr>
        <p:spPr>
          <a:xfrm>
            <a:off x="2629500" y="514226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707" name="Google Shape;1707;p66"/>
          <p:cNvSpPr/>
          <p:nvPr/>
        </p:nvSpPr>
        <p:spPr>
          <a:xfrm>
            <a:off x="3958008" y="727863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708" name="Google Shape;1708;p66"/>
          <p:cNvSpPr/>
          <p:nvPr/>
        </p:nvSpPr>
        <p:spPr>
          <a:xfrm>
            <a:off x="5229252" y="92679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709" name="Google Shape;1709;p66"/>
          <p:cNvSpPr/>
          <p:nvPr/>
        </p:nvSpPr>
        <p:spPr>
          <a:xfrm>
            <a:off x="1130347" y="722552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710" name="Google Shape;1710;p66"/>
          <p:cNvSpPr/>
          <p:nvPr/>
        </p:nvSpPr>
        <p:spPr>
          <a:xfrm>
            <a:off x="1445248" y="1201343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711" name="Google Shape;1711;p66"/>
          <p:cNvCxnSpPr>
            <a:stCxn id="1707" idx="5"/>
          </p:cNvCxnSpPr>
          <p:nvPr/>
        </p:nvCxnSpPr>
        <p:spPr>
          <a:xfrm>
            <a:off x="5231438" y="855206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12" name="Google Shape;1712;p66"/>
          <p:cNvCxnSpPr/>
          <p:nvPr/>
        </p:nvCxnSpPr>
        <p:spPr>
          <a:xfrm flipH="1">
            <a:off x="2328712" y="655212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13" name="Google Shape;1713;p66"/>
          <p:cNvCxnSpPr/>
          <p:nvPr/>
        </p:nvCxnSpPr>
        <p:spPr>
          <a:xfrm>
            <a:off x="3928911" y="647099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14" name="Google Shape;1714;p66"/>
          <p:cNvCxnSpPr/>
          <p:nvPr/>
        </p:nvCxnSpPr>
        <p:spPr>
          <a:xfrm flipH="1">
            <a:off x="2082921" y="10904339"/>
            <a:ext cx="659940" cy="11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15" name="Google Shape;1715;p66"/>
          <p:cNvSpPr/>
          <p:nvPr/>
        </p:nvSpPr>
        <p:spPr>
          <a:xfrm>
            <a:off x="2312574" y="9428267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16" name="Google Shape;1716;p66"/>
          <p:cNvCxnSpPr>
            <a:stCxn id="1707" idx="3"/>
          </p:cNvCxnSpPr>
          <p:nvPr/>
        </p:nvCxnSpPr>
        <p:spPr>
          <a:xfrm flipH="1">
            <a:off x="3295694" y="855206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17" name="Google Shape;1717;p66"/>
          <p:cNvCxnSpPr>
            <a:stCxn id="1715" idx="5"/>
          </p:cNvCxnSpPr>
          <p:nvPr/>
        </p:nvCxnSpPr>
        <p:spPr>
          <a:xfrm>
            <a:off x="3586004" y="10701697"/>
            <a:ext cx="800100" cy="135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18" name="Google Shape;1718;p66"/>
          <p:cNvSpPr txBox="1"/>
          <p:nvPr/>
        </p:nvSpPr>
        <p:spPr>
          <a:xfrm>
            <a:off x="4249289" y="969171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19" name="Google Shape;1719;p66"/>
          <p:cNvSpPr txBox="1"/>
          <p:nvPr/>
        </p:nvSpPr>
        <p:spPr>
          <a:xfrm>
            <a:off x="2632733" y="1242035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20" name="Google Shape;1720;p66"/>
          <p:cNvSpPr txBox="1"/>
          <p:nvPr/>
        </p:nvSpPr>
        <p:spPr>
          <a:xfrm>
            <a:off x="3033371" y="1243280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21" name="Google Shape;1721;p66"/>
          <p:cNvSpPr txBox="1"/>
          <p:nvPr/>
        </p:nvSpPr>
        <p:spPr>
          <a:xfrm>
            <a:off x="2978045" y="7592966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22" name="Google Shape;1722;p66"/>
          <p:cNvSpPr txBox="1"/>
          <p:nvPr/>
        </p:nvSpPr>
        <p:spPr>
          <a:xfrm>
            <a:off x="3562063" y="970885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23" name="Google Shape;1723;p66"/>
          <p:cNvSpPr txBox="1"/>
          <p:nvPr/>
        </p:nvSpPr>
        <p:spPr>
          <a:xfrm>
            <a:off x="2312574" y="756842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24" name="Google Shape;1724;p66"/>
          <p:cNvSpPr txBox="1"/>
          <p:nvPr/>
        </p:nvSpPr>
        <p:spPr>
          <a:xfrm>
            <a:off x="3928911" y="534776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725" name="Google Shape;1725;p66"/>
          <p:cNvSpPr/>
          <p:nvPr/>
        </p:nvSpPr>
        <p:spPr>
          <a:xfrm>
            <a:off x="3874583" y="120541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726" name="Google Shape;1726;p66"/>
          <p:cNvSpPr/>
          <p:nvPr/>
        </p:nvSpPr>
        <p:spPr>
          <a:xfrm>
            <a:off x="6949422" y="9237541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7" name="Google Shape;1727;p66"/>
          <p:cNvSpPr txBox="1"/>
          <p:nvPr/>
        </p:nvSpPr>
        <p:spPr>
          <a:xfrm>
            <a:off x="6308350" y="10011013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b</a:t>
            </a:r>
            <a:endParaRPr sz="4000"/>
          </a:p>
        </p:txBody>
      </p:sp>
      <p:sp>
        <p:nvSpPr>
          <p:cNvPr id="1728" name="Google Shape;1728;p66"/>
          <p:cNvSpPr/>
          <p:nvPr/>
        </p:nvSpPr>
        <p:spPr>
          <a:xfrm>
            <a:off x="11201535" y="514226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729" name="Google Shape;1729;p66"/>
          <p:cNvSpPr/>
          <p:nvPr/>
        </p:nvSpPr>
        <p:spPr>
          <a:xfrm>
            <a:off x="12530043" y="7278635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730" name="Google Shape;1730;p66"/>
          <p:cNvSpPr/>
          <p:nvPr/>
        </p:nvSpPr>
        <p:spPr>
          <a:xfrm>
            <a:off x="14769619" y="1206242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731" name="Google Shape;1731;p66"/>
          <p:cNvSpPr/>
          <p:nvPr/>
        </p:nvSpPr>
        <p:spPr>
          <a:xfrm>
            <a:off x="9702382" y="7225529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732" name="Google Shape;1732;p66"/>
          <p:cNvSpPr/>
          <p:nvPr/>
        </p:nvSpPr>
        <p:spPr>
          <a:xfrm>
            <a:off x="10681532" y="9267963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733" name="Google Shape;1733;p66"/>
          <p:cNvCxnSpPr>
            <a:stCxn id="1729" idx="5"/>
          </p:cNvCxnSpPr>
          <p:nvPr/>
        </p:nvCxnSpPr>
        <p:spPr>
          <a:xfrm>
            <a:off x="13803473" y="8552065"/>
            <a:ext cx="425100" cy="69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34" name="Google Shape;1734;p66"/>
          <p:cNvCxnSpPr/>
          <p:nvPr/>
        </p:nvCxnSpPr>
        <p:spPr>
          <a:xfrm flipH="1">
            <a:off x="10900747" y="6552128"/>
            <a:ext cx="637672" cy="6635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35" name="Google Shape;1735;p66"/>
          <p:cNvCxnSpPr/>
          <p:nvPr/>
        </p:nvCxnSpPr>
        <p:spPr>
          <a:xfrm>
            <a:off x="12500946" y="6470995"/>
            <a:ext cx="493293" cy="74471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36" name="Google Shape;1736;p66"/>
          <p:cNvCxnSpPr/>
          <p:nvPr/>
        </p:nvCxnSpPr>
        <p:spPr>
          <a:xfrm flipH="1">
            <a:off x="13485826" y="10671506"/>
            <a:ext cx="659940" cy="138260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7" name="Google Shape;1737;p66"/>
          <p:cNvSpPr/>
          <p:nvPr/>
        </p:nvSpPr>
        <p:spPr>
          <a:xfrm>
            <a:off x="13828116" y="9236826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38" name="Google Shape;1738;p66"/>
          <p:cNvCxnSpPr>
            <a:stCxn id="1729" idx="3"/>
          </p:cNvCxnSpPr>
          <p:nvPr/>
        </p:nvCxnSpPr>
        <p:spPr>
          <a:xfrm flipH="1">
            <a:off x="11867729" y="8552065"/>
            <a:ext cx="880800" cy="84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39" name="Google Shape;1739;p66"/>
          <p:cNvCxnSpPr>
            <a:endCxn id="1730" idx="0"/>
          </p:cNvCxnSpPr>
          <p:nvPr/>
        </p:nvCxnSpPr>
        <p:spPr>
          <a:xfrm>
            <a:off x="14916777" y="10701624"/>
            <a:ext cx="598800" cy="136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0" name="Google Shape;1740;p66"/>
          <p:cNvSpPr txBox="1"/>
          <p:nvPr/>
        </p:nvSpPr>
        <p:spPr>
          <a:xfrm>
            <a:off x="14000330" y="12437464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1" name="Google Shape;1741;p66"/>
          <p:cNvSpPr txBox="1"/>
          <p:nvPr/>
        </p:nvSpPr>
        <p:spPr>
          <a:xfrm>
            <a:off x="12877866" y="9578808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2" name="Google Shape;1742;p66"/>
          <p:cNvSpPr txBox="1"/>
          <p:nvPr/>
        </p:nvSpPr>
        <p:spPr>
          <a:xfrm>
            <a:off x="13617128" y="1242858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3" name="Google Shape;1743;p66"/>
          <p:cNvSpPr txBox="1"/>
          <p:nvPr/>
        </p:nvSpPr>
        <p:spPr>
          <a:xfrm>
            <a:off x="11546350" y="749215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744" name="Google Shape;1744;p66"/>
          <p:cNvSpPr txBox="1"/>
          <p:nvPr/>
        </p:nvSpPr>
        <p:spPr>
          <a:xfrm>
            <a:off x="11867719" y="956594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5" name="Google Shape;1745;p66"/>
          <p:cNvSpPr txBox="1"/>
          <p:nvPr/>
        </p:nvSpPr>
        <p:spPr>
          <a:xfrm>
            <a:off x="10913876" y="750841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6" name="Google Shape;1746;p66"/>
          <p:cNvSpPr txBox="1"/>
          <p:nvPr/>
        </p:nvSpPr>
        <p:spPr>
          <a:xfrm>
            <a:off x="12500946" y="5347760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747" name="Google Shape;1747;p66"/>
          <p:cNvSpPr/>
          <p:nvPr/>
        </p:nvSpPr>
        <p:spPr>
          <a:xfrm>
            <a:off x="12446618" y="12054115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sp>
        <p:nvSpPr>
          <p:cNvPr id="1748" name="Google Shape;1748;p66"/>
          <p:cNvSpPr/>
          <p:nvPr/>
        </p:nvSpPr>
        <p:spPr>
          <a:xfrm>
            <a:off x="16577445" y="11742851"/>
            <a:ext cx="3653636" cy="908342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9" name="Google Shape;1749;p66"/>
          <p:cNvSpPr/>
          <p:nvPr/>
        </p:nvSpPr>
        <p:spPr>
          <a:xfrm>
            <a:off x="21475370" y="728670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750" name="Google Shape;1750;p66"/>
          <p:cNvSpPr/>
          <p:nvPr/>
        </p:nvSpPr>
        <p:spPr>
          <a:xfrm>
            <a:off x="19617430" y="5142263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751" name="Google Shape;1751;p66"/>
          <p:cNvSpPr/>
          <p:nvPr/>
        </p:nvSpPr>
        <p:spPr>
          <a:xfrm>
            <a:off x="22803150" y="9922504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S4</a:t>
            </a:r>
            <a:endParaRPr/>
          </a:p>
        </p:txBody>
      </p:sp>
      <p:sp>
        <p:nvSpPr>
          <p:cNvPr id="1752" name="Google Shape;1752;p66"/>
          <p:cNvSpPr/>
          <p:nvPr/>
        </p:nvSpPr>
        <p:spPr>
          <a:xfrm>
            <a:off x="16025630" y="988772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S1</a:t>
            </a:r>
            <a:endParaRPr/>
          </a:p>
        </p:txBody>
      </p:sp>
      <p:sp>
        <p:nvSpPr>
          <p:cNvPr id="1753" name="Google Shape;1753;p66"/>
          <p:cNvSpPr/>
          <p:nvPr/>
        </p:nvSpPr>
        <p:spPr>
          <a:xfrm>
            <a:off x="18472050" y="9887720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S2</a:t>
            </a:r>
            <a:endParaRPr/>
          </a:p>
        </p:txBody>
      </p:sp>
      <p:cxnSp>
        <p:nvCxnSpPr>
          <p:cNvPr id="1754" name="Google Shape;1754;p66"/>
          <p:cNvCxnSpPr/>
          <p:nvPr/>
        </p:nvCxnSpPr>
        <p:spPr>
          <a:xfrm flipH="1">
            <a:off x="16771586" y="8635680"/>
            <a:ext cx="864270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55" name="Google Shape;1755;p66"/>
          <p:cNvCxnSpPr>
            <a:endCxn id="1756" idx="0"/>
          </p:cNvCxnSpPr>
          <p:nvPr/>
        </p:nvCxnSpPr>
        <p:spPr>
          <a:xfrm flipH="1">
            <a:off x="20854567" y="8716841"/>
            <a:ext cx="892500" cy="123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57" name="Google Shape;1757;p66"/>
          <p:cNvCxnSpPr>
            <a:endCxn id="1751" idx="0"/>
          </p:cNvCxnSpPr>
          <p:nvPr/>
        </p:nvCxnSpPr>
        <p:spPr>
          <a:xfrm>
            <a:off x="22709408" y="8635804"/>
            <a:ext cx="839700" cy="128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58" name="Google Shape;1758;p66"/>
          <p:cNvCxnSpPr/>
          <p:nvPr/>
        </p:nvCxnSpPr>
        <p:spPr>
          <a:xfrm>
            <a:off x="18582341" y="8635680"/>
            <a:ext cx="527382" cy="12520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9" name="Google Shape;1759;p66"/>
          <p:cNvSpPr/>
          <p:nvPr/>
        </p:nvSpPr>
        <p:spPr>
          <a:xfrm>
            <a:off x="17418428" y="7286704"/>
            <a:ext cx="1491916" cy="1491916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60" name="Google Shape;1760;p66"/>
          <p:cNvCxnSpPr/>
          <p:nvPr/>
        </p:nvCxnSpPr>
        <p:spPr>
          <a:xfrm flipH="1">
            <a:off x="18164388" y="6236728"/>
            <a:ext cx="1453042" cy="98695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6" name="Google Shape;1756;p66"/>
          <p:cNvSpPr/>
          <p:nvPr/>
        </p:nvSpPr>
        <p:spPr>
          <a:xfrm>
            <a:off x="20108609" y="9948941"/>
            <a:ext cx="1491916" cy="1491916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S3</a:t>
            </a:r>
            <a:endParaRPr/>
          </a:p>
        </p:txBody>
      </p:sp>
      <p:cxnSp>
        <p:nvCxnSpPr>
          <p:cNvPr id="1761" name="Google Shape;1761;p66"/>
          <p:cNvCxnSpPr/>
          <p:nvPr/>
        </p:nvCxnSpPr>
        <p:spPr>
          <a:xfrm>
            <a:off x="21018669" y="6407627"/>
            <a:ext cx="966265" cy="82594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62" name="Google Shape;1762;p66"/>
          <p:cNvSpPr txBox="1"/>
          <p:nvPr/>
        </p:nvSpPr>
        <p:spPr>
          <a:xfrm>
            <a:off x="17143466" y="10213279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3" name="Google Shape;1763;p66"/>
          <p:cNvSpPr txBox="1"/>
          <p:nvPr/>
        </p:nvSpPr>
        <p:spPr>
          <a:xfrm>
            <a:off x="17612177" y="1019695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4" name="Google Shape;1764;p66"/>
          <p:cNvSpPr txBox="1"/>
          <p:nvPr/>
        </p:nvSpPr>
        <p:spPr>
          <a:xfrm>
            <a:off x="18709586" y="7663657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5" name="Google Shape;1765;p66"/>
          <p:cNvSpPr txBox="1"/>
          <p:nvPr/>
        </p:nvSpPr>
        <p:spPr>
          <a:xfrm>
            <a:off x="21273967" y="10220821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6" name="Google Shape;1766;p66"/>
          <p:cNvSpPr txBox="1"/>
          <p:nvPr/>
        </p:nvSpPr>
        <p:spPr>
          <a:xfrm>
            <a:off x="21947070" y="10210485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7" name="Google Shape;1767;p66"/>
          <p:cNvSpPr txBox="1"/>
          <p:nvPr/>
        </p:nvSpPr>
        <p:spPr>
          <a:xfrm>
            <a:off x="18238073" y="5321533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8" name="Google Shape;1768;p66"/>
          <p:cNvSpPr txBox="1"/>
          <p:nvPr/>
        </p:nvSpPr>
        <p:spPr>
          <a:xfrm>
            <a:off x="20594431" y="7675712"/>
            <a:ext cx="1215918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9" name="Google Shape;1769;p66"/>
          <p:cNvSpPr txBox="1"/>
          <p:nvPr/>
        </p:nvSpPr>
        <p:spPr>
          <a:xfrm>
            <a:off x="15929152" y="12547930"/>
            <a:ext cx="4617841" cy="147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a</a:t>
            </a:r>
            <a:endParaRPr sz="4000"/>
          </a:p>
        </p:txBody>
      </p:sp>
      <p:sp>
        <p:nvSpPr>
          <p:cNvPr id="1770" name="Google Shape;1770;p66"/>
          <p:cNvSpPr txBox="1"/>
          <p:nvPr/>
        </p:nvSpPr>
        <p:spPr>
          <a:xfrm>
            <a:off x="9638822" y="4070825"/>
            <a:ext cx="68205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6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to the front and pick up a Lab worksheet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https://repl.it/@dsyang/AVL-rotations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1777" name="Google Shape;1777;p6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 rotations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68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Insert as you would in a regular BST.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In reverse order (i.e., from leaf to root – this is why we implemented this recursively):</a:t>
            </a:r>
            <a:endParaRPr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Set the appropriate child to the result of the recursive call.</a:t>
            </a:r>
            <a:endParaRPr sz="5800"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Check the balance of each node traversed.</a:t>
            </a:r>
            <a:endParaRPr sz="5800"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If the node is unbalanced, determine which case it is and perform the appropriate rotation(s).</a:t>
            </a:r>
            <a:endParaRPr sz="5800"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Return the root of the subtree.</a:t>
            </a:r>
            <a:endParaRPr sz="5800"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Set the root of the tree to the result of the last recursive call.</a:t>
            </a:r>
            <a:endParaRPr/>
          </a:p>
        </p:txBody>
      </p:sp>
      <p:sp>
        <p:nvSpPr>
          <p:cNvPr id="1783" name="Google Shape;1783;p6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784" name="Google Shape;1784;p6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6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790" name="Google Shape;1790;p6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791" name="Google Shape;1791;p69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792" name="Google Shape;1792;p69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793" name="Google Shape;1793;p69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794" name="Google Shape;1794;p69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795" name="Google Shape;1795;p69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796" name="Google Shape;1796;p69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97" name="Google Shape;1797;p69"/>
          <p:cNvCxnSpPr>
            <a:stCxn id="1794" idx="3"/>
            <a:endCxn id="179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98" name="Google Shape;1798;p69"/>
          <p:cNvCxnSpPr>
            <a:stCxn id="1791" idx="3"/>
            <a:endCxn id="179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99" name="Google Shape;1799;p69"/>
          <p:cNvCxnSpPr>
            <a:stCxn id="1791" idx="5"/>
            <a:endCxn id="179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00" name="Google Shape;1800;p69"/>
          <p:cNvCxnSpPr>
            <a:stCxn id="1795" idx="5"/>
            <a:endCxn id="180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02" name="Google Shape;1802;p69"/>
          <p:cNvCxnSpPr>
            <a:stCxn id="1793" idx="5"/>
            <a:endCxn id="179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03" name="Google Shape;1803;p69"/>
          <p:cNvCxnSpPr>
            <a:stCxn id="1794" idx="5"/>
            <a:endCxn id="179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04" name="Google Shape;1804;p69"/>
          <p:cNvCxnSpPr>
            <a:stCxn id="1795" idx="3"/>
            <a:endCxn id="180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1" name="Google Shape;1801;p69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805" name="Google Shape;1805;p69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806" name="Google Shape;1806;p69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807" name="Google Shape;1807;p69"/>
          <p:cNvCxnSpPr>
            <a:stCxn id="1796" idx="3"/>
            <a:endCxn id="180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8" name="Google Shape;1808;p69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09" name="Google Shape;1809;p69"/>
          <p:cNvCxnSpPr>
            <a:stCxn id="1793" idx="3"/>
            <a:endCxn id="1808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10" name="Google Shape;1810;p69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7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816" name="Google Shape;1816;p7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817" name="Google Shape;1817;p7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818" name="Google Shape;1818;p7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819" name="Google Shape;1819;p70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820" name="Google Shape;1820;p7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821" name="Google Shape;1821;p7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822" name="Google Shape;1822;p70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23" name="Google Shape;1823;p70"/>
          <p:cNvCxnSpPr>
            <a:stCxn id="1820" idx="3"/>
            <a:endCxn id="1821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4" name="Google Shape;1824;p70"/>
          <p:cNvCxnSpPr>
            <a:stCxn id="1817" idx="3"/>
            <a:endCxn id="1819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5" name="Google Shape;1825;p70"/>
          <p:cNvCxnSpPr>
            <a:stCxn id="1817" idx="5"/>
            <a:endCxn id="1820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6" name="Google Shape;1826;p70"/>
          <p:cNvCxnSpPr>
            <a:stCxn id="1821" idx="5"/>
            <a:endCxn id="1827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8" name="Google Shape;1828;p70"/>
          <p:cNvCxnSpPr>
            <a:stCxn id="1819" idx="5"/>
            <a:endCxn id="1822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9" name="Google Shape;1829;p70"/>
          <p:cNvCxnSpPr>
            <a:stCxn id="1820" idx="5"/>
            <a:endCxn id="1818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30" name="Google Shape;1830;p70"/>
          <p:cNvCxnSpPr>
            <a:stCxn id="1821" idx="3"/>
            <a:endCxn id="1831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27" name="Google Shape;1827;p7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831" name="Google Shape;1831;p7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832" name="Google Shape;1832;p7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833" name="Google Shape;1833;p70"/>
          <p:cNvCxnSpPr>
            <a:stCxn id="1822" idx="3"/>
            <a:endCxn id="1832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34" name="Google Shape;1834;p70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35" name="Google Shape;1835;p70"/>
          <p:cNvCxnSpPr>
            <a:stCxn id="1819" idx="3"/>
            <a:endCxn id="1834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36" name="Google Shape;1836;p70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842" name="Google Shape;1842;p7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843" name="Google Shape;1843;p71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844" name="Google Shape;1844;p71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845" name="Google Shape;1845;p71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846" name="Google Shape;1846;p71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847" name="Google Shape;1847;p71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848" name="Google Shape;1848;p71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49" name="Google Shape;1849;p71"/>
          <p:cNvCxnSpPr>
            <a:stCxn id="1846" idx="3"/>
            <a:endCxn id="1847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0" name="Google Shape;1850;p71"/>
          <p:cNvCxnSpPr>
            <a:stCxn id="1843" idx="3"/>
            <a:endCxn id="1845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1" name="Google Shape;1851;p71"/>
          <p:cNvCxnSpPr>
            <a:stCxn id="1843" idx="5"/>
            <a:endCxn id="1846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2" name="Google Shape;1852;p71"/>
          <p:cNvCxnSpPr>
            <a:stCxn id="1847" idx="5"/>
            <a:endCxn id="1853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4" name="Google Shape;1854;p71"/>
          <p:cNvCxnSpPr>
            <a:stCxn id="1845" idx="5"/>
            <a:endCxn id="1848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5" name="Google Shape;1855;p71"/>
          <p:cNvCxnSpPr>
            <a:stCxn id="1846" idx="5"/>
            <a:endCxn id="1844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6" name="Google Shape;1856;p71"/>
          <p:cNvCxnSpPr>
            <a:stCxn id="1847" idx="3"/>
            <a:endCxn id="1857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53" name="Google Shape;1853;p71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857" name="Google Shape;1857;p71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858" name="Google Shape;1858;p71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859" name="Google Shape;1859;p71"/>
          <p:cNvCxnSpPr>
            <a:stCxn id="1848" idx="3"/>
            <a:endCxn id="1858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0" name="Google Shape;1860;p71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61" name="Google Shape;1861;p71"/>
          <p:cNvCxnSpPr>
            <a:stCxn id="1845" idx="3"/>
            <a:endCxn id="1860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2" name="Google Shape;1862;p71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863" name="Google Shape;1863;p71"/>
          <p:cNvCxnSpPr>
            <a:stCxn id="1858" idx="5"/>
            <a:endCxn id="1864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4" name="Google Shape;1864;p71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1865" name="Google Shape;1865;p71"/>
          <p:cNvSpPr txBox="1"/>
          <p:nvPr/>
        </p:nvSpPr>
        <p:spPr>
          <a:xfrm>
            <a:off x="5645000" y="1039910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7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871" name="Google Shape;1871;p7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872" name="Google Shape;1872;p72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873" name="Google Shape;1873;p72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874" name="Google Shape;1874;p72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875" name="Google Shape;1875;p72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876" name="Google Shape;1876;p72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877" name="Google Shape;1877;p72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78" name="Google Shape;1878;p72"/>
          <p:cNvCxnSpPr>
            <a:stCxn id="1875" idx="3"/>
            <a:endCxn id="187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79" name="Google Shape;1879;p72"/>
          <p:cNvCxnSpPr>
            <a:stCxn id="1872" idx="3"/>
            <a:endCxn id="1874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0" name="Google Shape;1880;p72"/>
          <p:cNvCxnSpPr>
            <a:stCxn id="1872" idx="5"/>
            <a:endCxn id="187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1" name="Google Shape;1881;p72"/>
          <p:cNvCxnSpPr>
            <a:stCxn id="1876" idx="5"/>
            <a:endCxn id="188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3" name="Google Shape;1883;p72"/>
          <p:cNvCxnSpPr>
            <a:stCxn id="1874" idx="5"/>
            <a:endCxn id="1877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4" name="Google Shape;1884;p72"/>
          <p:cNvCxnSpPr>
            <a:stCxn id="1875" idx="5"/>
            <a:endCxn id="187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5" name="Google Shape;1885;p72"/>
          <p:cNvCxnSpPr>
            <a:stCxn id="1876" idx="3"/>
            <a:endCxn id="188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82" name="Google Shape;1882;p72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886" name="Google Shape;1886;p72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887" name="Google Shape;1887;p72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888" name="Google Shape;1888;p72"/>
          <p:cNvCxnSpPr>
            <a:stCxn id="1877" idx="3"/>
            <a:endCxn id="1887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89" name="Google Shape;1889;p72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90" name="Google Shape;1890;p72"/>
          <p:cNvCxnSpPr>
            <a:stCxn id="1874" idx="3"/>
            <a:endCxn id="1889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1" name="Google Shape;1891;p72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892" name="Google Shape;1892;p72"/>
          <p:cNvCxnSpPr>
            <a:stCxn id="1887" idx="5"/>
            <a:endCxn id="1893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3" name="Google Shape;1893;p72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1894" name="Google Shape;1894;p72"/>
          <p:cNvSpPr txBox="1"/>
          <p:nvPr/>
        </p:nvSpPr>
        <p:spPr>
          <a:xfrm>
            <a:off x="4534536" y="8509015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7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00" name="Google Shape;1900;p7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901" name="Google Shape;1901;p73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902" name="Google Shape;1902;p73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903" name="Google Shape;1903;p73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904" name="Google Shape;1904;p73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905" name="Google Shape;1905;p73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906" name="Google Shape;1906;p73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07" name="Google Shape;1907;p73"/>
          <p:cNvCxnSpPr>
            <a:stCxn id="1904" idx="3"/>
            <a:endCxn id="190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08" name="Google Shape;1908;p73"/>
          <p:cNvCxnSpPr>
            <a:stCxn id="1901" idx="3"/>
            <a:endCxn id="190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09" name="Google Shape;1909;p73"/>
          <p:cNvCxnSpPr>
            <a:stCxn id="1901" idx="5"/>
            <a:endCxn id="190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0" name="Google Shape;1910;p73"/>
          <p:cNvCxnSpPr>
            <a:stCxn id="1905" idx="5"/>
            <a:endCxn id="191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2" name="Google Shape;1912;p73"/>
          <p:cNvCxnSpPr>
            <a:stCxn id="1903" idx="5"/>
            <a:endCxn id="190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3" name="Google Shape;1913;p73"/>
          <p:cNvCxnSpPr>
            <a:stCxn id="1904" idx="5"/>
            <a:endCxn id="190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4" name="Google Shape;1914;p73"/>
          <p:cNvCxnSpPr>
            <a:stCxn id="1905" idx="3"/>
            <a:endCxn id="191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1" name="Google Shape;1911;p73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916" name="Google Shape;1916;p73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917" name="Google Shape;1917;p73"/>
          <p:cNvCxnSpPr>
            <a:stCxn id="1906" idx="3"/>
            <a:endCxn id="191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8" name="Google Shape;1918;p73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19" name="Google Shape;1919;p73"/>
          <p:cNvCxnSpPr>
            <a:stCxn id="1903" idx="3"/>
            <a:endCxn id="1918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0" name="Google Shape;1920;p73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921" name="Google Shape;1921;p73"/>
          <p:cNvCxnSpPr>
            <a:stCxn id="1916" idx="5"/>
            <a:endCxn id="1922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2" name="Google Shape;1922;p73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1923" name="Google Shape;1923;p73"/>
          <p:cNvSpPr txBox="1"/>
          <p:nvPr/>
        </p:nvSpPr>
        <p:spPr>
          <a:xfrm>
            <a:off x="9090357" y="5439206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201" name="Google Shape;201;p1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O: Delete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5478331" y="10795705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Delete 63</a:t>
            </a: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17543813" y="1241963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15573498" y="236022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19654648" y="2360221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13988144" y="332806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16629413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18356281" y="3398324"/>
            <a:ext cx="914400" cy="91440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rgbClr val="FFC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20960933" y="339832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13552714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16030698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17086613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18835252" y="4721432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20046533" y="472143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215" name="Google Shape;215;p11"/>
          <p:cNvCxnSpPr/>
          <p:nvPr/>
        </p:nvCxnSpPr>
        <p:spPr>
          <a:xfrm>
            <a:off x="16385967" y="2997532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" name="Google Shape;216;p11"/>
          <p:cNvCxnSpPr>
            <a:endCxn id="206" idx="7"/>
          </p:cNvCxnSpPr>
          <p:nvPr/>
        </p:nvCxnSpPr>
        <p:spPr>
          <a:xfrm flipH="1">
            <a:off x="14768633" y="299757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11"/>
          <p:cNvCxnSpPr/>
          <p:nvPr/>
        </p:nvCxnSpPr>
        <p:spPr>
          <a:xfrm flipH="1">
            <a:off x="14009913" y="4242461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" name="Google Shape;218;p11"/>
          <p:cNvCxnSpPr>
            <a:stCxn id="207" idx="3"/>
            <a:endCxn id="211" idx="0"/>
          </p:cNvCxnSpPr>
          <p:nvPr/>
        </p:nvCxnSpPr>
        <p:spPr>
          <a:xfrm flipH="1">
            <a:off x="16487923" y="417881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9" name="Google Shape;219;p11"/>
          <p:cNvCxnSpPr>
            <a:endCxn id="212" idx="0"/>
          </p:cNvCxnSpPr>
          <p:nvPr/>
        </p:nvCxnSpPr>
        <p:spPr>
          <a:xfrm>
            <a:off x="17296013" y="424233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11"/>
          <p:cNvCxnSpPr>
            <a:endCxn id="204" idx="7"/>
          </p:cNvCxnSpPr>
          <p:nvPr/>
        </p:nvCxnSpPr>
        <p:spPr>
          <a:xfrm flipH="1">
            <a:off x="16353988" y="190373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" name="Google Shape;221;p11"/>
          <p:cNvCxnSpPr>
            <a:endCxn id="205" idx="1"/>
          </p:cNvCxnSpPr>
          <p:nvPr/>
        </p:nvCxnSpPr>
        <p:spPr>
          <a:xfrm>
            <a:off x="18458359" y="178553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2" name="Google Shape;222;p11"/>
          <p:cNvCxnSpPr>
            <a:endCxn id="209" idx="1"/>
          </p:cNvCxnSpPr>
          <p:nvPr/>
        </p:nvCxnSpPr>
        <p:spPr>
          <a:xfrm>
            <a:off x="20467244" y="307683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" name="Google Shape;223;p11"/>
          <p:cNvCxnSpPr/>
          <p:nvPr/>
        </p:nvCxnSpPr>
        <p:spPr>
          <a:xfrm flipH="1">
            <a:off x="20780980" y="4222368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" name="Google Shape;224;p11"/>
          <p:cNvCxnSpPr>
            <a:endCxn id="213" idx="0"/>
          </p:cNvCxnSpPr>
          <p:nvPr/>
        </p:nvCxnSpPr>
        <p:spPr>
          <a:xfrm>
            <a:off x="18942052" y="424233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5" name="Google Shape;225;p11"/>
          <p:cNvCxnSpPr>
            <a:endCxn id="208" idx="7"/>
          </p:cNvCxnSpPr>
          <p:nvPr/>
        </p:nvCxnSpPr>
        <p:spPr>
          <a:xfrm flipH="1">
            <a:off x="19136770" y="303783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" name="Google Shape;226;p11"/>
          <p:cNvSpPr txBox="1"/>
          <p:nvPr/>
        </p:nvSpPr>
        <p:spPr>
          <a:xfrm>
            <a:off x="15787253" y="6401836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Delete 50</a:t>
            </a:r>
            <a:endParaRPr/>
          </a:p>
        </p:txBody>
      </p:sp>
      <p:sp>
        <p:nvSpPr>
          <p:cNvPr id="227" name="Google Shape;227;p11"/>
          <p:cNvSpPr/>
          <p:nvPr/>
        </p:nvSpPr>
        <p:spPr>
          <a:xfrm>
            <a:off x="17687148" y="7455097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>
            <a:off x="15716834" y="857335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292C2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292C2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9797984" y="8573355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14131480" y="9541195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16772748" y="9611458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18499619" y="9611458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21104270" y="9611458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13696052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16174034" y="10934566"/>
            <a:ext cx="914400" cy="914400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17229948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8978589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20189870" y="10934566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/>
          </a:p>
        </p:txBody>
      </p:sp>
      <p:cxnSp>
        <p:nvCxnSpPr>
          <p:cNvPr id="239" name="Google Shape;239;p11"/>
          <p:cNvCxnSpPr/>
          <p:nvPr/>
        </p:nvCxnSpPr>
        <p:spPr>
          <a:xfrm>
            <a:off x="16529305" y="9210666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0" name="Google Shape;240;p11"/>
          <p:cNvCxnSpPr>
            <a:endCxn id="230" idx="7"/>
          </p:cNvCxnSpPr>
          <p:nvPr/>
        </p:nvCxnSpPr>
        <p:spPr>
          <a:xfrm flipH="1">
            <a:off x="14911969" y="9210706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" name="Google Shape;241;p11"/>
          <p:cNvCxnSpPr/>
          <p:nvPr/>
        </p:nvCxnSpPr>
        <p:spPr>
          <a:xfrm flipH="1">
            <a:off x="14153251" y="10455595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" name="Google Shape;242;p11"/>
          <p:cNvCxnSpPr>
            <a:stCxn id="231" idx="3"/>
            <a:endCxn id="235" idx="0"/>
          </p:cNvCxnSpPr>
          <p:nvPr/>
        </p:nvCxnSpPr>
        <p:spPr>
          <a:xfrm flipH="1">
            <a:off x="16631259" y="10391947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" name="Google Shape;243;p11"/>
          <p:cNvCxnSpPr>
            <a:endCxn id="236" idx="0"/>
          </p:cNvCxnSpPr>
          <p:nvPr/>
        </p:nvCxnSpPr>
        <p:spPr>
          <a:xfrm>
            <a:off x="17439348" y="10455466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" name="Google Shape;244;p11"/>
          <p:cNvCxnSpPr>
            <a:endCxn id="228" idx="7"/>
          </p:cNvCxnSpPr>
          <p:nvPr/>
        </p:nvCxnSpPr>
        <p:spPr>
          <a:xfrm flipH="1">
            <a:off x="16497324" y="8116865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" name="Google Shape;245;p11"/>
          <p:cNvCxnSpPr>
            <a:endCxn id="229" idx="1"/>
          </p:cNvCxnSpPr>
          <p:nvPr/>
        </p:nvCxnSpPr>
        <p:spPr>
          <a:xfrm>
            <a:off x="18601695" y="7998665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" name="Google Shape;246;p11"/>
          <p:cNvCxnSpPr>
            <a:endCxn id="233" idx="1"/>
          </p:cNvCxnSpPr>
          <p:nvPr/>
        </p:nvCxnSpPr>
        <p:spPr>
          <a:xfrm>
            <a:off x="20610581" y="9289969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11"/>
          <p:cNvCxnSpPr/>
          <p:nvPr/>
        </p:nvCxnSpPr>
        <p:spPr>
          <a:xfrm flipH="1">
            <a:off x="20924316" y="10435502"/>
            <a:ext cx="323290" cy="49906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" name="Google Shape;248;p11"/>
          <p:cNvCxnSpPr>
            <a:endCxn id="237" idx="0"/>
          </p:cNvCxnSpPr>
          <p:nvPr/>
        </p:nvCxnSpPr>
        <p:spPr>
          <a:xfrm>
            <a:off x="19085389" y="10455466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" name="Google Shape;249;p11"/>
          <p:cNvCxnSpPr>
            <a:endCxn id="232" idx="7"/>
          </p:cNvCxnSpPr>
          <p:nvPr/>
        </p:nvCxnSpPr>
        <p:spPr>
          <a:xfrm flipH="1">
            <a:off x="19280108" y="9250969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0" name="Google Shape;250;p11"/>
          <p:cNvSpPr txBox="1"/>
          <p:nvPr/>
        </p:nvSpPr>
        <p:spPr>
          <a:xfrm>
            <a:off x="15930591" y="12614970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Delete 22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7234890" y="5635832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5264576" y="675409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/>
          </a:p>
        </p:txBody>
      </p:sp>
      <p:sp>
        <p:nvSpPr>
          <p:cNvPr id="253" name="Google Shape;253;p11"/>
          <p:cNvSpPr/>
          <p:nvPr/>
        </p:nvSpPr>
        <p:spPr>
          <a:xfrm>
            <a:off x="9345726" y="6754090"/>
            <a:ext cx="914400" cy="914400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rgbClr val="00B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3679221" y="7721930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6320490" y="779219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3243792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5721776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6777690" y="911530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9" name="Google Shape;259;p11"/>
          <p:cNvCxnSpPr/>
          <p:nvPr/>
        </p:nvCxnSpPr>
        <p:spPr>
          <a:xfrm>
            <a:off x="6077045" y="7391401"/>
            <a:ext cx="441210" cy="46444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0" name="Google Shape;260;p11"/>
          <p:cNvCxnSpPr>
            <a:endCxn id="254" idx="7"/>
          </p:cNvCxnSpPr>
          <p:nvPr/>
        </p:nvCxnSpPr>
        <p:spPr>
          <a:xfrm flipH="1">
            <a:off x="4459710" y="7391440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" name="Google Shape;261;p11"/>
          <p:cNvCxnSpPr/>
          <p:nvPr/>
        </p:nvCxnSpPr>
        <p:spPr>
          <a:xfrm flipH="1">
            <a:off x="3700992" y="8636330"/>
            <a:ext cx="299357" cy="47897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2" name="Google Shape;262;p11"/>
          <p:cNvCxnSpPr>
            <a:stCxn id="255" idx="3"/>
            <a:endCxn id="257" idx="0"/>
          </p:cNvCxnSpPr>
          <p:nvPr/>
        </p:nvCxnSpPr>
        <p:spPr>
          <a:xfrm flipH="1">
            <a:off x="6179001" y="8572682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" name="Google Shape;263;p11"/>
          <p:cNvCxnSpPr>
            <a:endCxn id="258" idx="0"/>
          </p:cNvCxnSpPr>
          <p:nvPr/>
        </p:nvCxnSpPr>
        <p:spPr>
          <a:xfrm>
            <a:off x="6987090" y="8636201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" name="Google Shape;264;p11"/>
          <p:cNvCxnSpPr>
            <a:endCxn id="252" idx="7"/>
          </p:cNvCxnSpPr>
          <p:nvPr/>
        </p:nvCxnSpPr>
        <p:spPr>
          <a:xfrm flipH="1">
            <a:off x="6045065" y="6297601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5" name="Google Shape;265;p11"/>
          <p:cNvCxnSpPr>
            <a:endCxn id="253" idx="1"/>
          </p:cNvCxnSpPr>
          <p:nvPr/>
        </p:nvCxnSpPr>
        <p:spPr>
          <a:xfrm>
            <a:off x="8149437" y="6179401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" name="Google Shape;266;p11"/>
          <p:cNvCxnSpPr>
            <a:stCxn id="205" idx="4"/>
          </p:cNvCxnSpPr>
          <p:nvPr/>
        </p:nvCxnSpPr>
        <p:spPr>
          <a:xfrm flipH="1">
            <a:off x="19435648" y="3274621"/>
            <a:ext cx="676200" cy="14469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" name="Google Shape;267;p11"/>
          <p:cNvSpPr txBox="1"/>
          <p:nvPr/>
        </p:nvSpPr>
        <p:spPr>
          <a:xfrm>
            <a:off x="9279135" y="4026983"/>
            <a:ext cx="4113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Average: O(h)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12544456" y="7179984"/>
            <a:ext cx="4113130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Worst: O(h)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642025" y="4460074"/>
            <a:ext cx="41130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Best: O(</a:t>
            </a:r>
            <a:r>
              <a:rPr lang="en-US" sz="5000">
                <a:solidFill>
                  <a:srgbClr val="00B050"/>
                </a:solidFill>
              </a:rPr>
              <a:t>h</a:t>
            </a: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>
              <a:solidFill>
                <a:srgbClr val="00B050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lang="en-US" sz="4000">
                <a:solidFill>
                  <a:srgbClr val="00B050"/>
                </a:solidFill>
              </a:rPr>
              <a:t>h of the smallest-height sub-tree</a:t>
            </a:r>
            <a:endParaRPr sz="4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7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29" name="Google Shape;1929;p7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930" name="Google Shape;1930;p74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931" name="Google Shape;1931;p74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932" name="Google Shape;1932;p74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933" name="Google Shape;1933;p74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934" name="Google Shape;1934;p74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935" name="Google Shape;1935;p74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36" name="Google Shape;1936;p74"/>
          <p:cNvCxnSpPr>
            <a:stCxn id="1933" idx="3"/>
            <a:endCxn id="193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37" name="Google Shape;1937;p74"/>
          <p:cNvCxnSpPr>
            <a:stCxn id="1930" idx="3"/>
            <a:endCxn id="193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38" name="Google Shape;1938;p74"/>
          <p:cNvCxnSpPr>
            <a:stCxn id="1930" idx="5"/>
            <a:endCxn id="193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39" name="Google Shape;1939;p74"/>
          <p:cNvCxnSpPr>
            <a:stCxn id="1934" idx="5"/>
            <a:endCxn id="194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1" name="Google Shape;1941;p74"/>
          <p:cNvCxnSpPr>
            <a:stCxn id="1932" idx="5"/>
            <a:endCxn id="193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2" name="Google Shape;1942;p74"/>
          <p:cNvCxnSpPr>
            <a:stCxn id="1933" idx="5"/>
            <a:endCxn id="193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3" name="Google Shape;1943;p74"/>
          <p:cNvCxnSpPr>
            <a:stCxn id="1934" idx="3"/>
            <a:endCxn id="194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0" name="Google Shape;1940;p74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944" name="Google Shape;1944;p74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945" name="Google Shape;1945;p74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1946" name="Google Shape;1946;p74"/>
          <p:cNvCxnSpPr>
            <a:stCxn id="1935" idx="3"/>
            <a:endCxn id="194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7" name="Google Shape;1947;p74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48" name="Google Shape;1948;p74"/>
          <p:cNvCxnSpPr>
            <a:stCxn id="1932" idx="3"/>
            <a:endCxn id="194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9" name="Google Shape;1949;p74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950" name="Google Shape;1950;p74"/>
          <p:cNvCxnSpPr>
            <a:stCxn id="1945" idx="5"/>
            <a:endCxn id="1951" idx="0"/>
          </p:cNvCxnSpPr>
          <p:nvPr/>
        </p:nvCxnSpPr>
        <p:spPr>
          <a:xfrm>
            <a:off x="8837500" y="9363260"/>
            <a:ext cx="505800" cy="80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1" name="Google Shape;1951;p74"/>
          <p:cNvSpPr/>
          <p:nvPr/>
        </p:nvSpPr>
        <p:spPr>
          <a:xfrm>
            <a:off x="8733615" y="1017069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sp>
        <p:nvSpPr>
          <p:cNvPr id="1952" name="Google Shape;1952;p74"/>
          <p:cNvSpPr txBox="1"/>
          <p:nvPr/>
        </p:nvSpPr>
        <p:spPr>
          <a:xfrm>
            <a:off x="9090357" y="5439206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  <p:sp>
        <p:nvSpPr>
          <p:cNvPr id="1953" name="Google Shape;1953;p74"/>
          <p:cNvSpPr txBox="1"/>
          <p:nvPr/>
        </p:nvSpPr>
        <p:spPr>
          <a:xfrm>
            <a:off x="1894166" y="7834191"/>
            <a:ext cx="3982060" cy="253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 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7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59" name="Google Shape;1959;p7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960" name="Google Shape;1960;p75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961" name="Google Shape;1961;p75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962" name="Google Shape;1962;p75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963" name="Google Shape;1963;p75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964" name="Google Shape;1964;p75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965" name="Google Shape;1965;p75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66" name="Google Shape;1966;p75"/>
          <p:cNvCxnSpPr>
            <a:stCxn id="1963" idx="3"/>
            <a:endCxn id="196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67" name="Google Shape;1967;p75"/>
          <p:cNvCxnSpPr>
            <a:stCxn id="1960" idx="3"/>
            <a:endCxn id="196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68" name="Google Shape;1968;p75"/>
          <p:cNvCxnSpPr>
            <a:stCxn id="1960" idx="5"/>
            <a:endCxn id="196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69" name="Google Shape;1969;p75"/>
          <p:cNvCxnSpPr>
            <a:stCxn id="1964" idx="5"/>
            <a:endCxn id="197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1" name="Google Shape;1971;p75"/>
          <p:cNvCxnSpPr>
            <a:stCxn id="1962" idx="5"/>
            <a:endCxn id="196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2" name="Google Shape;1972;p75"/>
          <p:cNvCxnSpPr>
            <a:stCxn id="1963" idx="5"/>
            <a:endCxn id="196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3" name="Google Shape;1973;p75"/>
          <p:cNvCxnSpPr>
            <a:stCxn id="1964" idx="3"/>
            <a:endCxn id="197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0" name="Google Shape;1970;p75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1974" name="Google Shape;1974;p75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1975" name="Google Shape;1975;p75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/>
          </a:p>
        </p:txBody>
      </p:sp>
      <p:cxnSp>
        <p:nvCxnSpPr>
          <p:cNvPr id="1976" name="Google Shape;1976;p75"/>
          <p:cNvCxnSpPr>
            <a:stCxn id="1965" idx="3"/>
            <a:endCxn id="197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7" name="Google Shape;1977;p75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8" name="Google Shape;1978;p75"/>
          <p:cNvCxnSpPr>
            <a:stCxn id="1962" idx="3"/>
            <a:endCxn id="197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9" name="Google Shape;1979;p75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1980" name="Google Shape;1980;p75"/>
          <p:cNvCxnSpPr>
            <a:stCxn id="1975" idx="3"/>
            <a:endCxn id="1981" idx="0"/>
          </p:cNvCxnSpPr>
          <p:nvPr/>
        </p:nvCxnSpPr>
        <p:spPr>
          <a:xfrm flipH="1">
            <a:off x="7327995" y="9363260"/>
            <a:ext cx="6474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1" name="Google Shape;1981;p75"/>
          <p:cNvSpPr/>
          <p:nvPr/>
        </p:nvSpPr>
        <p:spPr>
          <a:xfrm>
            <a:off x="6718401" y="10170949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1982" name="Google Shape;1982;p75"/>
          <p:cNvSpPr txBox="1"/>
          <p:nvPr/>
        </p:nvSpPr>
        <p:spPr>
          <a:xfrm>
            <a:off x="9090357" y="5439206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  <p:sp>
        <p:nvSpPr>
          <p:cNvPr id="1983" name="Google Shape;1983;p75"/>
          <p:cNvSpPr txBox="1"/>
          <p:nvPr/>
        </p:nvSpPr>
        <p:spPr>
          <a:xfrm>
            <a:off x="1894166" y="7834191"/>
            <a:ext cx="3982060" cy="253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989" name="Google Shape;1989;p7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990" name="Google Shape;1990;p76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1991" name="Google Shape;1991;p76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1992" name="Google Shape;1992;p76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1993" name="Google Shape;1993;p76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1994" name="Google Shape;1994;p76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1995" name="Google Shape;1995;p76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96" name="Google Shape;1996;p76"/>
          <p:cNvCxnSpPr>
            <a:stCxn id="1993" idx="3"/>
            <a:endCxn id="199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97" name="Google Shape;1997;p76"/>
          <p:cNvCxnSpPr>
            <a:stCxn id="1990" idx="3"/>
            <a:endCxn id="199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98" name="Google Shape;1998;p76"/>
          <p:cNvCxnSpPr>
            <a:stCxn id="1990" idx="5"/>
            <a:endCxn id="199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99" name="Google Shape;1999;p76"/>
          <p:cNvCxnSpPr>
            <a:stCxn id="1994" idx="5"/>
            <a:endCxn id="200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1" name="Google Shape;2001;p76"/>
          <p:cNvCxnSpPr>
            <a:stCxn id="1992" idx="5"/>
            <a:endCxn id="199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2" name="Google Shape;2002;p76"/>
          <p:cNvCxnSpPr>
            <a:stCxn id="1993" idx="5"/>
            <a:endCxn id="199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3" name="Google Shape;2003;p76"/>
          <p:cNvCxnSpPr>
            <a:stCxn id="1994" idx="3"/>
            <a:endCxn id="200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0" name="Google Shape;2000;p76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004" name="Google Shape;2004;p76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005" name="Google Shape;2005;p76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006" name="Google Shape;2006;p76"/>
          <p:cNvCxnSpPr>
            <a:stCxn id="1995" idx="3"/>
            <a:endCxn id="200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7" name="Google Shape;2007;p76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08" name="Google Shape;2008;p76"/>
          <p:cNvCxnSpPr>
            <a:stCxn id="1992" idx="3"/>
            <a:endCxn id="200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9" name="Google Shape;2009;p76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2010" name="Google Shape;2010;p76"/>
          <p:cNvCxnSpPr>
            <a:stCxn id="1995" idx="5"/>
            <a:endCxn id="2011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11" name="Google Shape;2011;p76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012" name="Google Shape;2012;p76"/>
          <p:cNvSpPr txBox="1"/>
          <p:nvPr/>
        </p:nvSpPr>
        <p:spPr>
          <a:xfrm>
            <a:off x="9090357" y="5439206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2</a:t>
            </a:r>
            <a:endParaRPr/>
          </a:p>
        </p:txBody>
      </p:sp>
      <p:sp>
        <p:nvSpPr>
          <p:cNvPr id="2013" name="Google Shape;2013;p76"/>
          <p:cNvSpPr txBox="1"/>
          <p:nvPr/>
        </p:nvSpPr>
        <p:spPr>
          <a:xfrm>
            <a:off x="1894166" y="7834191"/>
            <a:ext cx="4309182" cy="253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7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019" name="Google Shape;2019;p7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020" name="Google Shape;2020;p77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021" name="Google Shape;2021;p77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022" name="Google Shape;2022;p77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023" name="Google Shape;2023;p77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024" name="Google Shape;2024;p77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025" name="Google Shape;2025;p77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26" name="Google Shape;2026;p77"/>
          <p:cNvCxnSpPr>
            <a:stCxn id="2023" idx="3"/>
            <a:endCxn id="202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7" name="Google Shape;2027;p77"/>
          <p:cNvCxnSpPr>
            <a:stCxn id="2020" idx="3"/>
            <a:endCxn id="202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8" name="Google Shape;2028;p77"/>
          <p:cNvCxnSpPr>
            <a:stCxn id="2020" idx="5"/>
            <a:endCxn id="202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9" name="Google Shape;2029;p77"/>
          <p:cNvCxnSpPr>
            <a:stCxn id="2024" idx="5"/>
            <a:endCxn id="203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1" name="Google Shape;2031;p77"/>
          <p:cNvCxnSpPr>
            <a:stCxn id="2022" idx="5"/>
            <a:endCxn id="202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2" name="Google Shape;2032;p77"/>
          <p:cNvCxnSpPr>
            <a:stCxn id="2023" idx="5"/>
            <a:endCxn id="202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3" name="Google Shape;2033;p77"/>
          <p:cNvCxnSpPr>
            <a:stCxn id="2024" idx="3"/>
            <a:endCxn id="203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0" name="Google Shape;2030;p77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034" name="Google Shape;2034;p77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035" name="Google Shape;2035;p77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036" name="Google Shape;2036;p77"/>
          <p:cNvCxnSpPr>
            <a:stCxn id="2025" idx="3"/>
            <a:endCxn id="203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7" name="Google Shape;2037;p77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38" name="Google Shape;2038;p77"/>
          <p:cNvCxnSpPr>
            <a:stCxn id="2022" idx="3"/>
            <a:endCxn id="203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9" name="Google Shape;2039;p77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2040" name="Google Shape;2040;p77"/>
          <p:cNvCxnSpPr>
            <a:stCxn id="2025" idx="5"/>
            <a:endCxn id="2041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1" name="Google Shape;2041;p77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042" name="Google Shape;2042;p77"/>
          <p:cNvSpPr txBox="1"/>
          <p:nvPr/>
        </p:nvSpPr>
        <p:spPr>
          <a:xfrm>
            <a:off x="9090357" y="5439206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  <p:sp>
        <p:nvSpPr>
          <p:cNvPr id="2043" name="Google Shape;2043;p77"/>
          <p:cNvSpPr txBox="1"/>
          <p:nvPr/>
        </p:nvSpPr>
        <p:spPr>
          <a:xfrm>
            <a:off x="1894166" y="7834191"/>
            <a:ext cx="4309182" cy="253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12 Left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15 Right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7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049" name="Google Shape;2049;p7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050" name="Google Shape;2050;p78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051" name="Google Shape;2051;p78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052" name="Google Shape;2052;p78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053" name="Google Shape;2053;p78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054" name="Google Shape;2054;p78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055" name="Google Shape;2055;p78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56" name="Google Shape;2056;p78"/>
          <p:cNvCxnSpPr>
            <a:stCxn id="2053" idx="3"/>
            <a:endCxn id="205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7" name="Google Shape;2057;p78"/>
          <p:cNvCxnSpPr>
            <a:stCxn id="2050" idx="3"/>
            <a:endCxn id="2052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8" name="Google Shape;2058;p78"/>
          <p:cNvCxnSpPr>
            <a:stCxn id="2050" idx="5"/>
            <a:endCxn id="205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9" name="Google Shape;2059;p78"/>
          <p:cNvCxnSpPr>
            <a:stCxn id="2054" idx="5"/>
            <a:endCxn id="206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1" name="Google Shape;2061;p78"/>
          <p:cNvCxnSpPr>
            <a:stCxn id="2052" idx="5"/>
            <a:endCxn id="2055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2" name="Google Shape;2062;p78"/>
          <p:cNvCxnSpPr>
            <a:stCxn id="2053" idx="5"/>
            <a:endCxn id="205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3" name="Google Shape;2063;p78"/>
          <p:cNvCxnSpPr>
            <a:stCxn id="2054" idx="3"/>
            <a:endCxn id="206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60" name="Google Shape;2060;p78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064" name="Google Shape;2064;p78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065" name="Google Shape;2065;p78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066" name="Google Shape;2066;p78"/>
          <p:cNvCxnSpPr>
            <a:stCxn id="2055" idx="3"/>
            <a:endCxn id="2065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67" name="Google Shape;2067;p78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68" name="Google Shape;2068;p78"/>
          <p:cNvCxnSpPr>
            <a:stCxn id="2052" idx="3"/>
            <a:endCxn id="2067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69" name="Google Shape;2069;p78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2070" name="Google Shape;2070;p78"/>
          <p:cNvCxnSpPr>
            <a:stCxn id="2055" idx="5"/>
            <a:endCxn id="2071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1" name="Google Shape;2071;p78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072" name="Google Shape;2072;p78"/>
          <p:cNvSpPr txBox="1"/>
          <p:nvPr/>
        </p:nvSpPr>
        <p:spPr>
          <a:xfrm>
            <a:off x="8777091" y="4753848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7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078" name="Google Shape;2078;p7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079" name="Google Shape;2079;p79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080" name="Google Shape;2080;p79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081" name="Google Shape;2081;p79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082" name="Google Shape;2082;p79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083" name="Google Shape;2083;p79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084" name="Google Shape;2084;p79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85" name="Google Shape;2085;p79"/>
          <p:cNvCxnSpPr>
            <a:stCxn id="2082" idx="3"/>
            <a:endCxn id="208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6" name="Google Shape;2086;p79"/>
          <p:cNvCxnSpPr>
            <a:stCxn id="2079" idx="3"/>
            <a:endCxn id="2081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7" name="Google Shape;2087;p79"/>
          <p:cNvCxnSpPr>
            <a:stCxn id="2079" idx="5"/>
            <a:endCxn id="208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8" name="Google Shape;2088;p79"/>
          <p:cNvCxnSpPr>
            <a:stCxn id="2083" idx="5"/>
            <a:endCxn id="208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90" name="Google Shape;2090;p79"/>
          <p:cNvCxnSpPr>
            <a:stCxn id="2081" idx="5"/>
            <a:endCxn id="2084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91" name="Google Shape;2091;p79"/>
          <p:cNvCxnSpPr>
            <a:stCxn id="2082" idx="5"/>
            <a:endCxn id="208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92" name="Google Shape;2092;p79"/>
          <p:cNvCxnSpPr>
            <a:stCxn id="2083" idx="3"/>
            <a:endCxn id="2093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9" name="Google Shape;2089;p79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093" name="Google Shape;2093;p79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094" name="Google Shape;2094;p79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095" name="Google Shape;2095;p79"/>
          <p:cNvCxnSpPr>
            <a:stCxn id="2084" idx="3"/>
            <a:endCxn id="2094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6" name="Google Shape;2096;p79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97" name="Google Shape;2097;p79"/>
          <p:cNvCxnSpPr>
            <a:stCxn id="2081" idx="3"/>
            <a:endCxn id="2096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8" name="Google Shape;2098;p79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2099" name="Google Shape;2099;p79"/>
          <p:cNvCxnSpPr>
            <a:stCxn id="2084" idx="5"/>
            <a:endCxn id="210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0" name="Google Shape;2100;p79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101" name="Google Shape;2101;p79"/>
          <p:cNvSpPr txBox="1"/>
          <p:nvPr/>
        </p:nvSpPr>
        <p:spPr>
          <a:xfrm>
            <a:off x="6657147" y="3200487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8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107" name="Google Shape;2107;p8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108" name="Google Shape;2108;p8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109" name="Google Shape;2109;p8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110" name="Google Shape;2110;p80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111" name="Google Shape;2111;p8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112" name="Google Shape;2112;p8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113" name="Google Shape;2113;p80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14" name="Google Shape;2114;p80"/>
          <p:cNvCxnSpPr>
            <a:stCxn id="2111" idx="3"/>
            <a:endCxn id="2112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5" name="Google Shape;2115;p80"/>
          <p:cNvCxnSpPr>
            <a:stCxn id="2108" idx="3"/>
            <a:endCxn id="2110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6" name="Google Shape;2116;p80"/>
          <p:cNvCxnSpPr>
            <a:stCxn id="2108" idx="5"/>
            <a:endCxn id="2111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7" name="Google Shape;2117;p80"/>
          <p:cNvCxnSpPr>
            <a:stCxn id="2112" idx="5"/>
            <a:endCxn id="2118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9" name="Google Shape;2119;p80"/>
          <p:cNvCxnSpPr>
            <a:stCxn id="2110" idx="5"/>
            <a:endCxn id="2113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0" name="Google Shape;2120;p80"/>
          <p:cNvCxnSpPr>
            <a:stCxn id="2111" idx="5"/>
            <a:endCxn id="2109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21" name="Google Shape;2121;p80"/>
          <p:cNvCxnSpPr>
            <a:stCxn id="2112" idx="3"/>
            <a:endCxn id="2122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18" name="Google Shape;2118;p8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122" name="Google Shape;2122;p8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123" name="Google Shape;2123;p8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124" name="Google Shape;2124;p80"/>
          <p:cNvCxnSpPr>
            <a:stCxn id="2113" idx="3"/>
            <a:endCxn id="2123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25" name="Google Shape;2125;p80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26" name="Google Shape;2126;p80"/>
          <p:cNvCxnSpPr>
            <a:stCxn id="2110" idx="3"/>
            <a:endCxn id="2125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27" name="Google Shape;2127;p80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13</a:t>
            </a:r>
            <a:endParaRPr/>
          </a:p>
        </p:txBody>
      </p:sp>
      <p:cxnSp>
        <p:nvCxnSpPr>
          <p:cNvPr id="2128" name="Google Shape;2128;p80"/>
          <p:cNvCxnSpPr>
            <a:stCxn id="2113" idx="5"/>
            <a:endCxn id="2129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29" name="Google Shape;2129;p80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130" name="Google Shape;2130;p80"/>
          <p:cNvSpPr txBox="1"/>
          <p:nvPr/>
        </p:nvSpPr>
        <p:spPr>
          <a:xfrm>
            <a:off x="6657147" y="3115849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8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136" name="Google Shape;2136;p8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2137" name="Google Shape;2137;p81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138" name="Google Shape;2138;p81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139" name="Google Shape;2139;p81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140" name="Google Shape;2140;p81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141" name="Google Shape;2141;p81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142" name="Google Shape;2142;p81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43" name="Google Shape;2143;p81"/>
          <p:cNvCxnSpPr>
            <a:stCxn id="2140" idx="3"/>
            <a:endCxn id="2141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44" name="Google Shape;2144;p81"/>
          <p:cNvCxnSpPr>
            <a:stCxn id="2137" idx="3"/>
            <a:endCxn id="2139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45" name="Google Shape;2145;p81"/>
          <p:cNvCxnSpPr>
            <a:stCxn id="2137" idx="5"/>
            <a:endCxn id="2140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46" name="Google Shape;2146;p81"/>
          <p:cNvCxnSpPr>
            <a:stCxn id="2141" idx="5"/>
            <a:endCxn id="2147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48" name="Google Shape;2148;p81"/>
          <p:cNvCxnSpPr>
            <a:stCxn id="2139" idx="5"/>
            <a:endCxn id="2142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49" name="Google Shape;2149;p81"/>
          <p:cNvCxnSpPr>
            <a:stCxn id="2140" idx="5"/>
            <a:endCxn id="2138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50" name="Google Shape;2150;p81"/>
          <p:cNvCxnSpPr>
            <a:stCxn id="2141" idx="3"/>
            <a:endCxn id="2151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7" name="Google Shape;2147;p81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151" name="Google Shape;2151;p81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152" name="Google Shape;2152;p81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153" name="Google Shape;2153;p81"/>
          <p:cNvCxnSpPr>
            <a:stCxn id="2142" idx="3"/>
            <a:endCxn id="2152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4" name="Google Shape;2154;p81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5" name="Google Shape;2155;p81"/>
          <p:cNvCxnSpPr>
            <a:stCxn id="2139" idx="3"/>
            <a:endCxn id="2154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56" name="Google Shape;2156;p81"/>
          <p:cNvCxnSpPr>
            <a:stCxn id="2142" idx="5"/>
            <a:endCxn id="2157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7" name="Google Shape;2157;p81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8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163" name="Google Shape;2163;p8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2164" name="Google Shape;2164;p82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165" name="Google Shape;2165;p82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166" name="Google Shape;2166;p82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167" name="Google Shape;2167;p82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168" name="Google Shape;2168;p82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169" name="Google Shape;2169;p82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70" name="Google Shape;2170;p82"/>
          <p:cNvCxnSpPr>
            <a:stCxn id="2167" idx="3"/>
            <a:endCxn id="2168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1" name="Google Shape;2171;p82"/>
          <p:cNvCxnSpPr>
            <a:stCxn id="2164" idx="3"/>
            <a:endCxn id="2166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2" name="Google Shape;2172;p82"/>
          <p:cNvCxnSpPr>
            <a:stCxn id="2164" idx="5"/>
            <a:endCxn id="2167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3" name="Google Shape;2173;p82"/>
          <p:cNvCxnSpPr>
            <a:stCxn id="2168" idx="5"/>
            <a:endCxn id="2174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5" name="Google Shape;2175;p82"/>
          <p:cNvCxnSpPr>
            <a:stCxn id="2166" idx="5"/>
            <a:endCxn id="2169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6" name="Google Shape;2176;p82"/>
          <p:cNvCxnSpPr>
            <a:stCxn id="2167" idx="5"/>
            <a:endCxn id="2165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7" name="Google Shape;2177;p82"/>
          <p:cNvCxnSpPr>
            <a:stCxn id="2168" idx="3"/>
            <a:endCxn id="2178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74" name="Google Shape;2174;p82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178" name="Google Shape;2178;p82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179" name="Google Shape;2179;p82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180" name="Google Shape;2180;p82"/>
          <p:cNvCxnSpPr>
            <a:stCxn id="2169" idx="3"/>
            <a:endCxn id="2179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1" name="Google Shape;2181;p82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82" name="Google Shape;2182;p82"/>
          <p:cNvCxnSpPr>
            <a:stCxn id="2166" idx="3"/>
            <a:endCxn id="2181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3" name="Google Shape;2183;p82"/>
          <p:cNvCxnSpPr>
            <a:stCxn id="2169" idx="5"/>
            <a:endCxn id="2184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4" name="Google Shape;2184;p82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2185" name="Google Shape;2185;p82"/>
          <p:cNvCxnSpPr/>
          <p:nvPr/>
        </p:nvCxnSpPr>
        <p:spPr>
          <a:xfrm>
            <a:off x="13248413" y="11249966"/>
            <a:ext cx="262549" cy="97683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6" name="Google Shape;2186;p82"/>
          <p:cNvSpPr/>
          <p:nvPr/>
        </p:nvSpPr>
        <p:spPr>
          <a:xfrm>
            <a:off x="13069864" y="122268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8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192" name="Google Shape;2192;p8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2193" name="Google Shape;2193;p83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194" name="Google Shape;2194;p83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195" name="Google Shape;2195;p83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196" name="Google Shape;2196;p83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197" name="Google Shape;2197;p83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198" name="Google Shape;2198;p83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99" name="Google Shape;2199;p83"/>
          <p:cNvCxnSpPr>
            <a:stCxn id="2196" idx="3"/>
            <a:endCxn id="2197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0" name="Google Shape;2200;p83"/>
          <p:cNvCxnSpPr>
            <a:stCxn id="2193" idx="3"/>
            <a:endCxn id="2195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1" name="Google Shape;2201;p83"/>
          <p:cNvCxnSpPr>
            <a:stCxn id="2193" idx="5"/>
            <a:endCxn id="2196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2" name="Google Shape;2202;p83"/>
          <p:cNvCxnSpPr>
            <a:stCxn id="2197" idx="5"/>
            <a:endCxn id="2203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4" name="Google Shape;2204;p83"/>
          <p:cNvCxnSpPr>
            <a:stCxn id="2195" idx="5"/>
            <a:endCxn id="2198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5" name="Google Shape;2205;p83"/>
          <p:cNvCxnSpPr>
            <a:stCxn id="2196" idx="5"/>
            <a:endCxn id="2194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6" name="Google Shape;2206;p83"/>
          <p:cNvCxnSpPr>
            <a:stCxn id="2197" idx="3"/>
            <a:endCxn id="2207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3" name="Google Shape;2203;p83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207" name="Google Shape;2207;p83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208" name="Google Shape;2208;p83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209" name="Google Shape;2209;p83"/>
          <p:cNvCxnSpPr>
            <a:stCxn id="2198" idx="3"/>
            <a:endCxn id="2208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0" name="Google Shape;2210;p83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11" name="Google Shape;2211;p83"/>
          <p:cNvCxnSpPr>
            <a:stCxn id="2195" idx="3"/>
            <a:endCxn id="2210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2" name="Google Shape;2212;p83"/>
          <p:cNvCxnSpPr>
            <a:stCxn id="2198" idx="5"/>
            <a:endCxn id="2213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3" name="Google Shape;2213;p83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2214" name="Google Shape;2214;p83"/>
          <p:cNvCxnSpPr/>
          <p:nvPr/>
        </p:nvCxnSpPr>
        <p:spPr>
          <a:xfrm>
            <a:off x="13248413" y="11249966"/>
            <a:ext cx="262549" cy="97683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5" name="Google Shape;2215;p83"/>
          <p:cNvSpPr/>
          <p:nvPr/>
        </p:nvSpPr>
        <p:spPr>
          <a:xfrm>
            <a:off x="13069864" y="122268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2216" name="Google Shape;2216;p83"/>
          <p:cNvSpPr txBox="1"/>
          <p:nvPr/>
        </p:nvSpPr>
        <p:spPr>
          <a:xfrm>
            <a:off x="15701606" y="9542349"/>
            <a:ext cx="4309182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6000"/>
              <a:t>Each level has twice as many nodes as the previous level</a:t>
            </a:r>
            <a:endParaRPr sz="6000"/>
          </a:p>
        </p:txBody>
      </p:sp>
      <p:sp>
        <p:nvSpPr>
          <p:cNvPr id="275" name="Google Shape;275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276" name="Google Shape;276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  <p:graphicFrame>
        <p:nvGraphicFramePr>
          <p:cNvPr id="277" name="Google Shape;277;p12"/>
          <p:cNvGraphicFramePr/>
          <p:nvPr/>
        </p:nvGraphicFramePr>
        <p:xfrm>
          <a:off x="1524000" y="6426207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{DC5E1557-B78F-4C1F-A659-DD9A2BDC5D84}</a:tableStyleId>
              </a:tblPr>
              <a:tblGrid>
                <a:gridCol w="7112000"/>
                <a:gridCol w="7112000"/>
                <a:gridCol w="7112000"/>
              </a:tblGrid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# Nodes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# Nodes (in terms of level)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83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(h-1)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0"/>
                        <a:buFont typeface="Arial"/>
                        <a:buNone/>
                      </a:pPr>
                      <a:r>
                        <a:rPr b="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baseline="30000" lang="en-US" sz="5000">
                          <a:latin typeface="Arial"/>
                          <a:ea typeface="Arial"/>
                          <a:cs typeface="Arial"/>
                          <a:sym typeface="Arial"/>
                        </a:rPr>
                        <a:t>(h-1)</a:t>
                      </a:r>
                      <a:endParaRPr b="0" sz="5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8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222" name="Google Shape;2222;p8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2223" name="Google Shape;2223;p84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224" name="Google Shape;2224;p84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225" name="Google Shape;2225;p84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226" name="Google Shape;2226;p84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227" name="Google Shape;2227;p84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228" name="Google Shape;2228;p84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29" name="Google Shape;2229;p84"/>
          <p:cNvCxnSpPr>
            <a:stCxn id="2226" idx="3"/>
            <a:endCxn id="2227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0" name="Google Shape;2230;p84"/>
          <p:cNvCxnSpPr>
            <a:stCxn id="2223" idx="3"/>
            <a:endCxn id="2225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1" name="Google Shape;2231;p84"/>
          <p:cNvCxnSpPr>
            <a:stCxn id="2223" idx="5"/>
            <a:endCxn id="2226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2" name="Google Shape;2232;p84"/>
          <p:cNvCxnSpPr>
            <a:stCxn id="2227" idx="5"/>
            <a:endCxn id="2233" idx="0"/>
          </p:cNvCxnSpPr>
          <p:nvPr/>
        </p:nvCxnSpPr>
        <p:spPr>
          <a:xfrm>
            <a:off x="12807316" y="9053932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4" name="Google Shape;2234;p84"/>
          <p:cNvCxnSpPr>
            <a:stCxn id="2225" idx="5"/>
            <a:endCxn id="2228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5" name="Google Shape;2235;p84"/>
          <p:cNvCxnSpPr>
            <a:stCxn id="2226" idx="5"/>
            <a:endCxn id="2224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6" name="Google Shape;2236;p84"/>
          <p:cNvCxnSpPr>
            <a:stCxn id="2227" idx="3"/>
            <a:endCxn id="2237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33" name="Google Shape;2233;p84"/>
          <p:cNvSpPr/>
          <p:nvPr/>
        </p:nvSpPr>
        <p:spPr>
          <a:xfrm>
            <a:off x="12460264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2237" name="Google Shape;2237;p84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238" name="Google Shape;2238;p84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239" name="Google Shape;2239;p84"/>
          <p:cNvCxnSpPr>
            <a:stCxn id="2228" idx="3"/>
            <a:endCxn id="2238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0" name="Google Shape;2240;p84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41" name="Google Shape;2241;p84"/>
          <p:cNvCxnSpPr>
            <a:stCxn id="2225" idx="3"/>
            <a:endCxn id="2240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2" name="Google Shape;2242;p84"/>
          <p:cNvCxnSpPr>
            <a:stCxn id="2228" idx="5"/>
            <a:endCxn id="2243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3" name="Google Shape;2243;p84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2244" name="Google Shape;2244;p84"/>
          <p:cNvCxnSpPr/>
          <p:nvPr/>
        </p:nvCxnSpPr>
        <p:spPr>
          <a:xfrm flipH="1">
            <a:off x="11244932" y="11249966"/>
            <a:ext cx="287182" cy="97683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5" name="Google Shape;2245;p84"/>
          <p:cNvSpPr/>
          <p:nvPr/>
        </p:nvSpPr>
        <p:spPr>
          <a:xfrm>
            <a:off x="10547463" y="1231663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246" name="Google Shape;2246;p84"/>
          <p:cNvSpPr txBox="1"/>
          <p:nvPr/>
        </p:nvSpPr>
        <p:spPr>
          <a:xfrm>
            <a:off x="15701606" y="9542349"/>
            <a:ext cx="4309182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Left 21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8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252" name="Google Shape;2252;p8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2253" name="Google Shape;2253;p85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254" name="Google Shape;2254;p85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255" name="Google Shape;2255;p85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256" name="Google Shape;2256;p85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257" name="Google Shape;2257;p85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258" name="Google Shape;2258;p85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59" name="Google Shape;2259;p85"/>
          <p:cNvCxnSpPr>
            <a:stCxn id="2256" idx="3"/>
            <a:endCxn id="2257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0" name="Google Shape;2260;p85"/>
          <p:cNvCxnSpPr>
            <a:stCxn id="2253" idx="3"/>
            <a:endCxn id="2255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1" name="Google Shape;2261;p85"/>
          <p:cNvCxnSpPr>
            <a:stCxn id="2253" idx="5"/>
            <a:endCxn id="2256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2" name="Google Shape;2262;p85"/>
          <p:cNvCxnSpPr>
            <a:endCxn id="2263" idx="0"/>
          </p:cNvCxnSpPr>
          <p:nvPr/>
        </p:nvCxnSpPr>
        <p:spPr>
          <a:xfrm flipH="1">
            <a:off x="13385360" y="9053966"/>
            <a:ext cx="553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4" name="Google Shape;2264;p85"/>
          <p:cNvCxnSpPr>
            <a:stCxn id="2255" idx="5"/>
            <a:endCxn id="2258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5" name="Google Shape;2265;p85"/>
          <p:cNvCxnSpPr>
            <a:stCxn id="2256" idx="5"/>
            <a:endCxn id="2254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6" name="Google Shape;2266;p85"/>
          <p:cNvCxnSpPr>
            <a:stCxn id="2257" idx="3"/>
            <a:endCxn id="2267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3" name="Google Shape;2263;p85"/>
          <p:cNvSpPr/>
          <p:nvPr/>
        </p:nvSpPr>
        <p:spPr>
          <a:xfrm>
            <a:off x="12775760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2267" name="Google Shape;2267;p85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268" name="Google Shape;2268;p85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269" name="Google Shape;2269;p85"/>
          <p:cNvCxnSpPr>
            <a:stCxn id="2258" idx="3"/>
            <a:endCxn id="2268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70" name="Google Shape;2270;p85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71" name="Google Shape;2271;p85"/>
          <p:cNvCxnSpPr>
            <a:stCxn id="2255" idx="3"/>
            <a:endCxn id="2270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2" name="Google Shape;2272;p85"/>
          <p:cNvCxnSpPr>
            <a:stCxn id="2258" idx="5"/>
            <a:endCxn id="2273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73" name="Google Shape;2273;p85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2274" name="Google Shape;2274;p85"/>
          <p:cNvCxnSpPr>
            <a:endCxn id="2275" idx="0"/>
          </p:cNvCxnSpPr>
          <p:nvPr/>
        </p:nvCxnSpPr>
        <p:spPr>
          <a:xfrm>
            <a:off x="14597291" y="9124466"/>
            <a:ext cx="450600" cy="90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75" name="Google Shape;2275;p85"/>
          <p:cNvSpPr/>
          <p:nvPr/>
        </p:nvSpPr>
        <p:spPr>
          <a:xfrm>
            <a:off x="14438291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276" name="Google Shape;2276;p85"/>
          <p:cNvSpPr txBox="1"/>
          <p:nvPr/>
        </p:nvSpPr>
        <p:spPr>
          <a:xfrm>
            <a:off x="15701606" y="9542349"/>
            <a:ext cx="4309182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Right 25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8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282" name="Google Shape;2282;p8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Insertion: What does the tree look like after inserting 24?</a:t>
            </a:r>
            <a:endParaRPr/>
          </a:p>
        </p:txBody>
      </p:sp>
      <p:sp>
        <p:nvSpPr>
          <p:cNvPr id="2283" name="Google Shape;2283;p86"/>
          <p:cNvSpPr/>
          <p:nvPr/>
        </p:nvSpPr>
        <p:spPr>
          <a:xfrm>
            <a:off x="10238565" y="483870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284" name="Google Shape;2284;p86"/>
          <p:cNvSpPr/>
          <p:nvPr/>
        </p:nvSpPr>
        <p:spPr>
          <a:xfrm>
            <a:off x="136234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285" name="Google Shape;2285;p86"/>
          <p:cNvSpPr/>
          <p:nvPr/>
        </p:nvSpPr>
        <p:spPr>
          <a:xfrm>
            <a:off x="7965824" y="633701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286" name="Google Shape;2286;p86"/>
          <p:cNvSpPr/>
          <p:nvPr/>
        </p:nvSpPr>
        <p:spPr>
          <a:xfrm>
            <a:off x="12638812" y="63367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287" name="Google Shape;2287;p86"/>
          <p:cNvSpPr/>
          <p:nvPr/>
        </p:nvSpPr>
        <p:spPr>
          <a:xfrm>
            <a:off x="11766663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288" name="Google Shape;2288;p86"/>
          <p:cNvSpPr/>
          <p:nvPr/>
        </p:nvSpPr>
        <p:spPr>
          <a:xfrm>
            <a:off x="9019365" y="801387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89" name="Google Shape;2289;p86"/>
          <p:cNvCxnSpPr>
            <a:stCxn id="2286" idx="3"/>
            <a:endCxn id="2287" idx="0"/>
          </p:cNvCxnSpPr>
          <p:nvPr/>
        </p:nvCxnSpPr>
        <p:spPr>
          <a:xfrm flipH="1">
            <a:off x="12376359" y="7377368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0" name="Google Shape;2290;p86"/>
          <p:cNvCxnSpPr>
            <a:stCxn id="2283" idx="3"/>
            <a:endCxn id="2285" idx="0"/>
          </p:cNvCxnSpPr>
          <p:nvPr/>
        </p:nvCxnSpPr>
        <p:spPr>
          <a:xfrm flipH="1">
            <a:off x="8575413" y="5879352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1" name="Google Shape;2291;p86"/>
          <p:cNvCxnSpPr>
            <a:stCxn id="2283" idx="5"/>
            <a:endCxn id="2286" idx="0"/>
          </p:cNvCxnSpPr>
          <p:nvPr/>
        </p:nvCxnSpPr>
        <p:spPr>
          <a:xfrm>
            <a:off x="11279217" y="5879352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2" name="Google Shape;2292;p86"/>
          <p:cNvCxnSpPr>
            <a:endCxn id="2293" idx="0"/>
          </p:cNvCxnSpPr>
          <p:nvPr/>
        </p:nvCxnSpPr>
        <p:spPr>
          <a:xfrm flipH="1">
            <a:off x="13385360" y="9053966"/>
            <a:ext cx="553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4" name="Google Shape;2294;p86"/>
          <p:cNvCxnSpPr>
            <a:stCxn id="2285" idx="5"/>
            <a:endCxn id="2288" idx="0"/>
          </p:cNvCxnSpPr>
          <p:nvPr/>
        </p:nvCxnSpPr>
        <p:spPr>
          <a:xfrm>
            <a:off x="9006477" y="7377664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5" name="Google Shape;2295;p86"/>
          <p:cNvCxnSpPr>
            <a:stCxn id="2286" idx="5"/>
            <a:endCxn id="2284" idx="0"/>
          </p:cNvCxnSpPr>
          <p:nvPr/>
        </p:nvCxnSpPr>
        <p:spPr>
          <a:xfrm>
            <a:off x="13679464" y="7377368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6" name="Google Shape;2296;p86"/>
          <p:cNvCxnSpPr>
            <a:stCxn id="2287" idx="3"/>
            <a:endCxn id="2297" idx="0"/>
          </p:cNvCxnSpPr>
          <p:nvPr/>
        </p:nvCxnSpPr>
        <p:spPr>
          <a:xfrm flipH="1">
            <a:off x="11644011" y="9053932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93" name="Google Shape;2293;p86"/>
          <p:cNvSpPr/>
          <p:nvPr/>
        </p:nvSpPr>
        <p:spPr>
          <a:xfrm>
            <a:off x="12775760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/>
          </a:p>
        </p:txBody>
      </p:sp>
      <p:sp>
        <p:nvSpPr>
          <p:cNvPr id="2297" name="Google Shape;2297;p86"/>
          <p:cNvSpPr/>
          <p:nvPr/>
        </p:nvSpPr>
        <p:spPr>
          <a:xfrm>
            <a:off x="11034516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298" name="Google Shape;2298;p86"/>
          <p:cNvSpPr/>
          <p:nvPr/>
        </p:nvSpPr>
        <p:spPr>
          <a:xfrm>
            <a:off x="8082598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299" name="Google Shape;2299;p86"/>
          <p:cNvCxnSpPr>
            <a:stCxn id="2288" idx="3"/>
            <a:endCxn id="2298" idx="0"/>
          </p:cNvCxnSpPr>
          <p:nvPr/>
        </p:nvCxnSpPr>
        <p:spPr>
          <a:xfrm flipH="1">
            <a:off x="8692113" y="9054524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0" name="Google Shape;2300;p86"/>
          <p:cNvSpPr/>
          <p:nvPr/>
        </p:nvSpPr>
        <p:spPr>
          <a:xfrm>
            <a:off x="7004151" y="8013280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01" name="Google Shape;2301;p86"/>
          <p:cNvCxnSpPr>
            <a:stCxn id="2285" idx="3"/>
            <a:endCxn id="2300" idx="0"/>
          </p:cNvCxnSpPr>
          <p:nvPr/>
        </p:nvCxnSpPr>
        <p:spPr>
          <a:xfrm flipH="1">
            <a:off x="7613672" y="7377664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2" name="Google Shape;2302;p86"/>
          <p:cNvCxnSpPr>
            <a:stCxn id="2288" idx="5"/>
            <a:endCxn id="2303" idx="0"/>
          </p:cNvCxnSpPr>
          <p:nvPr/>
        </p:nvCxnSpPr>
        <p:spPr>
          <a:xfrm>
            <a:off x="10060017" y="9054524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3" name="Google Shape;2303;p86"/>
          <p:cNvSpPr/>
          <p:nvPr/>
        </p:nvSpPr>
        <p:spPr>
          <a:xfrm>
            <a:off x="9663765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cxnSp>
        <p:nvCxnSpPr>
          <p:cNvPr id="2304" name="Google Shape;2304;p86"/>
          <p:cNvCxnSpPr>
            <a:endCxn id="2305" idx="0"/>
          </p:cNvCxnSpPr>
          <p:nvPr/>
        </p:nvCxnSpPr>
        <p:spPr>
          <a:xfrm>
            <a:off x="14597291" y="9124466"/>
            <a:ext cx="450600" cy="90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5" name="Google Shape;2305;p86"/>
          <p:cNvSpPr/>
          <p:nvPr/>
        </p:nvSpPr>
        <p:spPr>
          <a:xfrm>
            <a:off x="14438291" y="1003076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306" name="Google Shape;2306;p86"/>
          <p:cNvSpPr txBox="1"/>
          <p:nvPr/>
        </p:nvSpPr>
        <p:spPr>
          <a:xfrm>
            <a:off x="15701606" y="9457711"/>
            <a:ext cx="43091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8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500"/>
              <a:buFont typeface="Arial"/>
              <a:buNone/>
            </a:pPr>
            <a:r>
              <a:rPr lang="en-US" sz="5500"/>
              <a:t>We’ll write the pseudocode together; you’ll implement it for homework.</a:t>
            </a:r>
            <a:endParaRPr/>
          </a:p>
        </p:txBody>
      </p:sp>
      <p:sp>
        <p:nvSpPr>
          <p:cNvPr id="2312" name="Google Shape;2312;p8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313" name="Google Shape;2313;p8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Demo: Insertion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88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Delete</a:t>
            </a:r>
            <a:r>
              <a:rPr lang="en-US" sz="6000"/>
              <a:t> as you would in a regular BST.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In reverse order (i.e., from leaf to root – this is why we implemented this recursively):</a:t>
            </a:r>
            <a:endParaRPr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Set the appropriate child to the result of the recursive call.</a:t>
            </a:r>
            <a:endParaRPr sz="5800"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Check the balance of each node traversed.</a:t>
            </a:r>
            <a:endParaRPr sz="5800"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If the node is unbalanced, determine which case it is and perform the appropriate rotation(s).</a:t>
            </a:r>
            <a:endParaRPr sz="5800"/>
          </a:p>
          <a:p>
            <a:pPr indent="-11303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Font typeface="Helvetica Neue"/>
              <a:buAutoNum type="alphaLcPeriod"/>
            </a:pPr>
            <a:r>
              <a:rPr lang="en-US" sz="5800"/>
              <a:t>Return the root of the subtree.</a:t>
            </a:r>
            <a:endParaRPr sz="5800"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Set the root of the tree to the result of the last recursive call.</a:t>
            </a:r>
            <a:endParaRPr/>
          </a:p>
        </p:txBody>
      </p:sp>
      <p:sp>
        <p:nvSpPr>
          <p:cNvPr id="2319" name="Google Shape;2319;p8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320" name="Google Shape;2320;p8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8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326" name="Google Shape;2326;p8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327" name="Google Shape;2327;p89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328" name="Google Shape;2328;p89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329" name="Google Shape;2329;p89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330" name="Google Shape;2330;p89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331" name="Google Shape;2331;p89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332" name="Google Shape;2332;p89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33" name="Google Shape;2333;p89"/>
          <p:cNvCxnSpPr>
            <a:stCxn id="2330" idx="3"/>
            <a:endCxn id="2331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4" name="Google Shape;2334;p89"/>
          <p:cNvCxnSpPr>
            <a:stCxn id="2327" idx="3"/>
            <a:endCxn id="2329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5" name="Google Shape;2335;p89"/>
          <p:cNvCxnSpPr>
            <a:stCxn id="2327" idx="5"/>
            <a:endCxn id="2330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6" name="Google Shape;2336;p89"/>
          <p:cNvCxnSpPr>
            <a:stCxn id="2331" idx="5"/>
            <a:endCxn id="2337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8" name="Google Shape;2338;p89"/>
          <p:cNvCxnSpPr>
            <a:stCxn id="2329" idx="5"/>
            <a:endCxn id="2332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9" name="Google Shape;2339;p89"/>
          <p:cNvCxnSpPr>
            <a:stCxn id="2330" idx="5"/>
            <a:endCxn id="2328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0" name="Google Shape;2340;p89"/>
          <p:cNvCxnSpPr>
            <a:stCxn id="2331" idx="3"/>
            <a:endCxn id="2341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37" name="Google Shape;2337;p89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341" name="Google Shape;2341;p89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342" name="Google Shape;2342;p89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343" name="Google Shape;2343;p89"/>
          <p:cNvCxnSpPr>
            <a:stCxn id="2332" idx="3"/>
            <a:endCxn id="2342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44" name="Google Shape;2344;p89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45" name="Google Shape;2345;p89"/>
          <p:cNvCxnSpPr>
            <a:stCxn id="2329" idx="3"/>
            <a:endCxn id="2344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46" name="Google Shape;2346;p89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347" name="Google Shape;2347;p89"/>
          <p:cNvCxnSpPr>
            <a:stCxn id="2332" idx="5"/>
            <a:endCxn id="2348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48" name="Google Shape;2348;p89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9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354" name="Google Shape;2354;p9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355" name="Google Shape;2355;p9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356" name="Google Shape;2356;p9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357" name="Google Shape;2357;p90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358" name="Google Shape;2358;p9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359" name="Google Shape;2359;p9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360" name="Google Shape;2360;p90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61" name="Google Shape;2361;p90"/>
          <p:cNvCxnSpPr>
            <a:stCxn id="2358" idx="3"/>
            <a:endCxn id="2359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2" name="Google Shape;2362;p90"/>
          <p:cNvCxnSpPr>
            <a:stCxn id="2355" idx="3"/>
            <a:endCxn id="2357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3" name="Google Shape;2363;p90"/>
          <p:cNvCxnSpPr>
            <a:stCxn id="2355" idx="5"/>
            <a:endCxn id="2358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4" name="Google Shape;2364;p90"/>
          <p:cNvCxnSpPr>
            <a:stCxn id="2359" idx="5"/>
            <a:endCxn id="2365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6" name="Google Shape;2366;p90"/>
          <p:cNvCxnSpPr>
            <a:stCxn id="2357" idx="5"/>
            <a:endCxn id="2360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7" name="Google Shape;2367;p90"/>
          <p:cNvCxnSpPr>
            <a:stCxn id="2358" idx="5"/>
            <a:endCxn id="2356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8" name="Google Shape;2368;p90"/>
          <p:cNvCxnSpPr>
            <a:stCxn id="2359" idx="3"/>
            <a:endCxn id="2369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65" name="Google Shape;2365;p9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369" name="Google Shape;2369;p9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370" name="Google Shape;2370;p9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371" name="Google Shape;2371;p90"/>
          <p:cNvCxnSpPr>
            <a:stCxn id="2360" idx="3"/>
            <a:endCxn id="2370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2" name="Google Shape;2372;p90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73" name="Google Shape;2373;p90"/>
          <p:cNvCxnSpPr>
            <a:stCxn id="2357" idx="3"/>
            <a:endCxn id="2372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4" name="Google Shape;2374;p90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375" name="Google Shape;2375;p90"/>
          <p:cNvCxnSpPr>
            <a:stCxn id="2360" idx="5"/>
            <a:endCxn id="2376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6" name="Google Shape;2376;p90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9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382" name="Google Shape;2382;p9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383" name="Google Shape;2383;p91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384" name="Google Shape;2384;p91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385" name="Google Shape;2385;p91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386" name="Google Shape;2386;p91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387" name="Google Shape;2387;p91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388" name="Google Shape;2388;p91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89" name="Google Shape;2389;p91"/>
          <p:cNvCxnSpPr>
            <a:stCxn id="2386" idx="3"/>
            <a:endCxn id="2387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0" name="Google Shape;2390;p91"/>
          <p:cNvCxnSpPr>
            <a:stCxn id="2383" idx="3"/>
            <a:endCxn id="2385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1" name="Google Shape;2391;p91"/>
          <p:cNvCxnSpPr>
            <a:stCxn id="2383" idx="5"/>
            <a:endCxn id="2386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2" name="Google Shape;2392;p91"/>
          <p:cNvCxnSpPr>
            <a:stCxn id="2387" idx="5"/>
            <a:endCxn id="2393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4" name="Google Shape;2394;p91"/>
          <p:cNvCxnSpPr>
            <a:stCxn id="2385" idx="5"/>
            <a:endCxn id="2388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5" name="Google Shape;2395;p91"/>
          <p:cNvCxnSpPr>
            <a:stCxn id="2386" idx="5"/>
            <a:endCxn id="2384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6" name="Google Shape;2396;p91"/>
          <p:cNvCxnSpPr>
            <a:stCxn id="2387" idx="3"/>
            <a:endCxn id="2397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3" name="Google Shape;2393;p91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397" name="Google Shape;2397;p91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398" name="Google Shape;2398;p91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399" name="Google Shape;2399;p91"/>
          <p:cNvCxnSpPr>
            <a:stCxn id="2388" idx="3"/>
            <a:endCxn id="2398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0" name="Google Shape;2400;p91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401" name="Google Shape;2401;p91"/>
          <p:cNvCxnSpPr>
            <a:stCxn id="2388" idx="5"/>
            <a:endCxn id="2402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2" name="Google Shape;2402;p91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403" name="Google Shape;2403;p91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04" name="Google Shape;2404;p91"/>
          <p:cNvCxnSpPr>
            <a:endCxn id="2403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5" name="Google Shape;2405;p91"/>
          <p:cNvSpPr txBox="1"/>
          <p:nvPr/>
        </p:nvSpPr>
        <p:spPr>
          <a:xfrm>
            <a:off x="3363942" y="6491529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9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411" name="Google Shape;2411;p9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412" name="Google Shape;2412;p92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413" name="Google Shape;2413;p92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414" name="Google Shape;2414;p92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415" name="Google Shape;2415;p92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416" name="Google Shape;2416;p92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417" name="Google Shape;2417;p92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18" name="Google Shape;2418;p92"/>
          <p:cNvCxnSpPr>
            <a:stCxn id="2415" idx="3"/>
            <a:endCxn id="241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9" name="Google Shape;2419;p92"/>
          <p:cNvCxnSpPr>
            <a:stCxn id="2412" idx="3"/>
            <a:endCxn id="2414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0" name="Google Shape;2420;p92"/>
          <p:cNvCxnSpPr>
            <a:stCxn id="2412" idx="5"/>
            <a:endCxn id="241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1" name="Google Shape;2421;p92"/>
          <p:cNvCxnSpPr>
            <a:stCxn id="2416" idx="5"/>
            <a:endCxn id="242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3" name="Google Shape;2423;p92"/>
          <p:cNvCxnSpPr>
            <a:stCxn id="2414" idx="5"/>
            <a:endCxn id="2417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4" name="Google Shape;2424;p92"/>
          <p:cNvCxnSpPr>
            <a:stCxn id="2415" idx="5"/>
            <a:endCxn id="241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5" name="Google Shape;2425;p92"/>
          <p:cNvCxnSpPr>
            <a:stCxn id="2416" idx="3"/>
            <a:endCxn id="242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22" name="Google Shape;2422;p92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426" name="Google Shape;2426;p92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427" name="Google Shape;2427;p92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428" name="Google Shape;2428;p92"/>
          <p:cNvCxnSpPr>
            <a:stCxn id="2417" idx="3"/>
            <a:endCxn id="2427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29" name="Google Shape;2429;p92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430" name="Google Shape;2430;p92"/>
          <p:cNvCxnSpPr>
            <a:stCxn id="2417" idx="5"/>
            <a:endCxn id="2431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31" name="Google Shape;2431;p92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432" name="Google Shape;2432;p92"/>
          <p:cNvSpPr txBox="1"/>
          <p:nvPr/>
        </p:nvSpPr>
        <p:spPr>
          <a:xfrm>
            <a:off x="4334932" y="466971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2433" name="Google Shape;2433;p92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34" name="Google Shape;2434;p92"/>
          <p:cNvCxnSpPr>
            <a:endCxn id="2433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9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440" name="Google Shape;2440;p9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441" name="Google Shape;2441;p93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442" name="Google Shape;2442;p93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443" name="Google Shape;2443;p93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444" name="Google Shape;2444;p93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445" name="Google Shape;2445;p93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446" name="Google Shape;2446;p93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47" name="Google Shape;2447;p93"/>
          <p:cNvCxnSpPr>
            <a:stCxn id="2444" idx="3"/>
            <a:endCxn id="244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8" name="Google Shape;2448;p93"/>
          <p:cNvCxnSpPr>
            <a:stCxn id="2441" idx="3"/>
            <a:endCxn id="244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9" name="Google Shape;2449;p93"/>
          <p:cNvCxnSpPr>
            <a:stCxn id="2441" idx="5"/>
            <a:endCxn id="244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0" name="Google Shape;2450;p93"/>
          <p:cNvCxnSpPr>
            <a:stCxn id="2445" idx="5"/>
            <a:endCxn id="245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2" name="Google Shape;2452;p93"/>
          <p:cNvCxnSpPr>
            <a:stCxn id="2443" idx="5"/>
            <a:endCxn id="244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3" name="Google Shape;2453;p93"/>
          <p:cNvCxnSpPr>
            <a:stCxn id="2444" idx="5"/>
            <a:endCxn id="244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4" name="Google Shape;2454;p93"/>
          <p:cNvCxnSpPr>
            <a:stCxn id="2445" idx="3"/>
            <a:endCxn id="245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1" name="Google Shape;2451;p93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455" name="Google Shape;2455;p93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456" name="Google Shape;2456;p93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457" name="Google Shape;2457;p93"/>
          <p:cNvCxnSpPr>
            <a:stCxn id="2446" idx="3"/>
            <a:endCxn id="245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8" name="Google Shape;2458;p93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459" name="Google Shape;2459;p93"/>
          <p:cNvCxnSpPr>
            <a:stCxn id="2446" idx="5"/>
            <a:endCxn id="246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0" name="Google Shape;2460;p93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461" name="Google Shape;2461;p93"/>
          <p:cNvSpPr txBox="1"/>
          <p:nvPr/>
        </p:nvSpPr>
        <p:spPr>
          <a:xfrm>
            <a:off x="4334932" y="466971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2462" name="Google Shape;2462;p93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63" name="Google Shape;2463;p93"/>
          <p:cNvCxnSpPr>
            <a:endCxn id="2462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4" name="Google Shape;2464;p93"/>
          <p:cNvSpPr txBox="1"/>
          <p:nvPr/>
        </p:nvSpPr>
        <p:spPr>
          <a:xfrm>
            <a:off x="1894166" y="8257384"/>
            <a:ext cx="432375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Total nodes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 … + 2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(h –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284" name="Google Shape;284;p1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h?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9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470" name="Google Shape;2470;p9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471" name="Google Shape;2471;p94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472" name="Google Shape;2472;p94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473" name="Google Shape;2473;p94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474" name="Google Shape;2474;p94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475" name="Google Shape;2475;p94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476" name="Google Shape;2476;p94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77" name="Google Shape;2477;p94"/>
          <p:cNvCxnSpPr>
            <a:stCxn id="2474" idx="3"/>
            <a:endCxn id="2475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8" name="Google Shape;2478;p94"/>
          <p:cNvCxnSpPr>
            <a:stCxn id="2471" idx="3"/>
            <a:endCxn id="2473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9" name="Google Shape;2479;p94"/>
          <p:cNvCxnSpPr>
            <a:stCxn id="2471" idx="5"/>
            <a:endCxn id="2474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0" name="Google Shape;2480;p94"/>
          <p:cNvCxnSpPr>
            <a:stCxn id="2475" idx="5"/>
            <a:endCxn id="2481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2" name="Google Shape;2482;p94"/>
          <p:cNvCxnSpPr>
            <a:stCxn id="2473" idx="5"/>
            <a:endCxn id="2476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3" name="Google Shape;2483;p94"/>
          <p:cNvCxnSpPr>
            <a:stCxn id="2474" idx="5"/>
            <a:endCxn id="2472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4" name="Google Shape;2484;p94"/>
          <p:cNvCxnSpPr>
            <a:stCxn id="2475" idx="3"/>
            <a:endCxn id="248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1" name="Google Shape;2481;p94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485" name="Google Shape;2485;p94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486" name="Google Shape;2486;p94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487" name="Google Shape;2487;p94"/>
          <p:cNvCxnSpPr>
            <a:stCxn id="2476" idx="3"/>
            <a:endCxn id="2486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8" name="Google Shape;2488;p94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489" name="Google Shape;2489;p94"/>
          <p:cNvCxnSpPr>
            <a:stCxn id="2476" idx="5"/>
            <a:endCxn id="2490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90" name="Google Shape;2490;p94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491" name="Google Shape;2491;p94"/>
          <p:cNvSpPr txBox="1"/>
          <p:nvPr/>
        </p:nvSpPr>
        <p:spPr>
          <a:xfrm>
            <a:off x="4334932" y="466971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2492" name="Google Shape;2492;p94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93" name="Google Shape;2493;p94"/>
          <p:cNvCxnSpPr>
            <a:endCxn id="2492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94" name="Google Shape;2494;p94"/>
          <p:cNvSpPr txBox="1"/>
          <p:nvPr/>
        </p:nvSpPr>
        <p:spPr>
          <a:xfrm>
            <a:off x="1894166" y="8257384"/>
            <a:ext cx="432375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  <p:sp>
        <p:nvSpPr>
          <p:cNvPr id="2495" name="Google Shape;2495;p94"/>
          <p:cNvSpPr txBox="1"/>
          <p:nvPr/>
        </p:nvSpPr>
        <p:spPr>
          <a:xfrm>
            <a:off x="1606614" y="9929691"/>
            <a:ext cx="21253386" cy="253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wait! Balance(13) = 0, not -1!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1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9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01" name="Google Shape;2501;p9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502" name="Google Shape;2502;p95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503" name="Google Shape;2503;p95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504" name="Google Shape;2504;p95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505" name="Google Shape;2505;p95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506" name="Google Shape;2506;p95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507" name="Google Shape;2507;p95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08" name="Google Shape;2508;p95"/>
          <p:cNvCxnSpPr>
            <a:stCxn id="2505" idx="3"/>
            <a:endCxn id="250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9" name="Google Shape;2509;p95"/>
          <p:cNvCxnSpPr>
            <a:stCxn id="2502" idx="3"/>
            <a:endCxn id="2504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0" name="Google Shape;2510;p95"/>
          <p:cNvCxnSpPr>
            <a:stCxn id="2502" idx="5"/>
            <a:endCxn id="250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1" name="Google Shape;2511;p95"/>
          <p:cNvCxnSpPr>
            <a:stCxn id="2506" idx="5"/>
            <a:endCxn id="251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3" name="Google Shape;2513;p95"/>
          <p:cNvCxnSpPr>
            <a:stCxn id="2504" idx="5"/>
            <a:endCxn id="2507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4" name="Google Shape;2514;p95"/>
          <p:cNvCxnSpPr>
            <a:stCxn id="2505" idx="5"/>
            <a:endCxn id="250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5" name="Google Shape;2515;p95"/>
          <p:cNvCxnSpPr>
            <a:stCxn id="2506" idx="3"/>
            <a:endCxn id="251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2" name="Google Shape;2512;p95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516" name="Google Shape;2516;p95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517" name="Google Shape;2517;p95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518" name="Google Shape;2518;p95"/>
          <p:cNvCxnSpPr>
            <a:stCxn id="2507" idx="3"/>
            <a:endCxn id="2517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9" name="Google Shape;2519;p95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520" name="Google Shape;2520;p95"/>
          <p:cNvCxnSpPr>
            <a:stCxn id="2507" idx="5"/>
            <a:endCxn id="2521" idx="0"/>
          </p:cNvCxnSpPr>
          <p:nvPr/>
        </p:nvCxnSpPr>
        <p:spPr>
          <a:xfrm>
            <a:off x="9774267" y="7346366"/>
            <a:ext cx="2133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1" name="Google Shape;2521;p95"/>
          <p:cNvSpPr/>
          <p:nvPr/>
        </p:nvSpPr>
        <p:spPr>
          <a:xfrm>
            <a:off x="9378015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522" name="Google Shape;2522;p95"/>
          <p:cNvSpPr txBox="1"/>
          <p:nvPr/>
        </p:nvSpPr>
        <p:spPr>
          <a:xfrm>
            <a:off x="4334932" y="466971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2523" name="Google Shape;2523;p95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24" name="Google Shape;2524;p95"/>
          <p:cNvCxnSpPr>
            <a:endCxn id="2523" idx="0"/>
          </p:cNvCxnSpPr>
          <p:nvPr/>
        </p:nvCxnSpPr>
        <p:spPr>
          <a:xfrm flipH="1">
            <a:off x="7328001" y="5669422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5" name="Google Shape;2525;p95"/>
          <p:cNvSpPr txBox="1"/>
          <p:nvPr/>
        </p:nvSpPr>
        <p:spPr>
          <a:xfrm>
            <a:off x="1894166" y="8257384"/>
            <a:ext cx="432375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  <p:sp>
        <p:nvSpPr>
          <p:cNvPr id="2526" name="Google Shape;2526;p95"/>
          <p:cNvSpPr txBox="1"/>
          <p:nvPr/>
        </p:nvSpPr>
        <p:spPr>
          <a:xfrm>
            <a:off x="1606614" y="9929691"/>
            <a:ext cx="21253386" cy="253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wait! Balance(13) = 0, not -1!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fix this case by rotating 10 left, so it is the same case as the right right we’ve already seen!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9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32" name="Google Shape;2532;p9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Re-Balancing</a:t>
            </a:r>
            <a:endParaRPr/>
          </a:p>
        </p:txBody>
      </p:sp>
      <p:graphicFrame>
        <p:nvGraphicFramePr>
          <p:cNvPr id="2533" name="Google Shape;2533;p96"/>
          <p:cNvGraphicFramePr/>
          <p:nvPr/>
        </p:nvGraphicFramePr>
        <p:xfrm>
          <a:off x="1524000" y="4079874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{8AFA98F9-DA27-4CB8-A870-BD2BC696FEE3}</a:tableStyleId>
              </a:tblPr>
              <a:tblGrid>
                <a:gridCol w="4267200"/>
                <a:gridCol w="4267200"/>
                <a:gridCol w="4267200"/>
                <a:gridCol w="4267200"/>
                <a:gridCol w="4267200"/>
              </a:tblGrid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Balance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Child Balance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Child Balance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Right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 or -1)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Root Left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Left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Right Child Right; Rotate Root Left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Right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Left Child Left; Rotate Root 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4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Left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 or 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Rotate Root Right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9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39" name="Google Shape;2539;p9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540" name="Google Shape;2540;p97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541" name="Google Shape;2541;p97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542" name="Google Shape;2542;p97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543" name="Google Shape;2543;p97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544" name="Google Shape;2544;p97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545" name="Google Shape;2545;p97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46" name="Google Shape;2546;p97"/>
          <p:cNvCxnSpPr>
            <a:stCxn id="2543" idx="3"/>
            <a:endCxn id="254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7" name="Google Shape;2547;p97"/>
          <p:cNvCxnSpPr>
            <a:stCxn id="2540" idx="3"/>
            <a:endCxn id="2545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8" name="Google Shape;2548;p97"/>
          <p:cNvCxnSpPr>
            <a:stCxn id="2540" idx="5"/>
            <a:endCxn id="254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9" name="Google Shape;2549;p97"/>
          <p:cNvCxnSpPr>
            <a:stCxn id="2544" idx="5"/>
            <a:endCxn id="255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1" name="Google Shape;2551;p97"/>
          <p:cNvCxnSpPr>
            <a:stCxn id="2542" idx="5"/>
            <a:endCxn id="2552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3" name="Google Shape;2553;p97"/>
          <p:cNvCxnSpPr>
            <a:stCxn id="2543" idx="5"/>
            <a:endCxn id="254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54" name="Google Shape;2554;p97"/>
          <p:cNvCxnSpPr>
            <a:stCxn id="2544" idx="3"/>
            <a:endCxn id="255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50" name="Google Shape;2550;p97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555" name="Google Shape;2555;p97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552" name="Google Shape;2552;p97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556" name="Google Shape;2556;p97"/>
          <p:cNvCxnSpPr>
            <a:stCxn id="2545" idx="3"/>
            <a:endCxn id="2542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57" name="Google Shape;2557;p97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558" name="Google Shape;2558;p97"/>
          <p:cNvCxnSpPr>
            <a:stCxn id="2545" idx="5"/>
            <a:endCxn id="2559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59" name="Google Shape;2559;p97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560" name="Google Shape;2560;p97"/>
          <p:cNvSpPr txBox="1"/>
          <p:nvPr/>
        </p:nvSpPr>
        <p:spPr>
          <a:xfrm>
            <a:off x="4334932" y="466971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-2</a:t>
            </a:r>
            <a:endParaRPr/>
          </a:p>
        </p:txBody>
      </p:sp>
      <p:sp>
        <p:nvSpPr>
          <p:cNvPr id="2561" name="Google Shape;2561;p97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62" name="Google Shape;2562;p97"/>
          <p:cNvCxnSpPr>
            <a:stCxn id="2542" idx="3"/>
            <a:endCxn id="2561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63" name="Google Shape;2563;p97"/>
          <p:cNvSpPr txBox="1"/>
          <p:nvPr/>
        </p:nvSpPr>
        <p:spPr>
          <a:xfrm>
            <a:off x="1126155" y="8322608"/>
            <a:ext cx="432375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9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69" name="Google Shape;2569;p9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570" name="Google Shape;2570;p98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571" name="Google Shape;2571;p98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572" name="Google Shape;2572;p98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573" name="Google Shape;2573;p98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574" name="Google Shape;2574;p98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575" name="Google Shape;2575;p98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76" name="Google Shape;2576;p98"/>
          <p:cNvCxnSpPr>
            <a:stCxn id="2573" idx="3"/>
            <a:endCxn id="257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77" name="Google Shape;2577;p98"/>
          <p:cNvCxnSpPr>
            <a:stCxn id="2570" idx="3"/>
            <a:endCxn id="2575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78" name="Google Shape;2578;p98"/>
          <p:cNvCxnSpPr>
            <a:stCxn id="2570" idx="5"/>
            <a:endCxn id="257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79" name="Google Shape;2579;p98"/>
          <p:cNvCxnSpPr>
            <a:stCxn id="2574" idx="5"/>
            <a:endCxn id="258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1" name="Google Shape;2581;p98"/>
          <p:cNvCxnSpPr>
            <a:stCxn id="2572" idx="5"/>
            <a:endCxn id="2582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3" name="Google Shape;2583;p98"/>
          <p:cNvCxnSpPr>
            <a:stCxn id="2573" idx="5"/>
            <a:endCxn id="257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4" name="Google Shape;2584;p98"/>
          <p:cNvCxnSpPr>
            <a:stCxn id="2574" idx="3"/>
            <a:endCxn id="258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0" name="Google Shape;2580;p98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585" name="Google Shape;2585;p98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582" name="Google Shape;2582;p98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586" name="Google Shape;2586;p98"/>
          <p:cNvCxnSpPr>
            <a:stCxn id="2575" idx="3"/>
            <a:endCxn id="2572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7" name="Google Shape;2587;p98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588" name="Google Shape;2588;p98"/>
          <p:cNvCxnSpPr>
            <a:stCxn id="2575" idx="5"/>
            <a:endCxn id="2589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9" name="Google Shape;2589;p98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590" name="Google Shape;2590;p98"/>
          <p:cNvSpPr txBox="1"/>
          <p:nvPr/>
        </p:nvSpPr>
        <p:spPr>
          <a:xfrm>
            <a:off x="4334932" y="4669712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1</a:t>
            </a:r>
            <a:endParaRPr/>
          </a:p>
        </p:txBody>
      </p:sp>
      <p:sp>
        <p:nvSpPr>
          <p:cNvPr id="2591" name="Google Shape;2591;p98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92" name="Google Shape;2592;p98"/>
          <p:cNvCxnSpPr>
            <a:stCxn id="2572" idx="3"/>
            <a:endCxn id="2591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93" name="Google Shape;2593;p98"/>
          <p:cNvSpPr txBox="1"/>
          <p:nvPr/>
        </p:nvSpPr>
        <p:spPr>
          <a:xfrm>
            <a:off x="1126155" y="8322608"/>
            <a:ext cx="432375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Right Case: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10 Left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9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99" name="Google Shape;2599;p9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600" name="Google Shape;2600;p99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601" name="Google Shape;2601;p99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602" name="Google Shape;2602;p99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603" name="Google Shape;2603;p99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604" name="Google Shape;2604;p99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605" name="Google Shape;2605;p99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06" name="Google Shape;2606;p99"/>
          <p:cNvCxnSpPr>
            <a:stCxn id="2603" idx="3"/>
            <a:endCxn id="2604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07" name="Google Shape;2607;p99"/>
          <p:cNvCxnSpPr>
            <a:stCxn id="2600" idx="3"/>
            <a:endCxn id="2605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08" name="Google Shape;2608;p99"/>
          <p:cNvCxnSpPr>
            <a:stCxn id="2600" idx="5"/>
            <a:endCxn id="2603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09" name="Google Shape;2609;p99"/>
          <p:cNvCxnSpPr>
            <a:stCxn id="2604" idx="5"/>
            <a:endCxn id="2610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1" name="Google Shape;2611;p99"/>
          <p:cNvCxnSpPr>
            <a:stCxn id="2602" idx="5"/>
            <a:endCxn id="2612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3" name="Google Shape;2613;p99"/>
          <p:cNvCxnSpPr>
            <a:stCxn id="2603" idx="5"/>
            <a:endCxn id="2601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4" name="Google Shape;2614;p99"/>
          <p:cNvCxnSpPr>
            <a:stCxn id="2604" idx="3"/>
            <a:endCxn id="2615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0" name="Google Shape;2610;p99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615" name="Google Shape;2615;p99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612" name="Google Shape;2612;p99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616" name="Google Shape;2616;p99"/>
          <p:cNvCxnSpPr>
            <a:stCxn id="2605" idx="3"/>
            <a:endCxn id="2602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7" name="Google Shape;2617;p99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618" name="Google Shape;2618;p99"/>
          <p:cNvCxnSpPr>
            <a:stCxn id="2605" idx="5"/>
            <a:endCxn id="2619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9" name="Google Shape;2619;p99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620" name="Google Shape;2620;p99"/>
          <p:cNvSpPr txBox="1"/>
          <p:nvPr/>
        </p:nvSpPr>
        <p:spPr>
          <a:xfrm>
            <a:off x="6576902" y="3151856"/>
            <a:ext cx="3190875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Balance: 0</a:t>
            </a:r>
            <a:endParaRPr/>
          </a:p>
        </p:txBody>
      </p:sp>
      <p:sp>
        <p:nvSpPr>
          <p:cNvPr id="2621" name="Google Shape;2621;p99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22" name="Google Shape;2622;p99"/>
          <p:cNvCxnSpPr>
            <a:stCxn id="2602" idx="3"/>
            <a:endCxn id="2621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0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628" name="Google Shape;2628;p10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629" name="Google Shape;2629;p100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630" name="Google Shape;2630;p100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631" name="Google Shape;2631;p100"/>
          <p:cNvSpPr/>
          <p:nvPr/>
        </p:nvSpPr>
        <p:spPr>
          <a:xfrm>
            <a:off x="6674408" y="6305122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632" name="Google Shape;2632;p100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633" name="Google Shape;2633;p100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634" name="Google Shape;2634;p100"/>
          <p:cNvSpPr/>
          <p:nvPr/>
        </p:nvSpPr>
        <p:spPr>
          <a:xfrm>
            <a:off x="7641587" y="4593314"/>
            <a:ext cx="1219200" cy="1219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5" name="Google Shape;2635;p100"/>
          <p:cNvCxnSpPr>
            <a:stCxn id="2632" idx="3"/>
            <a:endCxn id="2633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6" name="Google Shape;2636;p100"/>
          <p:cNvCxnSpPr>
            <a:stCxn id="2629" idx="3"/>
            <a:endCxn id="2634" idx="0"/>
          </p:cNvCxnSpPr>
          <p:nvPr/>
        </p:nvCxnSpPr>
        <p:spPr>
          <a:xfrm flipH="1">
            <a:off x="8251263" y="4171194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7" name="Google Shape;2637;p100"/>
          <p:cNvCxnSpPr>
            <a:stCxn id="2629" idx="5"/>
            <a:endCxn id="2632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8" name="Google Shape;2638;p100"/>
          <p:cNvCxnSpPr>
            <a:stCxn id="2633" idx="5"/>
            <a:endCxn id="2639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0" name="Google Shape;2640;p100"/>
          <p:cNvCxnSpPr>
            <a:stCxn id="2631" idx="5"/>
            <a:endCxn id="2641" idx="0"/>
          </p:cNvCxnSpPr>
          <p:nvPr/>
        </p:nvCxnSpPr>
        <p:spPr>
          <a:xfrm>
            <a:off x="7715060" y="7345774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2" name="Google Shape;2642;p100"/>
          <p:cNvCxnSpPr>
            <a:stCxn id="2632" idx="5"/>
            <a:endCxn id="2630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3" name="Google Shape;2643;p100"/>
          <p:cNvCxnSpPr>
            <a:stCxn id="2633" idx="3"/>
            <a:endCxn id="2644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39" name="Google Shape;2639;p100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644" name="Google Shape;2644;p100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641" name="Google Shape;2641;p100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645" name="Google Shape;2645;p100"/>
          <p:cNvCxnSpPr>
            <a:stCxn id="2634" idx="3"/>
            <a:endCxn id="2631" idx="0"/>
          </p:cNvCxnSpPr>
          <p:nvPr/>
        </p:nvCxnSpPr>
        <p:spPr>
          <a:xfrm flipH="1">
            <a:off x="7284034" y="5633966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6" name="Google Shape;2646;p100"/>
          <p:cNvSpPr txBox="1"/>
          <p:nvPr/>
        </p:nvSpPr>
        <p:spPr>
          <a:xfrm>
            <a:off x="14405680" y="3232310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6</a:t>
            </a:r>
            <a:endParaRPr/>
          </a:p>
        </p:txBody>
      </p:sp>
      <p:cxnSp>
        <p:nvCxnSpPr>
          <p:cNvPr id="2647" name="Google Shape;2647;p100"/>
          <p:cNvCxnSpPr>
            <a:stCxn id="2634" idx="5"/>
            <a:endCxn id="2648" idx="0"/>
          </p:cNvCxnSpPr>
          <p:nvPr/>
        </p:nvCxnSpPr>
        <p:spPr>
          <a:xfrm>
            <a:off x="8682239" y="5633966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8" name="Google Shape;2648;p100"/>
          <p:cNvSpPr/>
          <p:nvPr/>
        </p:nvSpPr>
        <p:spPr>
          <a:xfrm>
            <a:off x="8697654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  <p:sp>
        <p:nvSpPr>
          <p:cNvPr id="2649" name="Google Shape;2649;p100"/>
          <p:cNvSpPr/>
          <p:nvPr/>
        </p:nvSpPr>
        <p:spPr>
          <a:xfrm>
            <a:off x="5691249" y="8322608"/>
            <a:ext cx="1219200" cy="121920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50" name="Google Shape;2650;p100"/>
          <p:cNvCxnSpPr>
            <a:stCxn id="2631" idx="3"/>
            <a:endCxn id="2649" idx="0"/>
          </p:cNvCxnSpPr>
          <p:nvPr/>
        </p:nvCxnSpPr>
        <p:spPr>
          <a:xfrm flipH="1">
            <a:off x="6300956" y="7345774"/>
            <a:ext cx="5520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51" name="Google Shape;2651;p100"/>
          <p:cNvSpPr txBox="1"/>
          <p:nvPr/>
        </p:nvSpPr>
        <p:spPr>
          <a:xfrm>
            <a:off x="6657147" y="3115849"/>
            <a:ext cx="3190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10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657" name="Google Shape;2657;p10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2658" name="Google Shape;2658;p101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659" name="Google Shape;2659;p101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660" name="Google Shape;2660;p101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661" name="Google Shape;2661;p101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662" name="Google Shape;2662;p101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663" name="Google Shape;2663;p101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4" name="Google Shape;2664;p101"/>
          <p:cNvCxnSpPr>
            <a:stCxn id="2661" idx="3"/>
            <a:endCxn id="2662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5" name="Google Shape;2665;p101"/>
          <p:cNvCxnSpPr>
            <a:stCxn id="2658" idx="3"/>
            <a:endCxn id="2663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6" name="Google Shape;2666;p101"/>
          <p:cNvCxnSpPr>
            <a:stCxn id="2658" idx="5"/>
            <a:endCxn id="2661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7" name="Google Shape;2667;p101"/>
          <p:cNvCxnSpPr>
            <a:stCxn id="2662" idx="5"/>
            <a:endCxn id="2668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9" name="Google Shape;2669;p101"/>
          <p:cNvCxnSpPr>
            <a:stCxn id="2660" idx="5"/>
            <a:endCxn id="2670" idx="0"/>
          </p:cNvCxnSpPr>
          <p:nvPr/>
        </p:nvCxnSpPr>
        <p:spPr>
          <a:xfrm>
            <a:off x="9178100" y="8295107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1" name="Google Shape;2671;p101"/>
          <p:cNvCxnSpPr>
            <a:stCxn id="2661" idx="5"/>
            <a:endCxn id="2659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2" name="Google Shape;2672;p101"/>
          <p:cNvCxnSpPr>
            <a:stCxn id="2662" idx="3"/>
            <a:endCxn id="2673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68" name="Google Shape;2668;p101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673" name="Google Shape;2673;p101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670" name="Google Shape;2670;p101"/>
          <p:cNvSpPr/>
          <p:nvPr/>
        </p:nvSpPr>
        <p:spPr>
          <a:xfrm>
            <a:off x="9259888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674" name="Google Shape;2674;p101"/>
          <p:cNvCxnSpPr>
            <a:stCxn id="2663" idx="3"/>
            <a:endCxn id="2660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75" name="Google Shape;2675;p101"/>
          <p:cNvCxnSpPr>
            <a:stCxn id="2663" idx="5"/>
            <a:endCxn id="2676" idx="0"/>
          </p:cNvCxnSpPr>
          <p:nvPr/>
        </p:nvCxnSpPr>
        <p:spPr>
          <a:xfrm>
            <a:off x="10145280" y="6583299"/>
            <a:ext cx="6249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6" name="Google Shape;2676;p101"/>
          <p:cNvSpPr/>
          <p:nvPr/>
        </p:nvSpPr>
        <p:spPr>
          <a:xfrm>
            <a:off x="10160694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10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682" name="Google Shape;2682;p10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2683" name="Google Shape;2683;p102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684" name="Google Shape;2684;p102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685" name="Google Shape;2685;p102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686" name="Google Shape;2686;p102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687" name="Google Shape;2687;p102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688" name="Google Shape;2688;p102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89" name="Google Shape;2689;p102"/>
          <p:cNvCxnSpPr>
            <a:stCxn id="2686" idx="3"/>
            <a:endCxn id="2687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0" name="Google Shape;2690;p102"/>
          <p:cNvCxnSpPr>
            <a:stCxn id="2683" idx="3"/>
            <a:endCxn id="2688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1" name="Google Shape;2691;p102"/>
          <p:cNvCxnSpPr>
            <a:stCxn id="2683" idx="5"/>
            <a:endCxn id="2686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2" name="Google Shape;2692;p102"/>
          <p:cNvCxnSpPr>
            <a:stCxn id="2687" idx="5"/>
            <a:endCxn id="2693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4" name="Google Shape;2694;p102"/>
          <p:cNvCxnSpPr>
            <a:stCxn id="2685" idx="5"/>
            <a:endCxn id="2695" idx="0"/>
          </p:cNvCxnSpPr>
          <p:nvPr/>
        </p:nvCxnSpPr>
        <p:spPr>
          <a:xfrm>
            <a:off x="9178100" y="8295107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6" name="Google Shape;2696;p102"/>
          <p:cNvCxnSpPr>
            <a:stCxn id="2686" idx="5"/>
            <a:endCxn id="2684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7" name="Google Shape;2697;p102"/>
          <p:cNvCxnSpPr>
            <a:stCxn id="2687" idx="3"/>
            <a:endCxn id="2698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3" name="Google Shape;2693;p102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698" name="Google Shape;2698;p102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695" name="Google Shape;2695;p102"/>
          <p:cNvSpPr/>
          <p:nvPr/>
        </p:nvSpPr>
        <p:spPr>
          <a:xfrm>
            <a:off x="9259888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699" name="Google Shape;2699;p102"/>
          <p:cNvCxnSpPr>
            <a:stCxn id="2688" idx="3"/>
            <a:endCxn id="2685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10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705" name="Google Shape;2705;p10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Deletion: What does the tree look like after deleting 15?</a:t>
            </a:r>
            <a:endParaRPr/>
          </a:p>
        </p:txBody>
      </p:sp>
      <p:sp>
        <p:nvSpPr>
          <p:cNvPr id="2706" name="Google Shape;2706;p103"/>
          <p:cNvSpPr/>
          <p:nvPr/>
        </p:nvSpPr>
        <p:spPr>
          <a:xfrm>
            <a:off x="11415855" y="407987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2707" name="Google Shape;2707;p103"/>
          <p:cNvSpPr/>
          <p:nvPr/>
        </p:nvSpPr>
        <p:spPr>
          <a:xfrm>
            <a:off x="148007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2708" name="Google Shape;2708;p103"/>
          <p:cNvSpPr/>
          <p:nvPr/>
        </p:nvSpPr>
        <p:spPr>
          <a:xfrm>
            <a:off x="8137448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2709" name="Google Shape;2709;p103"/>
          <p:cNvSpPr/>
          <p:nvPr/>
        </p:nvSpPr>
        <p:spPr>
          <a:xfrm>
            <a:off x="13816102" y="557789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2710" name="Google Shape;2710;p103"/>
          <p:cNvSpPr/>
          <p:nvPr/>
        </p:nvSpPr>
        <p:spPr>
          <a:xfrm>
            <a:off x="12943953" y="7254455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2711" name="Google Shape;2711;p103"/>
          <p:cNvSpPr/>
          <p:nvPr/>
        </p:nvSpPr>
        <p:spPr>
          <a:xfrm>
            <a:off x="9104627" y="5542647"/>
            <a:ext cx="1219200" cy="121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12" name="Google Shape;2712;p103"/>
          <p:cNvCxnSpPr>
            <a:stCxn id="2709" idx="3"/>
            <a:endCxn id="2710" idx="0"/>
          </p:cNvCxnSpPr>
          <p:nvPr/>
        </p:nvCxnSpPr>
        <p:spPr>
          <a:xfrm flipH="1">
            <a:off x="13553649" y="6618543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3" name="Google Shape;2713;p103"/>
          <p:cNvCxnSpPr>
            <a:stCxn id="2706" idx="3"/>
            <a:endCxn id="2711" idx="0"/>
          </p:cNvCxnSpPr>
          <p:nvPr/>
        </p:nvCxnSpPr>
        <p:spPr>
          <a:xfrm flipH="1">
            <a:off x="9714302" y="5120527"/>
            <a:ext cx="18801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4" name="Google Shape;2714;p103"/>
          <p:cNvCxnSpPr>
            <a:stCxn id="2706" idx="5"/>
            <a:endCxn id="2709" idx="0"/>
          </p:cNvCxnSpPr>
          <p:nvPr/>
        </p:nvCxnSpPr>
        <p:spPr>
          <a:xfrm>
            <a:off x="12456507" y="5120527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5" name="Google Shape;2715;p103"/>
          <p:cNvCxnSpPr>
            <a:stCxn id="2710" idx="5"/>
            <a:endCxn id="2716" idx="0"/>
          </p:cNvCxnSpPr>
          <p:nvPr/>
        </p:nvCxnSpPr>
        <p:spPr>
          <a:xfrm>
            <a:off x="13984605" y="8295107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7" name="Google Shape;2717;p103"/>
          <p:cNvCxnSpPr>
            <a:stCxn id="2708" idx="5"/>
            <a:endCxn id="2718" idx="0"/>
          </p:cNvCxnSpPr>
          <p:nvPr/>
        </p:nvCxnSpPr>
        <p:spPr>
          <a:xfrm>
            <a:off x="9178100" y="8295107"/>
            <a:ext cx="691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9" name="Google Shape;2719;p103"/>
          <p:cNvCxnSpPr>
            <a:stCxn id="2709" idx="5"/>
            <a:endCxn id="2707" idx="0"/>
          </p:cNvCxnSpPr>
          <p:nvPr/>
        </p:nvCxnSpPr>
        <p:spPr>
          <a:xfrm>
            <a:off x="14856754" y="6618543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20" name="Google Shape;2720;p103"/>
          <p:cNvCxnSpPr>
            <a:stCxn id="2710" idx="3"/>
            <a:endCxn id="2721" idx="0"/>
          </p:cNvCxnSpPr>
          <p:nvPr/>
        </p:nvCxnSpPr>
        <p:spPr>
          <a:xfrm flipH="1">
            <a:off x="12821301" y="8295107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6" name="Google Shape;2716;p103"/>
          <p:cNvSpPr/>
          <p:nvPr/>
        </p:nvSpPr>
        <p:spPr>
          <a:xfrm>
            <a:off x="13637555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2721" name="Google Shape;2721;p103"/>
          <p:cNvSpPr/>
          <p:nvPr/>
        </p:nvSpPr>
        <p:spPr>
          <a:xfrm>
            <a:off x="12211806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2718" name="Google Shape;2718;p103"/>
          <p:cNvSpPr/>
          <p:nvPr/>
        </p:nvSpPr>
        <p:spPr>
          <a:xfrm>
            <a:off x="9259888" y="9271941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2722" name="Google Shape;2722;p103"/>
          <p:cNvCxnSpPr>
            <a:stCxn id="2711" idx="3"/>
            <a:endCxn id="2708" idx="0"/>
          </p:cNvCxnSpPr>
          <p:nvPr/>
        </p:nvCxnSpPr>
        <p:spPr>
          <a:xfrm flipH="1">
            <a:off x="8747075" y="6583299"/>
            <a:ext cx="536100" cy="67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3" name="Google Shape;2723;p103"/>
          <p:cNvSpPr txBox="1"/>
          <p:nvPr/>
        </p:nvSpPr>
        <p:spPr>
          <a:xfrm>
            <a:off x="2662765" y="5542647"/>
            <a:ext cx="4309182" cy="84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Right Case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