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13716000" cx="24384000"/>
  <p:notesSz cx="6858000" cy="9144000"/>
  <p:embeddedFontLst>
    <p:embeddedFont>
      <p:font typeface="Merriweather Sans"/>
      <p:regular r:id="rId75"/>
      <p:bold r:id="rId76"/>
      <p:italic r:id="rId77"/>
      <p:boldItalic r:id="rId78"/>
    </p:embeddedFont>
    <p:embeddedFont>
      <p:font typeface="Helvetica Neue"/>
      <p:regular r:id="rId79"/>
      <p:bold r:id="rId80"/>
      <p:italic r:id="rId81"/>
      <p:boldItalic r:id="rId82"/>
    </p:embeddedFont>
    <p:embeddedFont>
      <p:font typeface="Gill Sans"/>
      <p:regular r:id="rId83"/>
      <p:bold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65A455-8FBC-43F5-9512-C826AE728E10}">
  <a:tblStyle styleId="{FE65A455-8FBC-43F5-9512-C826AE728E10}" styleName="Table_0">
    <a:wholeTbl>
      <a:tcTxStyle b="off" i="off">
        <a:font>
          <a:latin typeface="Gill Sans"/>
          <a:ea typeface="Gill Sans"/>
          <a:cs typeface="Gill Sans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"/>
          <a:ea typeface="Gill Sans"/>
          <a:cs typeface="Gill Sans"/>
        </a:font>
        <a:schemeClr val="lt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GillSans-bold.fntdata"/><Relationship Id="rId83" Type="http://schemas.openxmlformats.org/officeDocument/2006/relationships/font" Target="fonts/GillSans-regular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bold.fntdata"/><Relationship Id="rId82" Type="http://schemas.openxmlformats.org/officeDocument/2006/relationships/font" Target="fonts/HelveticaNeue-boldItalic.fntdata"/><Relationship Id="rId81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erriweatherSans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MerriweatherSans-italic.fntdata"/><Relationship Id="rId32" Type="http://schemas.openxmlformats.org/officeDocument/2006/relationships/slide" Target="slides/slide26.xml"/><Relationship Id="rId76" Type="http://schemas.openxmlformats.org/officeDocument/2006/relationships/font" Target="fonts/MerriweatherSans-bold.fntdata"/><Relationship Id="rId35" Type="http://schemas.openxmlformats.org/officeDocument/2006/relationships/slide" Target="slides/slide29.xml"/><Relationship Id="rId79" Type="http://schemas.openxmlformats.org/officeDocument/2006/relationships/font" Target="fonts/HelveticaNeue-regular.fntdata"/><Relationship Id="rId34" Type="http://schemas.openxmlformats.org/officeDocument/2006/relationships/slide" Target="slides/slide28.xml"/><Relationship Id="rId78" Type="http://schemas.openxmlformats.org/officeDocument/2006/relationships/font" Target="fonts/MerriweatherSans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286c22486_0_3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g5286c22486_0_32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86c22486_0_3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5286c22486_0_34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286c22486_0_6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286c22486_0_64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286c22486_0_3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5286c22486_0_34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86c22486_0_35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5286c22486_0_35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86c22486_0_3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5286c22486_0_35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22856cd8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22856cd8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2856cd8c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522856cd8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286c22486_0_3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g5286c22486_0_36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286c22486_0_37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5286c22486_0_37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286c22486_0_37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g5286c22486_0_37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5286c22486_0_3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5286c22486_0_3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286c22486_0_38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5286c22486_0_38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286c22486_0_38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g5286c22486_0_38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286c22486_0_39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g5286c22486_0_39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286c22486_0_40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g5286c22486_0_40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286c22486_0_40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1" name="Google Shape;781;g5286c22486_0_40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286c22486_0_4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2" name="Google Shape;842;g5286c22486_0_4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286c22486_0_4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2" name="Google Shape;902;g5286c22486_0_4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5286c22486_0_4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2" name="Google Shape;962;g5286c22486_0_4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5286c22486_0_4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2" name="Google Shape;1022;g5286c22486_0_43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5286c22486_0_4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3" name="Google Shape;1083;g5286c22486_0_4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286c22486_0_3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5286c22486_0_3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5286c22486_0_44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g5286c22486_0_44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5286c22486_0_4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g5286c22486_0_44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5286c22486_0_4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1" name="Google Shape;1211;g5286c22486_0_4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5286c22486_0_4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1" name="Google Shape;1271;g5286c22486_0_45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286c22486_0_46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1" name="Google Shape;1331;g5286c22486_0_46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5286c22486_0_4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3" name="Google Shape;1393;g5286c22486_0_46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5286c22486_0_47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6" name="Google Shape;1456;g5286c22486_0_47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5286c22486_0_47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9" name="Google Shape;1519;g5286c22486_0_47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286c22486_0_48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2" name="Google Shape;1582;g5286c22486_0_48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5286c22486_0_49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5" name="Google Shape;1645;g5286c22486_0_49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286c22486_0_3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5286c22486_0_33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5286c22486_0_49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8" name="Google Shape;1708;g5286c22486_0_49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5286c22486_0_50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1" name="Google Shape;1771;g5286c22486_0_50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5286c22486_0_5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4" name="Google Shape;1834;g5286c22486_0_5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5286c22486_0_5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0" name="Google Shape;1900;g5286c22486_0_5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5286c22486_0_5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9" name="Google Shape;1969;g5286c22486_0_5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5286c22486_0_5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1" name="Google Shape;2041;g5286c22486_0_5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5286c22486_0_5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g5286c22486_0_5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5286c22486_0_5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0" name="Google Shape;2120;g5286c22486_0_53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5286c22486_0_5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2" name="Google Shape;2192;g5286c22486_0_54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5286c22486_0_5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4" name="Google Shape;2264;g5286c22486_0_55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286c22486_0_3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5286c22486_0_33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5286c22486_0_5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6" name="Google Shape;2336;g5286c22486_0_55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5286c22486_0_56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8" name="Google Shape;2408;g5286c22486_0_56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5286c22486_0_5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0" name="Google Shape;2480;g5286c22486_0_57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5286c22486_0_58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2" name="Google Shape;2552;g5286c22486_0_58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5286c22486_0_58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4" name="Google Shape;2624;g5286c22486_0_58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5286c22486_0_59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6" name="Google Shape;2696;g5286c22486_0_59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5286c22486_0_6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8" name="Google Shape;2768;g5286c22486_0_60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g5286c22486_0_60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0" name="Google Shape;2840;g5286c22486_0_60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5286c22486_0_6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9" name="Google Shape;2909;g5286c22486_0_6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5286c22486_0_6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5" name="Google Shape;2975;g5286c22486_0_6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286c22486_0_33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5286c22486_0_33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5286c22486_0_6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1" name="Google Shape;3041;g5286c22486_0_6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5286c22486_0_6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7" name="Google Shape;3107;g5286c22486_0_63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5286c22486_0_6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3" name="Google Shape;3173;g5286c22486_0_64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5286c22486_0_6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6" name="Google Shape;3236;g5286c22486_0_64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g5286c22486_0_6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3" name="Google Shape;3243;g5286c22486_0_64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GoSoapBox poll slides before this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g5286c22486_0_6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0" name="Google Shape;3250;g5286c22486_0_65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GoSoapBox poll slides before this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5286c22486_0_65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g5286c22486_0_65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g5286c22486_0_65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g5286c22486_0_65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g5286c22486_0_65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g5286c22486_0_65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86c22486_0_3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5286c22486_0_3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86c22486_0_3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5286c22486_0_3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86c22486_0_3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5286c22486_0_34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1521833" y="5183696"/>
            <a:ext cx="21340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CST 370 – ADVANCED ALGORITHMS</a:t>
            </a:r>
            <a:endParaRPr b="0" i="0" sz="7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Tries (aka Prefix Trees)</a:t>
            </a:r>
            <a:endParaRPr b="1" i="0" sz="1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8" name="Google Shape;108;p14"/>
          <p:cNvCxnSpPr>
            <a:stCxn id="101" idx="3"/>
            <a:endCxn id="10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" name="Google Shape;109;p14"/>
          <p:cNvCxnSpPr>
            <a:stCxn id="102" idx="4"/>
            <a:endCxn id="10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3" name="Google Shape;113;p14"/>
          <p:cNvCxnSpPr>
            <a:stCxn id="101" idx="5"/>
            <a:endCxn id="10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9" name="Google Shape;119;p14"/>
          <p:cNvCxnSpPr>
            <a:endCxn id="11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" name="Google Shape;126;p1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8" name="Google Shape;128;p1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0" name="Google Shape;130;p1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" name="Google Shape;131;p1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2" name="Google Shape;132;p1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3" name="Google Shape;133;p1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4" name="Google Shape;134;p14"/>
          <p:cNvCxnSpPr>
            <a:endCxn id="13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5" name="Google Shape;135;p1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8" name="Google Shape;138;p14"/>
          <p:cNvCxnSpPr>
            <a:endCxn id="13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0" name="Google Shape;140;p1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4" name="Google Shape;144;p14"/>
          <p:cNvCxnSpPr>
            <a:endCxn id="14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7" name="Google Shape;147;p14"/>
          <p:cNvCxnSpPr>
            <a:endCxn id="14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8" name="Google Shape;148;p1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" name="Google Shape;150;p14"/>
          <p:cNvCxnSpPr>
            <a:endCxn id="14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 vector&lt;Node *&gt; letters;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Node()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	letters = vector&lt;Node *&gt;(26, nullptr);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59" name="Google Shape;159;p1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65" name="Google Shape;165;p1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4" name="Google Shape;174;p16"/>
          <p:cNvCxnSpPr>
            <a:stCxn id="167" idx="3"/>
            <a:endCxn id="16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5" name="Google Shape;175;p16"/>
          <p:cNvCxnSpPr>
            <a:stCxn id="168" idx="4"/>
            <a:endCxn id="17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" name="Google Shape;178;p1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9" name="Google Shape;179;p16"/>
          <p:cNvCxnSpPr>
            <a:stCxn id="167" idx="5"/>
            <a:endCxn id="16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" name="Google Shape;180;p1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5" name="Google Shape;185;p16"/>
          <p:cNvCxnSpPr>
            <a:endCxn id="18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" name="Google Shape;186;p1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1" name="Google Shape;191;p1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" name="Google Shape;192;p1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" name="Google Shape;194;p1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6" name="Google Shape;196;p1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7" name="Google Shape;197;p1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9" name="Google Shape;199;p1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0" name="Google Shape;200;p16"/>
          <p:cNvCxnSpPr>
            <a:endCxn id="19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1" name="Google Shape;201;p1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4" name="Google Shape;204;p16"/>
          <p:cNvCxnSpPr>
            <a:endCxn id="20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6" name="Google Shape;206;p1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" name="Google Shape;210;p16"/>
          <p:cNvCxnSpPr>
            <a:endCxn id="20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1" name="Google Shape;211;p1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3" name="Google Shape;213;p16"/>
          <p:cNvCxnSpPr>
            <a:endCxn id="21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" name="Google Shape;214;p1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6" name="Google Shape;216;p16"/>
          <p:cNvCxnSpPr>
            <a:endCxn id="21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7" name="Google Shape;217;p1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1229502" y="4687000"/>
            <a:ext cx="8227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Is “be” a word?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“ba”?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“bat”?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25" name="Google Shape;225;p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 b="0" i="0" sz="28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4" name="Google Shape;234;p17"/>
          <p:cNvCxnSpPr>
            <a:stCxn id="227" idx="3"/>
            <a:endCxn id="22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5" name="Google Shape;235;p17"/>
          <p:cNvCxnSpPr>
            <a:stCxn id="228" idx="4"/>
            <a:endCxn id="23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6" name="Google Shape;236;p1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" name="Google Shape;237;p1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8" name="Google Shape;238;p1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9" name="Google Shape;239;p17"/>
          <p:cNvCxnSpPr>
            <a:stCxn id="227" idx="5"/>
            <a:endCxn id="22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" name="Google Shape;240;p1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5" name="Google Shape;245;p17"/>
          <p:cNvCxnSpPr>
            <a:endCxn id="24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" name="Google Shape;246;p1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1" name="Google Shape;251;p1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" name="Google Shape;252;p1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4" name="Google Shape;254;p1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6" name="Google Shape;256;p1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7" name="Google Shape;257;p1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8" name="Google Shape;258;p1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9" name="Google Shape;259;p1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0" name="Google Shape;260;p17"/>
          <p:cNvCxnSpPr>
            <a:endCxn id="25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" name="Google Shape;261;p1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4" name="Google Shape;264;p17"/>
          <p:cNvCxnSpPr>
            <a:endCxn id="26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5" name="Google Shape;265;p1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6" name="Google Shape;266;p1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0" name="Google Shape;270;p17"/>
          <p:cNvCxnSpPr>
            <a:endCxn id="26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" name="Google Shape;271;p1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3" name="Google Shape;273;p17"/>
          <p:cNvCxnSpPr>
            <a:endCxn id="27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" name="Google Shape;274;p1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6" name="Google Shape;276;p17"/>
          <p:cNvCxnSpPr>
            <a:endCxn id="27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7" name="Google Shape;277;p1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229502" y="4687000"/>
            <a:ext cx="8227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Is “be” a word?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“ba”?</a:t>
            </a:r>
            <a:endParaRPr sz="6000">
              <a:solidFill>
                <a:srgbClr val="7D849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“bat”?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85" name="Google Shape;285;p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4" name="Google Shape;294;p18"/>
          <p:cNvCxnSpPr>
            <a:stCxn id="287" idx="3"/>
            <a:endCxn id="28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5" name="Google Shape;295;p18"/>
          <p:cNvCxnSpPr>
            <a:stCxn id="288" idx="4"/>
            <a:endCxn id="29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6" name="Google Shape;296;p1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7" name="Google Shape;297;p1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" name="Google Shape;298;p1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" name="Google Shape;299;p18"/>
          <p:cNvCxnSpPr>
            <a:stCxn id="287" idx="5"/>
            <a:endCxn id="28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" name="Google Shape;300;p1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5" name="Google Shape;305;p18"/>
          <p:cNvCxnSpPr>
            <a:endCxn id="30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" name="Google Shape;306;p1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1" name="Google Shape;311;p1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" name="Google Shape;312;p1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" name="Google Shape;314;p1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6" name="Google Shape;316;p1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7" name="Google Shape;317;p1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8" name="Google Shape;318;p1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9" name="Google Shape;319;p1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0" name="Google Shape;320;p18"/>
          <p:cNvCxnSpPr>
            <a:endCxn id="31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1" name="Google Shape;321;p1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4" name="Google Shape;324;p18"/>
          <p:cNvCxnSpPr>
            <a:endCxn id="32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5" name="Google Shape;325;p1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6" name="Google Shape;326;p1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0" name="Google Shape;330;p18"/>
          <p:cNvCxnSpPr>
            <a:endCxn id="32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1" name="Google Shape;331;p1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3" name="Google Shape;333;p18"/>
          <p:cNvCxnSpPr>
            <a:endCxn id="33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4" name="Google Shape;334;p1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36" name="Google Shape;336;p18"/>
          <p:cNvCxnSpPr>
            <a:endCxn id="33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1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1229502" y="4687000"/>
            <a:ext cx="8227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Is “be” a word? 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“ba”?  </a:t>
            </a: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How about “bat”?  </a:t>
            </a: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struct TrieNode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 vector&lt;TrieNode *&gt; letters;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 bool isLeaf;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TrieNode()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	letters = vector&lt;TrieNode *&gt;(26, nullptr);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345" name="Google Shape;345;p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46" name="Google Shape;346;p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Trie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 TrieNode* root;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Trie()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	root = new TrieNode();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352" name="Google Shape;352;p2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53" name="Google Shape;353;p2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59" name="Google Shape;359;p2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Lookup: Case 1 (No Pointer)</a:t>
            </a:r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68" name="Google Shape;368;p21"/>
          <p:cNvCxnSpPr>
            <a:stCxn id="361" idx="3"/>
            <a:endCxn id="36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69" name="Google Shape;369;p21"/>
          <p:cNvCxnSpPr>
            <a:stCxn id="362" idx="4"/>
            <a:endCxn id="36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0" name="Google Shape;370;p2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1" name="Google Shape;371;p2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2" name="Google Shape;372;p2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3" name="Google Shape;373;p21"/>
          <p:cNvCxnSpPr>
            <a:stCxn id="361" idx="5"/>
            <a:endCxn id="36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4" name="Google Shape;374;p2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79" name="Google Shape;379;p21"/>
          <p:cNvCxnSpPr>
            <a:endCxn id="37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0" name="Google Shape;380;p2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85" name="Google Shape;385;p2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6" name="Google Shape;386;p2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8" name="Google Shape;388;p2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0" name="Google Shape;390;p2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1" name="Google Shape;391;p2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2" name="Google Shape;392;p2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3" name="Google Shape;393;p2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4" name="Google Shape;394;p21"/>
          <p:cNvCxnSpPr>
            <a:endCxn id="39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5" name="Google Shape;395;p2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98" name="Google Shape;398;p21"/>
          <p:cNvCxnSpPr>
            <a:endCxn id="39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9" name="Google Shape;399;p2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0" name="Google Shape;400;p2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4" name="Google Shape;404;p21"/>
          <p:cNvCxnSpPr>
            <a:endCxn id="40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5" name="Google Shape;405;p2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07" name="Google Shape;407;p21"/>
          <p:cNvCxnSpPr>
            <a:endCxn id="40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8" name="Google Shape;408;p2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10" name="Google Shape;410;p21"/>
          <p:cNvCxnSpPr>
            <a:endCxn id="40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1" name="Google Shape;411;p2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“be”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19" name="Google Shape;419;p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1 (No Pointer)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28" name="Google Shape;428;p22"/>
          <p:cNvCxnSpPr>
            <a:stCxn id="421" idx="3"/>
            <a:endCxn id="42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29" name="Google Shape;429;p22"/>
          <p:cNvCxnSpPr>
            <a:stCxn id="422" idx="4"/>
            <a:endCxn id="42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0" name="Google Shape;430;p2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1" name="Google Shape;431;p2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" name="Google Shape;432;p2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3" name="Google Shape;433;p22"/>
          <p:cNvCxnSpPr>
            <a:stCxn id="421" idx="5"/>
            <a:endCxn id="42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4" name="Google Shape;434;p2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35" name="Google Shape;435;p2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39" name="Google Shape;439;p22"/>
          <p:cNvCxnSpPr>
            <a:endCxn id="43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0" name="Google Shape;440;p2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41" name="Google Shape;441;p2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45" name="Google Shape;445;p2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6" name="Google Shape;446;p2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2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8" name="Google Shape;448;p2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0" name="Google Shape;450;p2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1" name="Google Shape;451;p2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2" name="Google Shape;452;p2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3" name="Google Shape;453;p2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4" name="Google Shape;454;p22"/>
          <p:cNvCxnSpPr>
            <a:endCxn id="45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5" name="Google Shape;455;p2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58" name="Google Shape;458;p22"/>
          <p:cNvCxnSpPr>
            <a:endCxn id="45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59" name="Google Shape;459;p2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0" name="Google Shape;460;p2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1" name="Google Shape;461;p2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4" name="Google Shape;464;p22"/>
          <p:cNvCxnSpPr>
            <a:endCxn id="46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5" name="Google Shape;465;p2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67" name="Google Shape;467;p22"/>
          <p:cNvCxnSpPr>
            <a:endCxn id="46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8" name="Google Shape;468;p2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70" name="Google Shape;470;p22"/>
          <p:cNvCxnSpPr>
            <a:endCxn id="46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1" name="Google Shape;471;p2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479" name="Google Shape;479;p2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1 (No Pointer)</a:t>
            </a:r>
            <a:endParaRPr/>
          </a:p>
        </p:txBody>
      </p:sp>
      <p:sp>
        <p:nvSpPr>
          <p:cNvPr id="480" name="Google Shape;480;p2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88" name="Google Shape;488;p23"/>
          <p:cNvCxnSpPr>
            <a:stCxn id="481" idx="3"/>
            <a:endCxn id="48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89" name="Google Shape;489;p23"/>
          <p:cNvCxnSpPr>
            <a:stCxn id="482" idx="4"/>
            <a:endCxn id="48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0" name="Google Shape;490;p2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1" name="Google Shape;491;p2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2" name="Google Shape;492;p2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93" name="Google Shape;493;p23"/>
          <p:cNvCxnSpPr>
            <a:stCxn id="481" idx="5"/>
            <a:endCxn id="48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4" name="Google Shape;494;p2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95" name="Google Shape;495;p2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499" name="Google Shape;499;p23"/>
          <p:cNvCxnSpPr>
            <a:endCxn id="49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0" name="Google Shape;500;p2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01" name="Google Shape;501;p2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05" name="Google Shape;505;p2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6" name="Google Shape;506;p2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2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8" name="Google Shape;508;p2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0" name="Google Shape;510;p2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1" name="Google Shape;511;p2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3" name="Google Shape;513;p2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4" name="Google Shape;514;p23"/>
          <p:cNvCxnSpPr>
            <a:endCxn id="51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5" name="Google Shape;515;p2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18" name="Google Shape;518;p23"/>
          <p:cNvCxnSpPr>
            <a:endCxn id="51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9" name="Google Shape;519;p2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0" name="Google Shape;520;p2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24" name="Google Shape;524;p23"/>
          <p:cNvCxnSpPr>
            <a:endCxn id="52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5" name="Google Shape;525;p2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27" name="Google Shape;527;p23"/>
          <p:cNvCxnSpPr>
            <a:endCxn id="52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8" name="Google Shape;528;p2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30" name="Google Shape;530;p23"/>
          <p:cNvCxnSpPr>
            <a:endCxn id="52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31" name="Google Shape;531;p2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23"/>
          <p:cNvCxnSpPr/>
          <p:nvPr/>
        </p:nvCxnSpPr>
        <p:spPr>
          <a:xfrm>
            <a:off x="10983035" y="4382876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35" name="Google Shape;535;p23"/>
          <p:cNvSpPr txBox="1"/>
          <p:nvPr/>
        </p:nvSpPr>
        <p:spPr>
          <a:xfrm>
            <a:off x="11877666" y="4664964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Informally define a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Explain the use case of a trie.</a:t>
            </a:r>
            <a:endParaRPr sz="5500"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Describe the implementation of a trie.</a:t>
            </a:r>
            <a:endParaRPr sz="5500"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Explain how to lookup, insert, and remove a string in a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Identify and justify the Big O of trie operations.</a:t>
            </a:r>
            <a:endParaRPr sz="5500"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Implement trie operations in code.</a:t>
            </a:r>
            <a:endParaRPr sz="5500"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be able to…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541" name="Google Shape;541;p2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1 (No Pointer)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544" name="Google Shape;544;p2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7" name="Google Shape;547;p2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548" name="Google Shape;548;p2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549" name="Google Shape;549;p2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50" name="Google Shape;550;p24"/>
          <p:cNvCxnSpPr>
            <a:stCxn id="543" idx="3"/>
            <a:endCxn id="54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51" name="Google Shape;551;p24"/>
          <p:cNvCxnSpPr>
            <a:stCxn id="544" idx="4"/>
            <a:endCxn id="54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52" name="Google Shape;552;p2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53" name="Google Shape;553;p2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54" name="Google Shape;554;p2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55" name="Google Shape;555;p24"/>
          <p:cNvCxnSpPr>
            <a:stCxn id="543" idx="5"/>
            <a:endCxn id="54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6" name="Google Shape;556;p2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7" name="Google Shape;557;p2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61" name="Google Shape;561;p24"/>
          <p:cNvCxnSpPr>
            <a:endCxn id="56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62" name="Google Shape;562;p2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63" name="Google Shape;563;p2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65" name="Google Shape;565;p2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566" name="Google Shape;566;p2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67" name="Google Shape;567;p2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68" name="Google Shape;568;p2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2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0" name="Google Shape;570;p2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72" name="Google Shape;572;p2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3" name="Google Shape;573;p2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74" name="Google Shape;574;p2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5" name="Google Shape;575;p2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76" name="Google Shape;576;p24"/>
          <p:cNvCxnSpPr>
            <a:endCxn id="57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7" name="Google Shape;577;p2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80" name="Google Shape;580;p24"/>
          <p:cNvCxnSpPr>
            <a:endCxn id="57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81" name="Google Shape;581;p2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82" name="Google Shape;582;p2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3" name="Google Shape;583;p2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86" name="Google Shape;586;p24"/>
          <p:cNvCxnSpPr>
            <a:endCxn id="58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87" name="Google Shape;587;p2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89" name="Google Shape;589;p24"/>
          <p:cNvCxnSpPr>
            <a:endCxn id="58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0" name="Google Shape;590;p2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592" name="Google Shape;592;p24"/>
          <p:cNvCxnSpPr>
            <a:endCxn id="59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3" name="Google Shape;593;p2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1229489" y="5666258"/>
            <a:ext cx="7105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Nullptr!</a:t>
            </a:r>
            <a:endParaRPr b="0" i="0" sz="6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24"/>
          <p:cNvCxnSpPr/>
          <p:nvPr/>
        </p:nvCxnSpPr>
        <p:spPr>
          <a:xfrm>
            <a:off x="10983035" y="4382876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7" name="Google Shape;597;p24"/>
          <p:cNvSpPr txBox="1"/>
          <p:nvPr/>
        </p:nvSpPr>
        <p:spPr>
          <a:xfrm>
            <a:off x="11877666" y="4664964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603" name="Google Shape;603;p2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604" name="Google Shape;604;p2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12" name="Google Shape;612;p25"/>
          <p:cNvCxnSpPr>
            <a:stCxn id="605" idx="3"/>
            <a:endCxn id="60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3" name="Google Shape;613;p25"/>
          <p:cNvCxnSpPr>
            <a:stCxn id="606" idx="4"/>
            <a:endCxn id="60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4" name="Google Shape;614;p2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5" name="Google Shape;615;p2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6" name="Google Shape;616;p2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7" name="Google Shape;617;p25"/>
          <p:cNvCxnSpPr>
            <a:stCxn id="605" idx="5"/>
            <a:endCxn id="60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8" name="Google Shape;618;p2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19" name="Google Shape;619;p2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23" name="Google Shape;623;p25"/>
          <p:cNvCxnSpPr>
            <a:endCxn id="62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24" name="Google Shape;624;p2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625" name="Google Shape;625;p2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29" name="Google Shape;629;p2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0" name="Google Shape;630;p2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2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2" name="Google Shape;632;p2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34" name="Google Shape;634;p2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5" name="Google Shape;635;p2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36" name="Google Shape;636;p2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7" name="Google Shape;637;p2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38" name="Google Shape;638;p25"/>
          <p:cNvCxnSpPr>
            <a:endCxn id="63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9" name="Google Shape;639;p2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42" name="Google Shape;642;p25"/>
          <p:cNvCxnSpPr>
            <a:endCxn id="64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43" name="Google Shape;643;p2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44" name="Google Shape;644;p2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5" name="Google Shape;645;p2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48" name="Google Shape;648;p25"/>
          <p:cNvCxnSpPr>
            <a:endCxn id="64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49" name="Google Shape;649;p2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51" name="Google Shape;651;p25"/>
          <p:cNvCxnSpPr>
            <a:endCxn id="65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52" name="Google Shape;652;p2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54" name="Google Shape;654;p25"/>
          <p:cNvCxnSpPr>
            <a:endCxn id="65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55" name="Google Shape;655;p2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663" name="Google Shape;663;p2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664" name="Google Shape;664;p2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7" name="Google Shape;667;p2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72" name="Google Shape;672;p26"/>
          <p:cNvCxnSpPr>
            <a:stCxn id="665" idx="3"/>
            <a:endCxn id="66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73" name="Google Shape;673;p26"/>
          <p:cNvCxnSpPr>
            <a:stCxn id="666" idx="4"/>
            <a:endCxn id="66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74" name="Google Shape;674;p2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75" name="Google Shape;675;p2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76" name="Google Shape;676;p2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77" name="Google Shape;677;p26"/>
          <p:cNvCxnSpPr>
            <a:stCxn id="665" idx="5"/>
            <a:endCxn id="66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78" name="Google Shape;678;p2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79" name="Google Shape;679;p2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83" name="Google Shape;683;p26"/>
          <p:cNvCxnSpPr>
            <a:endCxn id="68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84" name="Google Shape;684;p2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685" name="Google Shape;685;p2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688" name="Google Shape;688;p2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89" name="Google Shape;689;p2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0" name="Google Shape;690;p2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2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2" name="Google Shape;692;p2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4" name="Google Shape;694;p2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5" name="Google Shape;695;p2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696" name="Google Shape;696;p2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7" name="Google Shape;697;p2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98" name="Google Shape;698;p26"/>
          <p:cNvCxnSpPr>
            <a:endCxn id="69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9" name="Google Shape;699;p2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02" name="Google Shape;702;p26"/>
          <p:cNvCxnSpPr>
            <a:endCxn id="70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03" name="Google Shape;703;p2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04" name="Google Shape;704;p2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08" name="Google Shape;708;p26"/>
          <p:cNvCxnSpPr>
            <a:endCxn id="70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09" name="Google Shape;709;p2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10" name="Google Shape;710;p2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11" name="Google Shape;711;p26"/>
          <p:cNvCxnSpPr>
            <a:endCxn id="71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2" name="Google Shape;712;p2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14" name="Google Shape;714;p26"/>
          <p:cNvCxnSpPr>
            <a:endCxn id="71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5" name="Google Shape;715;p2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723" name="Google Shape;723;p2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724" name="Google Shape;724;p2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7" name="Google Shape;727;p2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8" name="Google Shape;728;p2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9" name="Google Shape;729;p2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30" name="Google Shape;730;p2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32" name="Google Shape;732;p27"/>
          <p:cNvCxnSpPr>
            <a:stCxn id="725" idx="3"/>
            <a:endCxn id="72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33" name="Google Shape;733;p27"/>
          <p:cNvCxnSpPr>
            <a:stCxn id="726" idx="4"/>
            <a:endCxn id="72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34" name="Google Shape;734;p2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35" name="Google Shape;735;p2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36" name="Google Shape;736;p2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37" name="Google Shape;737;p27"/>
          <p:cNvCxnSpPr>
            <a:stCxn id="725" idx="5"/>
            <a:endCxn id="72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38" name="Google Shape;738;p2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39" name="Google Shape;739;p2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43" name="Google Shape;743;p27"/>
          <p:cNvCxnSpPr>
            <a:endCxn id="74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44" name="Google Shape;744;p2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745" name="Google Shape;745;p2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47" name="Google Shape;747;p2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48" name="Google Shape;748;p2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49" name="Google Shape;749;p2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0" name="Google Shape;750;p2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p2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2" name="Google Shape;752;p2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4" name="Google Shape;754;p2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5" name="Google Shape;755;p2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56" name="Google Shape;756;p2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7" name="Google Shape;757;p2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8" name="Google Shape;758;p27"/>
          <p:cNvCxnSpPr>
            <a:endCxn id="75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9" name="Google Shape;759;p2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62" name="Google Shape;762;p27"/>
          <p:cNvCxnSpPr>
            <a:endCxn id="76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63" name="Google Shape;763;p2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64" name="Google Shape;764;p2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5" name="Google Shape;765;p2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68" name="Google Shape;768;p27"/>
          <p:cNvCxnSpPr>
            <a:endCxn id="76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69" name="Google Shape;769;p2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71" name="Google Shape;771;p27"/>
          <p:cNvCxnSpPr>
            <a:endCxn id="77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72" name="Google Shape;772;p2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74" name="Google Shape;774;p27"/>
          <p:cNvCxnSpPr>
            <a:endCxn id="77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75" name="Google Shape;775;p2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7"/>
          <p:cNvSpPr txBox="1"/>
          <p:nvPr/>
        </p:nvSpPr>
        <p:spPr>
          <a:xfrm>
            <a:off x="1306166" y="6723471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784" name="Google Shape;784;p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2 (Leaf Is False)</a:t>
            </a:r>
            <a:endParaRPr/>
          </a:p>
        </p:txBody>
      </p:sp>
      <p:sp>
        <p:nvSpPr>
          <p:cNvPr id="785" name="Google Shape;785;p2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8" name="Google Shape;788;p2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9" name="Google Shape;789;p2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0" name="Google Shape;790;p2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793" name="Google Shape;793;p28"/>
          <p:cNvCxnSpPr>
            <a:stCxn id="786" idx="3"/>
            <a:endCxn id="78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4" name="Google Shape;794;p28"/>
          <p:cNvCxnSpPr>
            <a:stCxn id="787" idx="4"/>
            <a:endCxn id="78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5" name="Google Shape;795;p2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6" name="Google Shape;796;p2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7" name="Google Shape;797;p2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798" name="Google Shape;798;p28"/>
          <p:cNvCxnSpPr>
            <a:stCxn id="786" idx="5"/>
            <a:endCxn id="78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99" name="Google Shape;799;p2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00" name="Google Shape;800;p2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04" name="Google Shape;804;p28"/>
          <p:cNvCxnSpPr>
            <a:endCxn id="80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05" name="Google Shape;805;p2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806" name="Google Shape;806;p2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809" name="Google Shape;809;p2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10" name="Google Shape;810;p2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1" name="Google Shape;811;p2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p2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3" name="Google Shape;813;p2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15" name="Google Shape;815;p2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6" name="Google Shape;816;p2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17" name="Google Shape;817;p2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18" name="Google Shape;818;p2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19" name="Google Shape;819;p28"/>
          <p:cNvCxnSpPr>
            <a:endCxn id="81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20" name="Google Shape;820;p2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23" name="Google Shape;823;p28"/>
          <p:cNvCxnSpPr>
            <a:endCxn id="82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24" name="Google Shape;824;p2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25" name="Google Shape;825;p2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6" name="Google Shape;826;p2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29" name="Google Shape;829;p28"/>
          <p:cNvCxnSpPr>
            <a:endCxn id="82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0" name="Google Shape;830;p2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31" name="Google Shape;831;p2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32" name="Google Shape;832;p28"/>
          <p:cNvCxnSpPr>
            <a:endCxn id="83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3" name="Google Shape;833;p2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35" name="Google Shape;835;p28"/>
          <p:cNvCxnSpPr>
            <a:endCxn id="83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36" name="Google Shape;836;p2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8"/>
          <p:cNvSpPr txBox="1"/>
          <p:nvPr/>
        </p:nvSpPr>
        <p:spPr>
          <a:xfrm>
            <a:off x="1302578" y="6698181"/>
            <a:ext cx="7105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845" name="Google Shape;845;p2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846" name="Google Shape;846;p2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848" name="Google Shape;848;p2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9" name="Google Shape;849;p2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0" name="Google Shape;850;p2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1" name="Google Shape;851;p2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852" name="Google Shape;852;p2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54" name="Google Shape;854;p29"/>
          <p:cNvCxnSpPr>
            <a:stCxn id="847" idx="3"/>
            <a:endCxn id="84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5" name="Google Shape;855;p29"/>
          <p:cNvCxnSpPr>
            <a:stCxn id="848" idx="4"/>
            <a:endCxn id="85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6" name="Google Shape;856;p2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7" name="Google Shape;857;p2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8" name="Google Shape;858;p2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59" name="Google Shape;859;p29"/>
          <p:cNvCxnSpPr>
            <a:stCxn id="847" idx="5"/>
            <a:endCxn id="84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0" name="Google Shape;860;p2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61" name="Google Shape;861;p2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65" name="Google Shape;865;p29"/>
          <p:cNvCxnSpPr>
            <a:endCxn id="86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6" name="Google Shape;866;p2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867" name="Google Shape;867;p2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2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69" name="Google Shape;869;p2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870" name="Google Shape;870;p2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71" name="Google Shape;871;p2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72" name="Google Shape;872;p2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3" name="Google Shape;873;p2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74" name="Google Shape;874;p2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76" name="Google Shape;876;p2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77" name="Google Shape;877;p2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78" name="Google Shape;878;p2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79" name="Google Shape;879;p2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0" name="Google Shape;880;p29"/>
          <p:cNvCxnSpPr>
            <a:endCxn id="87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81" name="Google Shape;881;p2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84" name="Google Shape;884;p29"/>
          <p:cNvCxnSpPr>
            <a:endCxn id="88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885" name="Google Shape;885;p2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86" name="Google Shape;886;p2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7" name="Google Shape;887;p2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90" name="Google Shape;890;p29"/>
          <p:cNvCxnSpPr>
            <a:endCxn id="88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1" name="Google Shape;891;p2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93" name="Google Shape;893;p29"/>
          <p:cNvCxnSpPr>
            <a:endCxn id="89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4" name="Google Shape;894;p2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896" name="Google Shape;896;p29"/>
          <p:cNvCxnSpPr>
            <a:endCxn id="89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97" name="Google Shape;897;p2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905" name="Google Shape;905;p3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906" name="Google Shape;906;p3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9" name="Google Shape;909;p3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0" name="Google Shape;910;p3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1" name="Google Shape;911;p3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14" name="Google Shape;914;p30"/>
          <p:cNvCxnSpPr>
            <a:stCxn id="907" idx="3"/>
            <a:endCxn id="90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5" name="Google Shape;915;p30"/>
          <p:cNvCxnSpPr>
            <a:stCxn id="908" idx="4"/>
            <a:endCxn id="91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6" name="Google Shape;916;p3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7" name="Google Shape;917;p3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8" name="Google Shape;918;p3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19" name="Google Shape;919;p30"/>
          <p:cNvCxnSpPr>
            <a:stCxn id="907" idx="5"/>
            <a:endCxn id="90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20" name="Google Shape;920;p3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21" name="Google Shape;921;p3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25" name="Google Shape;925;p30"/>
          <p:cNvCxnSpPr>
            <a:endCxn id="92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26" name="Google Shape;926;p3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927" name="Google Shape;927;p3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31" name="Google Shape;931;p3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32" name="Google Shape;932;p3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3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34" name="Google Shape;934;p3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6" name="Google Shape;936;p3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37" name="Google Shape;937;p3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38" name="Google Shape;938;p3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39" name="Google Shape;939;p3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40" name="Google Shape;940;p30"/>
          <p:cNvCxnSpPr>
            <a:endCxn id="93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41" name="Google Shape;941;p3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44" name="Google Shape;944;p30"/>
          <p:cNvCxnSpPr>
            <a:endCxn id="94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45" name="Google Shape;945;p3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46" name="Google Shape;946;p3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7" name="Google Shape;947;p3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50" name="Google Shape;950;p30"/>
          <p:cNvCxnSpPr>
            <a:endCxn id="94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1" name="Google Shape;951;p3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53" name="Google Shape;953;p30"/>
          <p:cNvCxnSpPr>
            <a:endCxn id="95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4" name="Google Shape;954;p3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56" name="Google Shape;956;p30"/>
          <p:cNvCxnSpPr>
            <a:endCxn id="95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7" name="Google Shape;957;p3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965" name="Google Shape;965;p3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968" name="Google Shape;968;p3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9" name="Google Shape;969;p3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0" name="Google Shape;970;p3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1" name="Google Shape;971;p3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72" name="Google Shape;972;p3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73" name="Google Shape;973;p3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74" name="Google Shape;974;p31"/>
          <p:cNvCxnSpPr>
            <a:stCxn id="967" idx="3"/>
            <a:endCxn id="96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5" name="Google Shape;975;p31"/>
          <p:cNvCxnSpPr>
            <a:stCxn id="968" idx="4"/>
            <a:endCxn id="97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6" name="Google Shape;976;p3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7" name="Google Shape;977;p3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8" name="Google Shape;978;p3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979" name="Google Shape;979;p31"/>
          <p:cNvCxnSpPr>
            <a:stCxn id="967" idx="5"/>
            <a:endCxn id="96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80" name="Google Shape;980;p3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81" name="Google Shape;981;p3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85" name="Google Shape;985;p31"/>
          <p:cNvCxnSpPr>
            <a:endCxn id="98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86" name="Google Shape;986;p3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987" name="Google Shape;987;p3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89" name="Google Shape;989;p3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990" name="Google Shape;990;p3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91" name="Google Shape;991;p3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2" name="Google Shape;992;p3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3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4" name="Google Shape;994;p3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96" name="Google Shape;996;p3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7" name="Google Shape;997;p3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998" name="Google Shape;998;p3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99" name="Google Shape;999;p3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0" name="Google Shape;1000;p31"/>
          <p:cNvCxnSpPr>
            <a:endCxn id="99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01" name="Google Shape;1001;p3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04" name="Google Shape;1004;p31"/>
          <p:cNvCxnSpPr>
            <a:endCxn id="100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05" name="Google Shape;1005;p3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06" name="Google Shape;1006;p3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7" name="Google Shape;1007;p3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10" name="Google Shape;1010;p31"/>
          <p:cNvCxnSpPr>
            <a:endCxn id="100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1" name="Google Shape;1011;p3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12" name="Google Shape;1012;p3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13" name="Google Shape;1013;p31"/>
          <p:cNvCxnSpPr>
            <a:endCxn id="101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4" name="Google Shape;1014;p3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16" name="Google Shape;1016;p31"/>
          <p:cNvCxnSpPr>
            <a:endCxn id="101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17" name="Google Shape;1017;p3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025" name="Google Shape;1025;p3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1026" name="Google Shape;1026;p3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028" name="Google Shape;1028;p3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9" name="Google Shape;1029;p3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0" name="Google Shape;1030;p3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1" name="Google Shape;1031;p3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032" name="Google Shape;1032;p3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033" name="Google Shape;1033;p3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34" name="Google Shape;1034;p32"/>
          <p:cNvCxnSpPr>
            <a:stCxn id="1027" idx="3"/>
            <a:endCxn id="102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5" name="Google Shape;1035;p32"/>
          <p:cNvCxnSpPr>
            <a:stCxn id="1028" idx="4"/>
            <a:endCxn id="103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6" name="Google Shape;1036;p3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7" name="Google Shape;1037;p3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8" name="Google Shape;1038;p3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39" name="Google Shape;1039;p32"/>
          <p:cNvCxnSpPr>
            <a:stCxn id="1027" idx="5"/>
            <a:endCxn id="102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0" name="Google Shape;1040;p3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41" name="Google Shape;1041;p3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3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45" name="Google Shape;1045;p32"/>
          <p:cNvCxnSpPr>
            <a:endCxn id="104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46" name="Google Shape;1046;p3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047" name="Google Shape;1047;p3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49" name="Google Shape;1049;p3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050" name="Google Shape;1050;p3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51" name="Google Shape;1051;p3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52" name="Google Shape;1052;p3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3" name="Google Shape;1053;p3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54" name="Google Shape;1054;p3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56" name="Google Shape;1056;p3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57" name="Google Shape;1057;p3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58" name="Google Shape;1058;p3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59" name="Google Shape;1059;p3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60" name="Google Shape;1060;p32"/>
          <p:cNvCxnSpPr>
            <a:endCxn id="105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61" name="Google Shape;1061;p3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64" name="Google Shape;1064;p32"/>
          <p:cNvCxnSpPr>
            <a:endCxn id="106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5" name="Google Shape;1065;p3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66" name="Google Shape;1066;p3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7" name="Google Shape;1067;p3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3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70" name="Google Shape;1070;p32"/>
          <p:cNvCxnSpPr>
            <a:endCxn id="106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1" name="Google Shape;1071;p3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72" name="Google Shape;1072;p3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73" name="Google Shape;1073;p32"/>
          <p:cNvCxnSpPr>
            <a:endCxn id="107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4" name="Google Shape;1074;p3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3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76" name="Google Shape;1076;p32"/>
          <p:cNvCxnSpPr>
            <a:endCxn id="107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77" name="Google Shape;1077;p3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2"/>
          <p:cNvSpPr txBox="1"/>
          <p:nvPr/>
        </p:nvSpPr>
        <p:spPr>
          <a:xfrm>
            <a:off x="1306166" y="6723471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086" name="Google Shape;1086;p3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Lookup: Case 3 (Leaf Is True)</a:t>
            </a:r>
            <a:endParaRPr/>
          </a:p>
        </p:txBody>
      </p:sp>
      <p:sp>
        <p:nvSpPr>
          <p:cNvPr id="1087" name="Google Shape;1087;p3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089" name="Google Shape;1089;p3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0" name="Google Shape;1090;p3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1" name="Google Shape;1091;p3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2" name="Google Shape;1092;p3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093" name="Google Shape;1093;p3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094" name="Google Shape;1094;p3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095" name="Google Shape;1095;p33"/>
          <p:cNvCxnSpPr>
            <a:stCxn id="1088" idx="3"/>
            <a:endCxn id="1089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6" name="Google Shape;1096;p33"/>
          <p:cNvCxnSpPr>
            <a:stCxn id="1089" idx="4"/>
            <a:endCxn id="1091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7" name="Google Shape;1097;p3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8" name="Google Shape;1098;p3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9" name="Google Shape;1099;p3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00" name="Google Shape;1100;p33"/>
          <p:cNvCxnSpPr>
            <a:stCxn id="1088" idx="5"/>
            <a:endCxn id="1090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01" name="Google Shape;1101;p3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02" name="Google Shape;1102;p3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06" name="Google Shape;1106;p33"/>
          <p:cNvCxnSpPr>
            <a:endCxn id="1105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07" name="Google Shape;1107;p3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108" name="Google Shape;1108;p3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10" name="Google Shape;1110;p3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111" name="Google Shape;1111;p3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12" name="Google Shape;1112;p3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3" name="Google Shape;1113;p3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4" name="Google Shape;1114;p3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5" name="Google Shape;1115;p3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7" name="Google Shape;1117;p3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8" name="Google Shape;1118;p3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19" name="Google Shape;1119;p3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20" name="Google Shape;1120;p3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21" name="Google Shape;1121;p33"/>
          <p:cNvCxnSpPr>
            <a:endCxn id="1120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22" name="Google Shape;1122;p3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25" name="Google Shape;1125;p33"/>
          <p:cNvCxnSpPr>
            <a:endCxn id="1124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26" name="Google Shape;1126;p3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27" name="Google Shape;1127;p3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8" name="Google Shape;1128;p3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3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31" name="Google Shape;1131;p33"/>
          <p:cNvCxnSpPr>
            <a:endCxn id="1130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2" name="Google Shape;1132;p3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33" name="Google Shape;1133;p3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34" name="Google Shape;1134;p33"/>
          <p:cNvCxnSpPr>
            <a:endCxn id="1133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5" name="Google Shape;1135;p3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3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37" name="Google Shape;1137;p33"/>
          <p:cNvCxnSpPr>
            <a:endCxn id="1136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38" name="Google Shape;1138;p3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3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3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3"/>
          <p:cNvSpPr txBox="1"/>
          <p:nvPr/>
        </p:nvSpPr>
        <p:spPr>
          <a:xfrm>
            <a:off x="1302578" y="6698181"/>
            <a:ext cx="71052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Leaf?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524000" y="4826000"/>
            <a:ext cx="80004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batboy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batboys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bathed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bathes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baths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9681825" y="4826000"/>
            <a:ext cx="80004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batman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batted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batter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batters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524800" y="4826000"/>
            <a:ext cx="80004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battlefield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battlefields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battleground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battlegrounds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battleship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battleships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battling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Set `current` to be the root of the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For each letter in the word, move current to the pointer for that letter in the current node.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If a null pointer is encountered, return false immediately.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When the end of the word is reached, return the value of leaf for the current node.</a:t>
            </a:r>
            <a:endParaRPr/>
          </a:p>
        </p:txBody>
      </p:sp>
      <p:sp>
        <p:nvSpPr>
          <p:cNvPr id="1147" name="Google Shape;1147;p3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148" name="Google Shape;1148;p3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Lookup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154" name="Google Shape;1154;p3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</a:t>
            </a:r>
            <a:r>
              <a:rPr lang="en-US" sz="5000"/>
              <a:t>(Add)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5890FF"/>
              </a:solidFill>
            </a:endParaRPr>
          </a:p>
        </p:txBody>
      </p:sp>
      <p:sp>
        <p:nvSpPr>
          <p:cNvPr id="1155" name="Google Shape;1155;p3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3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157" name="Google Shape;1157;p3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8" name="Google Shape;1158;p3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9" name="Google Shape;1159;p3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0" name="Google Shape;1160;p3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161" name="Google Shape;1161;p3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162" name="Google Shape;1162;p3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63" name="Google Shape;1163;p35"/>
          <p:cNvCxnSpPr>
            <a:stCxn id="1156" idx="3"/>
            <a:endCxn id="115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4" name="Google Shape;1164;p35"/>
          <p:cNvCxnSpPr>
            <a:stCxn id="1157" idx="4"/>
            <a:endCxn id="115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5" name="Google Shape;1165;p3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6" name="Google Shape;1166;p3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7" name="Google Shape;1167;p3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68" name="Google Shape;1168;p35"/>
          <p:cNvCxnSpPr>
            <a:stCxn id="1156" idx="5"/>
            <a:endCxn id="115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69" name="Google Shape;1169;p3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70" name="Google Shape;1170;p3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74" name="Google Shape;1174;p35"/>
          <p:cNvCxnSpPr>
            <a:endCxn id="117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75" name="Google Shape;1175;p3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176" name="Google Shape;1176;p3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78" name="Google Shape;1178;p3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179" name="Google Shape;1179;p3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80" name="Google Shape;1180;p3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1" name="Google Shape;1181;p3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2" name="Google Shape;1182;p3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3" name="Google Shape;1183;p3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85" name="Google Shape;1185;p3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6" name="Google Shape;1186;p3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87" name="Google Shape;1187;p3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88" name="Google Shape;1188;p3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89" name="Google Shape;1189;p35"/>
          <p:cNvCxnSpPr>
            <a:endCxn id="118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0" name="Google Shape;1190;p3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3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93" name="Google Shape;1193;p35"/>
          <p:cNvCxnSpPr>
            <a:endCxn id="119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94" name="Google Shape;1194;p3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95" name="Google Shape;1195;p3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6" name="Google Shape;1196;p3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3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199" name="Google Shape;1199;p35"/>
          <p:cNvCxnSpPr>
            <a:endCxn id="119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0" name="Google Shape;1200;p3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01" name="Google Shape;1201;p3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02" name="Google Shape;1202;p35"/>
          <p:cNvCxnSpPr>
            <a:endCxn id="120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3" name="Google Shape;1203;p3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05" name="Google Shape;1205;p35"/>
          <p:cNvCxnSpPr>
            <a:endCxn id="120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6" name="Google Shape;1206;p3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3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3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214" name="Google Shape;1214;p3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215" name="Google Shape;1215;p3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3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217" name="Google Shape;1217;p3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9" name="Google Shape;1219;p3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0" name="Google Shape;1220;p3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221" name="Google Shape;1221;p3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222" name="Google Shape;1222;p3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23" name="Google Shape;1223;p36"/>
          <p:cNvCxnSpPr>
            <a:stCxn id="1216" idx="3"/>
            <a:endCxn id="121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4" name="Google Shape;1224;p36"/>
          <p:cNvCxnSpPr>
            <a:stCxn id="1217" idx="4"/>
            <a:endCxn id="121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5" name="Google Shape;1225;p3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6" name="Google Shape;1226;p3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7" name="Google Shape;1227;p3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28" name="Google Shape;1228;p36"/>
          <p:cNvCxnSpPr>
            <a:stCxn id="1216" idx="5"/>
            <a:endCxn id="121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29" name="Google Shape;1229;p3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30" name="Google Shape;1230;p3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3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3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3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34" name="Google Shape;1234;p36"/>
          <p:cNvCxnSpPr>
            <a:endCxn id="123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35" name="Google Shape;1235;p3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236" name="Google Shape;1236;p3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38" name="Google Shape;1238;p3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239" name="Google Shape;1239;p3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40" name="Google Shape;1240;p3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41" name="Google Shape;1241;p3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2" name="Google Shape;1242;p3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43" name="Google Shape;1243;p3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45" name="Google Shape;1245;p3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46" name="Google Shape;1246;p3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47" name="Google Shape;1247;p3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48" name="Google Shape;1248;p3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49" name="Google Shape;1249;p36"/>
          <p:cNvCxnSpPr>
            <a:endCxn id="124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50" name="Google Shape;1250;p3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53" name="Google Shape;1253;p36"/>
          <p:cNvCxnSpPr>
            <a:endCxn id="125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4" name="Google Shape;1254;p3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55" name="Google Shape;1255;p3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6" name="Google Shape;1256;p3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59" name="Google Shape;1259;p36"/>
          <p:cNvCxnSpPr>
            <a:endCxn id="125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0" name="Google Shape;1260;p3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61" name="Google Shape;1261;p3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62" name="Google Shape;1262;p36"/>
          <p:cNvCxnSpPr>
            <a:endCxn id="126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3" name="Google Shape;1263;p3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65" name="Google Shape;1265;p36"/>
          <p:cNvCxnSpPr>
            <a:endCxn id="126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6" name="Google Shape;1266;p3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274" name="Google Shape;1274;p3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275" name="Google Shape;1275;p3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277" name="Google Shape;1277;p3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8" name="Google Shape;1278;p3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9" name="Google Shape;1279;p3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0" name="Google Shape;1280;p3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281" name="Google Shape;1281;p3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282" name="Google Shape;1282;p3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83" name="Google Shape;1283;p37"/>
          <p:cNvCxnSpPr>
            <a:stCxn id="1276" idx="3"/>
            <a:endCxn id="127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4" name="Google Shape;1284;p37"/>
          <p:cNvCxnSpPr>
            <a:stCxn id="1277" idx="4"/>
            <a:endCxn id="127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5" name="Google Shape;1285;p3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6" name="Google Shape;1286;p3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7" name="Google Shape;1287;p3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8" name="Google Shape;1288;p37"/>
          <p:cNvCxnSpPr>
            <a:stCxn id="1276" idx="5"/>
            <a:endCxn id="127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89" name="Google Shape;1289;p3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90" name="Google Shape;1290;p3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3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294" name="Google Shape;1294;p37"/>
          <p:cNvCxnSpPr>
            <a:endCxn id="129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5" name="Google Shape;1295;p3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296" name="Google Shape;1296;p3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3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98" name="Google Shape;1298;p3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299" name="Google Shape;1299;p3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00" name="Google Shape;1300;p3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01" name="Google Shape;1301;p3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2" name="Google Shape;1302;p3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03" name="Google Shape;1303;p3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3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05" name="Google Shape;1305;p3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06" name="Google Shape;1306;p3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07" name="Google Shape;1307;p3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08" name="Google Shape;1308;p3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09" name="Google Shape;1309;p37"/>
          <p:cNvCxnSpPr>
            <a:endCxn id="130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0" name="Google Shape;1310;p3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3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13" name="Google Shape;1313;p37"/>
          <p:cNvCxnSpPr>
            <a:endCxn id="131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4" name="Google Shape;1314;p3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15" name="Google Shape;1315;p3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6" name="Google Shape;1316;p3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3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19" name="Google Shape;1319;p37"/>
          <p:cNvCxnSpPr>
            <a:endCxn id="131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20" name="Google Shape;1320;p3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21" name="Google Shape;1321;p3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22" name="Google Shape;1322;p37"/>
          <p:cNvCxnSpPr>
            <a:endCxn id="132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23" name="Google Shape;1323;p3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25" name="Google Shape;1325;p37"/>
          <p:cNvCxnSpPr>
            <a:endCxn id="132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26" name="Google Shape;1326;p3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bath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334" name="Google Shape;1334;p3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335" name="Google Shape;1335;p3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337" name="Google Shape;1337;p3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8" name="Google Shape;1338;p3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9" name="Google Shape;1339;p3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0" name="Google Shape;1340;p3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342" name="Google Shape;1342;p3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43" name="Google Shape;1343;p38"/>
          <p:cNvCxnSpPr>
            <a:stCxn id="1336" idx="3"/>
            <a:endCxn id="133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4" name="Google Shape;1344;p38"/>
          <p:cNvCxnSpPr>
            <a:stCxn id="1337" idx="4"/>
            <a:endCxn id="133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5" name="Google Shape;1345;p3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6" name="Google Shape;1346;p3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7" name="Google Shape;1347;p3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8" name="Google Shape;1348;p38"/>
          <p:cNvCxnSpPr>
            <a:stCxn id="1336" idx="5"/>
            <a:endCxn id="133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9" name="Google Shape;1349;p3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50" name="Google Shape;1350;p3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3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54" name="Google Shape;1354;p38"/>
          <p:cNvCxnSpPr>
            <a:endCxn id="135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55" name="Google Shape;1355;p3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356" name="Google Shape;1356;p3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58" name="Google Shape;1358;p3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359" name="Google Shape;1359;p3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60" name="Google Shape;1360;p3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1" name="Google Shape;1361;p3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p3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3" name="Google Shape;1363;p3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3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65" name="Google Shape;1365;p3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6" name="Google Shape;1366;p3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67" name="Google Shape;1367;p3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68" name="Google Shape;1368;p3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69" name="Google Shape;1369;p38"/>
          <p:cNvCxnSpPr>
            <a:endCxn id="136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0" name="Google Shape;1370;p3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3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73" name="Google Shape;1373;p38"/>
          <p:cNvCxnSpPr>
            <a:endCxn id="137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74" name="Google Shape;1374;p3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5" name="Google Shape;1375;p3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6" name="Google Shape;1376;p3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79" name="Google Shape;1379;p38"/>
          <p:cNvCxnSpPr>
            <a:endCxn id="137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0" name="Google Shape;1380;p3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81" name="Google Shape;1381;p3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82" name="Google Shape;1382;p38"/>
          <p:cNvCxnSpPr>
            <a:endCxn id="138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3" name="Google Shape;1383;p3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3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385" name="Google Shape;1385;p38"/>
          <p:cNvCxnSpPr>
            <a:endCxn id="138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86" name="Google Shape;1386;p3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3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3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9" name="Google Shape;1389;p38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90" name="Google Shape;1390;p38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396" name="Google Shape;1396;p3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397" name="Google Shape;1397;p3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399" name="Google Shape;1399;p3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0" name="Google Shape;1400;p3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1" name="Google Shape;1401;p3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2" name="Google Shape;1402;p3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403" name="Google Shape;1403;p3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404" name="Google Shape;1404;p3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05" name="Google Shape;1405;p39"/>
          <p:cNvCxnSpPr>
            <a:stCxn id="1398" idx="3"/>
            <a:endCxn id="1399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6" name="Google Shape;1406;p39"/>
          <p:cNvCxnSpPr>
            <a:stCxn id="1399" idx="4"/>
            <a:endCxn id="1401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7" name="Google Shape;1407;p3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8" name="Google Shape;1408;p3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09" name="Google Shape;1409;p3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10" name="Google Shape;1410;p39"/>
          <p:cNvCxnSpPr>
            <a:stCxn id="1398" idx="5"/>
            <a:endCxn id="1400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11" name="Google Shape;1411;p3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12" name="Google Shape;1412;p3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16" name="Google Shape;1416;p39"/>
          <p:cNvCxnSpPr>
            <a:endCxn id="1415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17" name="Google Shape;1417;p3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418" name="Google Shape;1418;p3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20" name="Google Shape;1420;p3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421" name="Google Shape;1421;p3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22" name="Google Shape;1422;p3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23" name="Google Shape;1423;p3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4" name="Google Shape;1424;p3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25" name="Google Shape;1425;p3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27" name="Google Shape;1427;p3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28" name="Google Shape;1428;p3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29" name="Google Shape;1429;p3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30" name="Google Shape;1430;p3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31" name="Google Shape;1431;p39"/>
          <p:cNvCxnSpPr>
            <a:endCxn id="1430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32" name="Google Shape;1432;p3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35" name="Google Shape;1435;p39"/>
          <p:cNvCxnSpPr>
            <a:endCxn id="1434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36" name="Google Shape;1436;p3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37" name="Google Shape;1437;p3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8" name="Google Shape;1438;p3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3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41" name="Google Shape;1441;p39"/>
          <p:cNvCxnSpPr>
            <a:endCxn id="1440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2" name="Google Shape;1442;p3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43" name="Google Shape;1443;p3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44" name="Google Shape;1444;p39"/>
          <p:cNvCxnSpPr>
            <a:endCxn id="1443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5" name="Google Shape;1445;p3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47" name="Google Shape;1447;p39"/>
          <p:cNvCxnSpPr>
            <a:endCxn id="1446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48" name="Google Shape;1448;p3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9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52" name="Google Shape;1452;p39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53" name="Google Shape;1453;p39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459" name="Google Shape;1459;p4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460" name="Google Shape;1460;p4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4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462" name="Google Shape;1462;p4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3" name="Google Shape;1463;p4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4" name="Google Shape;1464;p4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5" name="Google Shape;1465;p4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466" name="Google Shape;1466;p4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467" name="Google Shape;1467;p4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68" name="Google Shape;1468;p40"/>
          <p:cNvCxnSpPr>
            <a:stCxn id="1461" idx="3"/>
            <a:endCxn id="146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69" name="Google Shape;1469;p40"/>
          <p:cNvCxnSpPr>
            <a:stCxn id="1462" idx="4"/>
            <a:endCxn id="146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70" name="Google Shape;1470;p4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71" name="Google Shape;1471;p4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72" name="Google Shape;1472;p4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73" name="Google Shape;1473;p40"/>
          <p:cNvCxnSpPr>
            <a:stCxn id="1461" idx="5"/>
            <a:endCxn id="146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74" name="Google Shape;1474;p4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75" name="Google Shape;1475;p4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4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4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79" name="Google Shape;1479;p40"/>
          <p:cNvCxnSpPr>
            <a:endCxn id="147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80" name="Google Shape;1480;p4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481" name="Google Shape;1481;p4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4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83" name="Google Shape;1483;p4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484" name="Google Shape;1484;p4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85" name="Google Shape;1485;p4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86" name="Google Shape;1486;p4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7" name="Google Shape;1487;p4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88" name="Google Shape;1488;p4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90" name="Google Shape;1490;p4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1" name="Google Shape;1491;p4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92" name="Google Shape;1492;p4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3" name="Google Shape;1493;p4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94" name="Google Shape;1494;p40"/>
          <p:cNvCxnSpPr>
            <a:endCxn id="149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95" name="Google Shape;1495;p4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4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4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498" name="Google Shape;1498;p40"/>
          <p:cNvCxnSpPr>
            <a:endCxn id="149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499" name="Google Shape;1499;p4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00" name="Google Shape;1500;p4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1" name="Google Shape;1501;p4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4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4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04" name="Google Shape;1504;p40"/>
          <p:cNvCxnSpPr>
            <a:endCxn id="150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05" name="Google Shape;1505;p4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06" name="Google Shape;1506;p4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07" name="Google Shape;1507;p40"/>
          <p:cNvCxnSpPr>
            <a:endCxn id="150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08" name="Google Shape;1508;p4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4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10" name="Google Shape;1510;p40"/>
          <p:cNvCxnSpPr>
            <a:endCxn id="150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1" name="Google Shape;1511;p4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4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0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15" name="Google Shape;1515;p40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16" name="Google Shape;1516;p40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522" name="Google Shape;1522;p4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 (Toggle)</a:t>
            </a:r>
            <a:endParaRPr/>
          </a:p>
        </p:txBody>
      </p:sp>
      <p:sp>
        <p:nvSpPr>
          <p:cNvPr id="1523" name="Google Shape;1523;p4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4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525" name="Google Shape;1525;p4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6" name="Google Shape;1526;p4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7" name="Google Shape;1527;p4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8" name="Google Shape;1528;p4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529" name="Google Shape;1529;p4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530" name="Google Shape;1530;p4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31" name="Google Shape;1531;p41"/>
          <p:cNvCxnSpPr>
            <a:stCxn id="1524" idx="3"/>
            <a:endCxn id="1525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2" name="Google Shape;1532;p41"/>
          <p:cNvCxnSpPr>
            <a:stCxn id="1525" idx="4"/>
            <a:endCxn id="1527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3" name="Google Shape;1533;p4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4" name="Google Shape;1534;p4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5" name="Google Shape;1535;p4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36" name="Google Shape;1536;p41"/>
          <p:cNvCxnSpPr>
            <a:stCxn id="1524" idx="5"/>
            <a:endCxn id="1526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37" name="Google Shape;1537;p4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538" name="Google Shape;1538;p4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4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4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4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42" name="Google Shape;1542;p41"/>
          <p:cNvCxnSpPr>
            <a:endCxn id="1541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43" name="Google Shape;1543;p4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544" name="Google Shape;1544;p4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4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547" name="Google Shape;1547;p4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48" name="Google Shape;1548;p4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49" name="Google Shape;1549;p4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0" name="Google Shape;1550;p4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1" name="Google Shape;1551;p4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4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53" name="Google Shape;1553;p4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4" name="Google Shape;1554;p4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55" name="Google Shape;1555;p4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6" name="Google Shape;1556;p4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57" name="Google Shape;1557;p41"/>
          <p:cNvCxnSpPr>
            <a:endCxn id="1556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8" name="Google Shape;1558;p4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4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61" name="Google Shape;1561;p41"/>
          <p:cNvCxnSpPr>
            <a:endCxn id="1560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2" name="Google Shape;1562;p4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63" name="Google Shape;1563;p4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4" name="Google Shape;1564;p4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4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4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67" name="Google Shape;1567;p41"/>
          <p:cNvCxnSpPr>
            <a:endCxn id="1566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68" name="Google Shape;1568;p4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569" name="Google Shape;1569;p4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70" name="Google Shape;1570;p41"/>
          <p:cNvCxnSpPr>
            <a:endCxn id="1569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1" name="Google Shape;1571;p4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73" name="Google Shape;1573;p41"/>
          <p:cNvCxnSpPr>
            <a:endCxn id="1572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4" name="Google Shape;1574;p4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1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78" name="Google Shape;1578;p41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9" name="Google Shape;1579;p41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585" name="Google Shape;1585;p4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 (Toggle)</a:t>
            </a:r>
            <a:endParaRPr/>
          </a:p>
        </p:txBody>
      </p:sp>
      <p:sp>
        <p:nvSpPr>
          <p:cNvPr id="1586" name="Google Shape;1586;p4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4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588" name="Google Shape;1588;p4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9" name="Google Shape;1589;p4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0" name="Google Shape;1590;p4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1" name="Google Shape;1591;p4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592" name="Google Shape;1592;p4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593" name="Google Shape;1593;p4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594" name="Google Shape;1594;p42"/>
          <p:cNvCxnSpPr>
            <a:stCxn id="1587" idx="3"/>
            <a:endCxn id="158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5" name="Google Shape;1595;p42"/>
          <p:cNvCxnSpPr>
            <a:stCxn id="1588" idx="4"/>
            <a:endCxn id="159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6" name="Google Shape;1596;p4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7" name="Google Shape;1597;p4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8" name="Google Shape;1598;p4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99" name="Google Shape;1599;p42"/>
          <p:cNvCxnSpPr>
            <a:stCxn id="1587" idx="5"/>
            <a:endCxn id="158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00" name="Google Shape;1600;p4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01" name="Google Shape;1601;p4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05" name="Google Shape;1605;p42"/>
          <p:cNvCxnSpPr>
            <a:endCxn id="160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06" name="Google Shape;1606;p4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607" name="Google Shape;1607;p4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4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09" name="Google Shape;1609;p4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610" name="Google Shape;1610;p4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11" name="Google Shape;1611;p4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2" name="Google Shape;1612;p4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3" name="Google Shape;1613;p4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4" name="Google Shape;1614;p4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4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16" name="Google Shape;1616;p4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7" name="Google Shape;1617;p4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18" name="Google Shape;1618;p4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9" name="Google Shape;1619;p4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20" name="Google Shape;1620;p42"/>
          <p:cNvCxnSpPr>
            <a:endCxn id="161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1" name="Google Shape;1621;p4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4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24" name="Google Shape;1624;p42"/>
          <p:cNvCxnSpPr>
            <a:endCxn id="162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25" name="Google Shape;1625;p4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6" name="Google Shape;1626;p4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7" name="Google Shape;1627;p4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4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4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30" name="Google Shape;1630;p42"/>
          <p:cNvCxnSpPr>
            <a:endCxn id="162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1" name="Google Shape;1631;p4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32" name="Google Shape;1632;p4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33" name="Google Shape;1633;p42"/>
          <p:cNvCxnSpPr>
            <a:endCxn id="163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4" name="Google Shape;1634;p4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4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36" name="Google Shape;1636;p42"/>
          <p:cNvCxnSpPr>
            <a:endCxn id="163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7" name="Google Shape;1637;p4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4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4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42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41" name="Google Shape;1641;p42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42" name="Google Shape;1642;p42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4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648" name="Google Shape;1648;p4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</a:t>
            </a:r>
            <a:r>
              <a:rPr lang="en-US" sz="5000"/>
              <a:t> (Toggle)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 </a:t>
            </a:r>
            <a:endParaRPr/>
          </a:p>
        </p:txBody>
      </p:sp>
      <p:sp>
        <p:nvSpPr>
          <p:cNvPr id="1649" name="Google Shape;1649;p4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4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651" name="Google Shape;1651;p4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2" name="Google Shape;1652;p4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3" name="Google Shape;1653;p4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4" name="Google Shape;1654;p4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655" name="Google Shape;1655;p4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656" name="Google Shape;1656;p4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57" name="Google Shape;1657;p43"/>
          <p:cNvCxnSpPr>
            <a:stCxn id="1650" idx="3"/>
            <a:endCxn id="1651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8" name="Google Shape;1658;p43"/>
          <p:cNvCxnSpPr>
            <a:stCxn id="1651" idx="4"/>
            <a:endCxn id="1653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59" name="Google Shape;1659;p4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0" name="Google Shape;1660;p4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1" name="Google Shape;1661;p4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62" name="Google Shape;1662;p43"/>
          <p:cNvCxnSpPr>
            <a:stCxn id="1650" idx="5"/>
            <a:endCxn id="1652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63" name="Google Shape;1663;p4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64" name="Google Shape;1664;p4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4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4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4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68" name="Google Shape;1668;p43"/>
          <p:cNvCxnSpPr>
            <a:endCxn id="1667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69" name="Google Shape;1669;p4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670" name="Google Shape;1670;p4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4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72" name="Google Shape;1672;p4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673" name="Google Shape;1673;p4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74" name="Google Shape;1674;p4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75" name="Google Shape;1675;p4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6" name="Google Shape;1676;p4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77" name="Google Shape;1677;p4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4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79" name="Google Shape;1679;p4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0" name="Google Shape;1680;p4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81" name="Google Shape;1681;p4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2" name="Google Shape;1682;p4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83" name="Google Shape;1683;p43"/>
          <p:cNvCxnSpPr>
            <a:endCxn id="1682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4" name="Google Shape;1684;p4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4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4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87" name="Google Shape;1687;p43"/>
          <p:cNvCxnSpPr>
            <a:endCxn id="1686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8" name="Google Shape;1688;p4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9" name="Google Shape;1689;p4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0" name="Google Shape;1690;p4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4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4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93" name="Google Shape;1693;p43"/>
          <p:cNvCxnSpPr>
            <a:endCxn id="1692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4" name="Google Shape;1694;p4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695" name="Google Shape;1695;p4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96" name="Google Shape;1696;p43"/>
          <p:cNvCxnSpPr>
            <a:endCxn id="1695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7" name="Google Shape;1697;p4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4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699" name="Google Shape;1699;p43"/>
          <p:cNvCxnSpPr>
            <a:endCxn id="1698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00" name="Google Shape;1700;p4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4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4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43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04" name="Google Shape;1704;p43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05" name="Google Shape;1705;p43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524000" y="4826000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boy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boys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hs</a:t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9683496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tled</a:t>
            </a:r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529048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tlegrounds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tleship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tleships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tling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711" name="Google Shape;1711;p4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2</a:t>
            </a:r>
            <a:r>
              <a:rPr lang="en-US" sz="5000"/>
              <a:t> (Toggle)</a:t>
            </a:r>
            <a:endParaRPr sz="5000">
              <a:solidFill>
                <a:srgbClr val="5890FF"/>
              </a:solidFill>
            </a:endParaRPr>
          </a:p>
        </p:txBody>
      </p:sp>
      <p:sp>
        <p:nvSpPr>
          <p:cNvPr id="1712" name="Google Shape;1712;p4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4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714" name="Google Shape;1714;p4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5" name="Google Shape;1715;p4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6" name="Google Shape;1716;p4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7" name="Google Shape;1717;p4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18" name="Google Shape;1718;p4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19" name="Google Shape;1719;p4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20" name="Google Shape;1720;p44"/>
          <p:cNvCxnSpPr>
            <a:stCxn id="1713" idx="3"/>
            <a:endCxn id="171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21" name="Google Shape;1721;p44"/>
          <p:cNvCxnSpPr>
            <a:stCxn id="1714" idx="4"/>
            <a:endCxn id="171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22" name="Google Shape;1722;p4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23" name="Google Shape;1723;p4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24" name="Google Shape;1724;p4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25" name="Google Shape;1725;p44"/>
          <p:cNvCxnSpPr>
            <a:stCxn id="1713" idx="5"/>
            <a:endCxn id="171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26" name="Google Shape;1726;p4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27" name="Google Shape;1727;p4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4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4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4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31" name="Google Shape;1731;p44"/>
          <p:cNvCxnSpPr>
            <a:endCxn id="173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2" name="Google Shape;1732;p4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733" name="Google Shape;1733;p4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4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35" name="Google Shape;1735;p4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36" name="Google Shape;1736;p4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37" name="Google Shape;1737;p4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8" name="Google Shape;1738;p4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9" name="Google Shape;1739;p4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0" name="Google Shape;1740;p4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4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42" name="Google Shape;1742;p4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3" name="Google Shape;1743;p4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44" name="Google Shape;1744;p4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5" name="Google Shape;1745;p4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46" name="Google Shape;1746;p44"/>
          <p:cNvCxnSpPr>
            <a:endCxn id="174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7" name="Google Shape;1747;p4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4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50" name="Google Shape;1750;p44"/>
          <p:cNvCxnSpPr>
            <a:endCxn id="174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51" name="Google Shape;1751;p4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2" name="Google Shape;1752;p4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53" name="Google Shape;1753;p4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4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4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56" name="Google Shape;1756;p44"/>
          <p:cNvCxnSpPr>
            <a:endCxn id="175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7" name="Google Shape;1757;p4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58" name="Google Shape;1758;p4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59" name="Google Shape;1759;p44"/>
          <p:cNvCxnSpPr>
            <a:endCxn id="175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60" name="Google Shape;1760;p4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4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62" name="Google Shape;1762;p44"/>
          <p:cNvCxnSpPr>
            <a:endCxn id="176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63" name="Google Shape;1763;p4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4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4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44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67" name="Google Shape;1767;p44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68" name="Google Shape;1768;p44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774" name="Google Shape;1774;p4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775" name="Google Shape;1775;p4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777" name="Google Shape;1777;p4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8" name="Google Shape;1778;p4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9" name="Google Shape;1779;p4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0" name="Google Shape;1780;p4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81" name="Google Shape;1781;p4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82" name="Google Shape;1782;p4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83" name="Google Shape;1783;p45"/>
          <p:cNvCxnSpPr>
            <a:stCxn id="1776" idx="3"/>
            <a:endCxn id="177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4" name="Google Shape;1784;p45"/>
          <p:cNvCxnSpPr>
            <a:stCxn id="1777" idx="4"/>
            <a:endCxn id="177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5" name="Google Shape;1785;p4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6" name="Google Shape;1786;p4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7" name="Google Shape;1787;p4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88" name="Google Shape;1788;p45"/>
          <p:cNvCxnSpPr>
            <a:stCxn id="1776" idx="5"/>
            <a:endCxn id="177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89" name="Google Shape;1789;p4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90" name="Google Shape;1790;p4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4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4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4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794" name="Google Shape;1794;p45"/>
          <p:cNvCxnSpPr>
            <a:endCxn id="179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95" name="Google Shape;1795;p4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796" name="Google Shape;1796;p4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4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798" name="Google Shape;1798;p4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799" name="Google Shape;1799;p4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00" name="Google Shape;1800;p4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1" name="Google Shape;1801;p4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2" name="Google Shape;1802;p4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3" name="Google Shape;1803;p4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4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05" name="Google Shape;1805;p4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6" name="Google Shape;1806;p4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07" name="Google Shape;1807;p4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8" name="Google Shape;1808;p4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09" name="Google Shape;1809;p45"/>
          <p:cNvCxnSpPr>
            <a:endCxn id="180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10" name="Google Shape;1810;p4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4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4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13" name="Google Shape;1813;p45"/>
          <p:cNvCxnSpPr>
            <a:endCxn id="181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14" name="Google Shape;1814;p4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15" name="Google Shape;1815;p4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816" name="Google Shape;1816;p4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4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4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19" name="Google Shape;1819;p45"/>
          <p:cNvCxnSpPr>
            <a:endCxn id="181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20" name="Google Shape;1820;p4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21" name="Google Shape;1821;p4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22" name="Google Shape;1822;p45"/>
          <p:cNvCxnSpPr>
            <a:endCxn id="182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23" name="Google Shape;1823;p4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4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25" name="Google Shape;1825;p45"/>
          <p:cNvCxnSpPr>
            <a:endCxn id="182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26" name="Google Shape;1826;p4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4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4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45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30" name="Google Shape;1830;p45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31" name="Google Shape;1831;p45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837" name="Google Shape;1837;p4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838" name="Google Shape;1838;p4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4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840" name="Google Shape;1840;p4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1" name="Google Shape;1841;p4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2" name="Google Shape;1842;p4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3" name="Google Shape;1843;p4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844" name="Google Shape;1844;p4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845" name="Google Shape;1845;p4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46" name="Google Shape;1846;p46"/>
          <p:cNvCxnSpPr>
            <a:stCxn id="1839" idx="3"/>
            <a:endCxn id="184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47" name="Google Shape;1847;p46"/>
          <p:cNvCxnSpPr>
            <a:stCxn id="1840" idx="4"/>
            <a:endCxn id="184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48" name="Google Shape;1848;p4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49" name="Google Shape;1849;p4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0" name="Google Shape;1850;p4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51" name="Google Shape;1851;p46"/>
          <p:cNvCxnSpPr>
            <a:stCxn id="1839" idx="5"/>
            <a:endCxn id="184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52" name="Google Shape;1852;p4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53" name="Google Shape;1853;p4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4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4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4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57" name="Google Shape;1857;p46"/>
          <p:cNvCxnSpPr>
            <a:endCxn id="185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58" name="Google Shape;1858;p4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859" name="Google Shape;1859;p4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4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61" name="Google Shape;1861;p4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862" name="Google Shape;1862;p4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63" name="Google Shape;1863;p4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4" name="Google Shape;1864;p4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5" name="Google Shape;1865;p4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6" name="Google Shape;1866;p4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4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68" name="Google Shape;1868;p4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9" name="Google Shape;1869;p4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70" name="Google Shape;1870;p4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71" name="Google Shape;1871;p4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72" name="Google Shape;1872;p46"/>
          <p:cNvCxnSpPr>
            <a:endCxn id="187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73" name="Google Shape;1873;p4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4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4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76" name="Google Shape;1876;p46"/>
          <p:cNvCxnSpPr>
            <a:endCxn id="187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77" name="Google Shape;1877;p4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78" name="Google Shape;1878;p4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879" name="Google Shape;1879;p4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4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4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82" name="Google Shape;1882;p46"/>
          <p:cNvCxnSpPr>
            <a:endCxn id="188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83" name="Google Shape;1883;p4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884" name="Google Shape;1884;p4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85" name="Google Shape;1885;p46"/>
          <p:cNvCxnSpPr>
            <a:endCxn id="188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86" name="Google Shape;1886;p4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4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88" name="Google Shape;1888;p46"/>
          <p:cNvCxnSpPr>
            <a:endCxn id="188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89" name="Google Shape;1889;p4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4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4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46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893" name="Google Shape;1893;p46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4" name="Google Shape;1894;p46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5" name="Google Shape;1895;p46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96" name="Google Shape;1896;p46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7" name="Google Shape;1897;p46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4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903" name="Google Shape;1903;p4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904" name="Google Shape;1904;p4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4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906" name="Google Shape;1906;p4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7" name="Google Shape;1907;p4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8" name="Google Shape;1908;p4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9" name="Google Shape;1909;p4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10" name="Google Shape;1910;p4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11" name="Google Shape;1911;p4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12" name="Google Shape;1912;p47"/>
          <p:cNvCxnSpPr>
            <a:stCxn id="1905" idx="3"/>
            <a:endCxn id="190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3" name="Google Shape;1913;p47"/>
          <p:cNvCxnSpPr>
            <a:stCxn id="1906" idx="4"/>
            <a:endCxn id="190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4" name="Google Shape;1914;p4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5" name="Google Shape;1915;p4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6" name="Google Shape;1916;p4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7" name="Google Shape;1917;p47"/>
          <p:cNvCxnSpPr>
            <a:stCxn id="1905" idx="5"/>
            <a:endCxn id="190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8" name="Google Shape;1918;p4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919" name="Google Shape;1919;p4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4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4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4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23" name="Google Shape;1923;p47"/>
          <p:cNvCxnSpPr>
            <a:endCxn id="192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24" name="Google Shape;1924;p4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925" name="Google Shape;1925;p4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4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27" name="Google Shape;1927;p4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28" name="Google Shape;1928;p4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29" name="Google Shape;1929;p4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0" name="Google Shape;1930;p4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1" name="Google Shape;1931;p4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2" name="Google Shape;1932;p4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4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34" name="Google Shape;1934;p4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5" name="Google Shape;1935;p4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36" name="Google Shape;1936;p4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7" name="Google Shape;1937;p4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38" name="Google Shape;1938;p47"/>
          <p:cNvCxnSpPr>
            <a:endCxn id="193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9" name="Google Shape;1939;p4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4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4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42" name="Google Shape;1942;p47"/>
          <p:cNvCxnSpPr>
            <a:endCxn id="194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3" name="Google Shape;1943;p4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4" name="Google Shape;1944;p4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45" name="Google Shape;1945;p4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4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4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48" name="Google Shape;1948;p47"/>
          <p:cNvCxnSpPr>
            <a:endCxn id="194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9" name="Google Shape;1949;p4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50" name="Google Shape;1950;p4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51" name="Google Shape;1951;p47"/>
          <p:cNvCxnSpPr>
            <a:endCxn id="195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2" name="Google Shape;1952;p4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4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54" name="Google Shape;1954;p47"/>
          <p:cNvCxnSpPr>
            <a:endCxn id="195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5" name="Google Shape;1955;p4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4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4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47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59" name="Google Shape;1959;p47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0" name="Google Shape;1960;p47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1" name="Google Shape;1961;p47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2" name="Google Shape;1962;p47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3" name="Google Shape;1963;p47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47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65" name="Google Shape;1965;p47"/>
          <p:cNvCxnSpPr>
            <a:endCxn id="1964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6" name="Google Shape;1966;p47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1972" name="Google Shape;1972;p4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1973" name="Google Shape;1973;p4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4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1975" name="Google Shape;1975;p4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6" name="Google Shape;1976;p4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7" name="Google Shape;1977;p4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8" name="Google Shape;1978;p4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79" name="Google Shape;1979;p4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80" name="Google Shape;1980;p4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81" name="Google Shape;1981;p48"/>
          <p:cNvCxnSpPr>
            <a:stCxn id="1974" idx="3"/>
            <a:endCxn id="1975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82" name="Google Shape;1982;p48"/>
          <p:cNvCxnSpPr>
            <a:stCxn id="1975" idx="4"/>
            <a:endCxn id="1977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83" name="Google Shape;1983;p4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84" name="Google Shape;1984;p4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85" name="Google Shape;1985;p4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86" name="Google Shape;1986;p48"/>
          <p:cNvCxnSpPr>
            <a:stCxn id="1974" idx="5"/>
            <a:endCxn id="1976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7" name="Google Shape;1987;p4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988" name="Google Shape;1988;p4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4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4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4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92" name="Google Shape;1992;p48"/>
          <p:cNvCxnSpPr>
            <a:endCxn id="1991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93" name="Google Shape;1993;p4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994" name="Google Shape;1994;p4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4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96" name="Google Shape;1996;p4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1997" name="Google Shape;1997;p4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1998" name="Google Shape;1998;p4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99" name="Google Shape;1999;p4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0" name="Google Shape;2000;p4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1" name="Google Shape;2001;p4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p4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03" name="Google Shape;2003;p4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4" name="Google Shape;2004;p4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05" name="Google Shape;2005;p4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6" name="Google Shape;2006;p4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07" name="Google Shape;2007;p48"/>
          <p:cNvCxnSpPr>
            <a:endCxn id="2006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8" name="Google Shape;2008;p4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4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4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11" name="Google Shape;2011;p48"/>
          <p:cNvCxnSpPr>
            <a:endCxn id="2010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2" name="Google Shape;2012;p4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13" name="Google Shape;2013;p4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14" name="Google Shape;2014;p4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4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4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17" name="Google Shape;2017;p48"/>
          <p:cNvCxnSpPr>
            <a:endCxn id="2016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18" name="Google Shape;2018;p4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19" name="Google Shape;2019;p4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20" name="Google Shape;2020;p48"/>
          <p:cNvCxnSpPr>
            <a:endCxn id="2019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1" name="Google Shape;2021;p4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4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23" name="Google Shape;2023;p48"/>
          <p:cNvCxnSpPr>
            <a:endCxn id="2022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4" name="Google Shape;2024;p4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4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4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cobr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48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28" name="Google Shape;2028;p48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9" name="Google Shape;2029;p48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0" name="Google Shape;2030;p48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1" name="Google Shape;2031;p48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2" name="Google Shape;2032;p48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48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34" name="Google Shape;2034;p48"/>
          <p:cNvCxnSpPr>
            <a:endCxn id="2033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5" name="Google Shape;2035;p48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48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7" name="Google Shape;2037;p48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8" name="Google Shape;2038;p48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4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044" name="Google Shape;2044;p4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Insert: Case 1 (Add)</a:t>
            </a:r>
            <a:endParaRPr/>
          </a:p>
        </p:txBody>
      </p:sp>
      <p:sp>
        <p:nvSpPr>
          <p:cNvPr id="2045" name="Google Shape;2045;p4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4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047" name="Google Shape;2047;p4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8" name="Google Shape;2048;p4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9" name="Google Shape;2049;p4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0" name="Google Shape;2050;p4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51" name="Google Shape;2051;p4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52" name="Google Shape;2052;p4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53" name="Google Shape;2053;p49"/>
          <p:cNvCxnSpPr>
            <a:stCxn id="2046" idx="3"/>
            <a:endCxn id="204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4" name="Google Shape;2054;p49"/>
          <p:cNvCxnSpPr>
            <a:stCxn id="2047" idx="4"/>
            <a:endCxn id="204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5" name="Google Shape;2055;p4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6" name="Google Shape;2056;p4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7" name="Google Shape;2057;p4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58" name="Google Shape;2058;p49"/>
          <p:cNvCxnSpPr>
            <a:stCxn id="2046" idx="5"/>
            <a:endCxn id="204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59" name="Google Shape;2059;p4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060" name="Google Shape;2060;p4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4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4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4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64" name="Google Shape;2064;p49"/>
          <p:cNvCxnSpPr>
            <a:endCxn id="206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65" name="Google Shape;2065;p4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066" name="Google Shape;2066;p4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4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68" name="Google Shape;2068;p4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69" name="Google Shape;2069;p4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70" name="Google Shape;2070;p4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1" name="Google Shape;2071;p4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2" name="Google Shape;2072;p4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3" name="Google Shape;2073;p4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4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75" name="Google Shape;2075;p4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6" name="Google Shape;2076;p4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77" name="Google Shape;2077;p4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78" name="Google Shape;2078;p4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79" name="Google Shape;2079;p49"/>
          <p:cNvCxnSpPr>
            <a:endCxn id="2078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0" name="Google Shape;2080;p4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4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4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83" name="Google Shape;2083;p49"/>
          <p:cNvCxnSpPr>
            <a:endCxn id="2082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84" name="Google Shape;2084;p4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85" name="Google Shape;2085;p4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086" name="Google Shape;2086;p4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4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4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89" name="Google Shape;2089;p49"/>
          <p:cNvCxnSpPr>
            <a:endCxn id="2088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0" name="Google Shape;2090;p4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91" name="Google Shape;2091;p4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92" name="Google Shape;2092;p49"/>
          <p:cNvCxnSpPr>
            <a:endCxn id="2091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3" name="Google Shape;2093;p4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4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095" name="Google Shape;2095;p49"/>
          <p:cNvCxnSpPr>
            <a:endCxn id="2094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96" name="Google Shape;2096;p4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4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4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cobra</a:t>
            </a: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6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49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00" name="Google Shape;2100;p49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1" name="Google Shape;2101;p49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2" name="Google Shape;2102;p49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3" name="Google Shape;2103;p49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4" name="Google Shape;2104;p49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49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6" name="Google Shape;2106;p49"/>
          <p:cNvCxnSpPr>
            <a:endCxn id="2105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7" name="Google Shape;2107;p49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49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09" name="Google Shape;2109;p49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0" name="Google Shape;2110;p49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5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Set `current` to the root of the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For each letter in the word, move current to the pointer for that letter in the current node.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600"/>
              <a:buFont typeface="Helvetica Neue"/>
              <a:buAutoNum type="alphaLcPeriod"/>
            </a:pPr>
            <a:r>
              <a:rPr lang="en-US" sz="5600"/>
              <a:t>If a null pointer is encountered, create a new node with leaf set to false and set the pointer for that letter to the new node.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Helvetica Neue"/>
              <a:buAutoNum type="arabicPeriod"/>
            </a:pPr>
            <a:r>
              <a:rPr lang="en-US" sz="6000"/>
              <a:t>When the end of the word is reached, toggle leaf on the current node to true.</a:t>
            </a:r>
            <a:endParaRPr/>
          </a:p>
        </p:txBody>
      </p:sp>
      <p:sp>
        <p:nvSpPr>
          <p:cNvPr id="2116" name="Google Shape;2116;p5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117" name="Google Shape;2117;p5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123" name="Google Shape;2123;p5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124" name="Google Shape;2124;p5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5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126" name="Google Shape;2126;p5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7" name="Google Shape;2127;p5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8" name="Google Shape;2128;p5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9" name="Google Shape;2129;p5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30" name="Google Shape;2130;p5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31" name="Google Shape;2131;p5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32" name="Google Shape;2132;p51"/>
          <p:cNvCxnSpPr>
            <a:stCxn id="2125" idx="3"/>
            <a:endCxn id="212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3" name="Google Shape;2133;p51"/>
          <p:cNvCxnSpPr>
            <a:stCxn id="2126" idx="4"/>
            <a:endCxn id="212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4" name="Google Shape;2134;p5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5" name="Google Shape;2135;p5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6" name="Google Shape;2136;p5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37" name="Google Shape;2137;p51"/>
          <p:cNvCxnSpPr>
            <a:stCxn id="2125" idx="5"/>
            <a:endCxn id="212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38" name="Google Shape;2138;p5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39" name="Google Shape;2139;p5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5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5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5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43" name="Google Shape;2143;p51"/>
          <p:cNvCxnSpPr>
            <a:endCxn id="214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44" name="Google Shape;2144;p5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145" name="Google Shape;2145;p5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5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47" name="Google Shape;2147;p5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48" name="Google Shape;2148;p5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49" name="Google Shape;2149;p5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0" name="Google Shape;2150;p5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1" name="Google Shape;2151;p5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2" name="Google Shape;2152;p5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5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4" name="Google Shape;2154;p5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5" name="Google Shape;2155;p5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56" name="Google Shape;2156;p5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7" name="Google Shape;2157;p5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58" name="Google Shape;2158;p51"/>
          <p:cNvCxnSpPr>
            <a:endCxn id="215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59" name="Google Shape;2159;p5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5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5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62" name="Google Shape;2162;p51"/>
          <p:cNvCxnSpPr>
            <a:endCxn id="216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63" name="Google Shape;2163;p5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64" name="Google Shape;2164;p5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65" name="Google Shape;2165;p5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5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5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68" name="Google Shape;2168;p51"/>
          <p:cNvCxnSpPr>
            <a:endCxn id="216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69" name="Google Shape;2169;p5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170" name="Google Shape;2170;p5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71" name="Google Shape;2171;p51"/>
          <p:cNvCxnSpPr>
            <a:endCxn id="217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72" name="Google Shape;2172;p5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5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74" name="Google Shape;2174;p51"/>
          <p:cNvCxnSpPr>
            <a:endCxn id="217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75" name="Google Shape;2175;p5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5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5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“bathe”</a:t>
            </a:r>
            <a:endParaRPr/>
          </a:p>
        </p:txBody>
      </p:sp>
      <p:sp>
        <p:nvSpPr>
          <p:cNvPr id="2178" name="Google Shape;2178;p51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179" name="Google Shape;2179;p51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0" name="Google Shape;2180;p51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1" name="Google Shape;2181;p51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2" name="Google Shape;2182;p51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3" name="Google Shape;2183;p51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51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85" name="Google Shape;2185;p51"/>
          <p:cNvCxnSpPr>
            <a:endCxn id="2184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6" name="Google Shape;2186;p51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51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188" name="Google Shape;2188;p51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9" name="Google Shape;2189;p51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195" name="Google Shape;2195;p5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196" name="Google Shape;2196;p5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5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198" name="Google Shape;2198;p5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9" name="Google Shape;2199;p5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0" name="Google Shape;2200;p5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1" name="Google Shape;2201;p5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02" name="Google Shape;2202;p5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03" name="Google Shape;2203;p5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04" name="Google Shape;2204;p52"/>
          <p:cNvCxnSpPr>
            <a:stCxn id="2197" idx="3"/>
            <a:endCxn id="219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5" name="Google Shape;2205;p52"/>
          <p:cNvCxnSpPr>
            <a:stCxn id="2198" idx="4"/>
            <a:endCxn id="220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6" name="Google Shape;2206;p5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7" name="Google Shape;2207;p5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8" name="Google Shape;2208;p5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9" name="Google Shape;2209;p52"/>
          <p:cNvCxnSpPr>
            <a:stCxn id="2197" idx="5"/>
            <a:endCxn id="219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0" name="Google Shape;2210;p5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11" name="Google Shape;2211;p5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5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5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5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15" name="Google Shape;2215;p52"/>
          <p:cNvCxnSpPr>
            <a:endCxn id="221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16" name="Google Shape;2216;p5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17" name="Google Shape;2217;p5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5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19" name="Google Shape;2219;p52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20" name="Google Shape;2220;p5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21" name="Google Shape;2221;p5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2" name="Google Shape;2222;p52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3" name="Google Shape;2223;p52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4" name="Google Shape;2224;p5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5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26" name="Google Shape;2226;p5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7" name="Google Shape;2227;p5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28" name="Google Shape;2228;p5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29" name="Google Shape;2229;p5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30" name="Google Shape;2230;p52"/>
          <p:cNvCxnSpPr>
            <a:endCxn id="222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31" name="Google Shape;2231;p5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5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5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34" name="Google Shape;2234;p52"/>
          <p:cNvCxnSpPr>
            <a:endCxn id="223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35" name="Google Shape;2235;p5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36" name="Google Shape;2236;p5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37" name="Google Shape;2237;p5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5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5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40" name="Google Shape;2240;p52"/>
          <p:cNvCxnSpPr>
            <a:endCxn id="223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1" name="Google Shape;2241;p5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42" name="Google Shape;2242;p5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43" name="Google Shape;2243;p52"/>
          <p:cNvCxnSpPr>
            <a:endCxn id="224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4" name="Google Shape;2244;p5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5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46" name="Google Shape;2246;p52"/>
          <p:cNvCxnSpPr>
            <a:endCxn id="224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47" name="Google Shape;2247;p5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5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5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athe”</a:t>
            </a:r>
            <a:endParaRPr/>
          </a:p>
        </p:txBody>
      </p:sp>
      <p:sp>
        <p:nvSpPr>
          <p:cNvPr id="2250" name="Google Shape;2250;p52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51" name="Google Shape;2251;p52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2" name="Google Shape;2252;p52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3" name="Google Shape;2253;p52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4" name="Google Shape;2254;p52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5" name="Google Shape;2255;p52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52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57" name="Google Shape;2257;p52"/>
          <p:cNvCxnSpPr>
            <a:endCxn id="2256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8" name="Google Shape;2258;p52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52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60" name="Google Shape;2260;p52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1" name="Google Shape;2261;p52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5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267" name="Google Shape;2267;p5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268" name="Google Shape;2268;p5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p5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270" name="Google Shape;2270;p5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1" name="Google Shape;2271;p5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2" name="Google Shape;2272;p5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3" name="Google Shape;2273;p5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74" name="Google Shape;2274;p5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75" name="Google Shape;2275;p5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76" name="Google Shape;2276;p53"/>
          <p:cNvCxnSpPr>
            <a:stCxn id="2269" idx="3"/>
            <a:endCxn id="227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7" name="Google Shape;2277;p53"/>
          <p:cNvCxnSpPr>
            <a:stCxn id="2270" idx="4"/>
            <a:endCxn id="227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8" name="Google Shape;2278;p5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79" name="Google Shape;2279;p5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80" name="Google Shape;2280;p5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81" name="Google Shape;2281;p53"/>
          <p:cNvCxnSpPr>
            <a:stCxn id="2269" idx="5"/>
            <a:endCxn id="227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2" name="Google Shape;2282;p5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83" name="Google Shape;2283;p5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5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5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5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87" name="Google Shape;2287;p53"/>
          <p:cNvCxnSpPr>
            <a:endCxn id="228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8" name="Google Shape;2288;p5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289" name="Google Shape;2289;p5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5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291" name="Google Shape;2291;p53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292" name="Google Shape;2292;p5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293" name="Google Shape;2293;p5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94" name="Google Shape;2294;p53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5" name="Google Shape;2295;p53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96" name="Google Shape;2296;p5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5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98" name="Google Shape;2298;p5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99" name="Google Shape;2299;p5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00" name="Google Shape;2300;p5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1" name="Google Shape;2301;p5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02" name="Google Shape;2302;p53"/>
          <p:cNvCxnSpPr>
            <a:endCxn id="230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3" name="Google Shape;2303;p5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5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5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06" name="Google Shape;2306;p53"/>
          <p:cNvCxnSpPr>
            <a:endCxn id="230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07" name="Google Shape;2307;p5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08" name="Google Shape;2308;p5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09" name="Google Shape;2309;p5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5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5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12" name="Google Shape;2312;p53"/>
          <p:cNvCxnSpPr>
            <a:endCxn id="231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13" name="Google Shape;2313;p5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14" name="Google Shape;2314;p5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15" name="Google Shape;2315;p53"/>
          <p:cNvCxnSpPr>
            <a:endCxn id="231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16" name="Google Shape;2316;p5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5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18" name="Google Shape;2318;p53"/>
          <p:cNvCxnSpPr>
            <a:endCxn id="231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19" name="Google Shape;2319;p5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5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5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the”</a:t>
            </a:r>
            <a:endParaRPr/>
          </a:p>
        </p:txBody>
      </p:sp>
      <p:sp>
        <p:nvSpPr>
          <p:cNvPr id="2322" name="Google Shape;2322;p53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23" name="Google Shape;2323;p53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4" name="Google Shape;2324;p53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5" name="Google Shape;2325;p53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6" name="Google Shape;2326;p53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7" name="Google Shape;2327;p53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53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29" name="Google Shape;2329;p53"/>
          <p:cNvCxnSpPr>
            <a:endCxn id="2328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30" name="Google Shape;2330;p53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53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32" name="Google Shape;2332;p53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3" name="Google Shape;2333;p53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524000" y="4826000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/>
              <a:t>oy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/>
              <a:t>oys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s</a:t>
            </a:r>
            <a:endParaRPr/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9683496" y="4828032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ed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led</a:t>
            </a:r>
            <a:endParaRPr sz="6000"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7529048" y="4828032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5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339" name="Google Shape;2339;p5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340" name="Google Shape;2340;p5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5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342" name="Google Shape;2342;p5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3" name="Google Shape;2343;p5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4" name="Google Shape;2344;p5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5" name="Google Shape;2345;p5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46" name="Google Shape;2346;p5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47" name="Google Shape;2347;p5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48" name="Google Shape;2348;p54"/>
          <p:cNvCxnSpPr>
            <a:stCxn id="2341" idx="3"/>
            <a:endCxn id="234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9" name="Google Shape;2349;p54"/>
          <p:cNvCxnSpPr>
            <a:stCxn id="2342" idx="4"/>
            <a:endCxn id="234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50" name="Google Shape;2350;p5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51" name="Google Shape;2351;p5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52" name="Google Shape;2352;p5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53" name="Google Shape;2353;p54"/>
          <p:cNvCxnSpPr>
            <a:stCxn id="2341" idx="5"/>
            <a:endCxn id="234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4" name="Google Shape;2354;p5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55" name="Google Shape;2355;p5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6" name="Google Shape;2356;p5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p5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5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59" name="Google Shape;2359;p54"/>
          <p:cNvCxnSpPr>
            <a:endCxn id="235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60" name="Google Shape;2360;p5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361" name="Google Shape;2361;p5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p5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63" name="Google Shape;2363;p54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64" name="Google Shape;2364;p5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65" name="Google Shape;2365;p5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66" name="Google Shape;2366;p54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7" name="Google Shape;2367;p54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68" name="Google Shape;2368;p5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5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70" name="Google Shape;2370;p5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1" name="Google Shape;2371;p5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72" name="Google Shape;2372;p5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3" name="Google Shape;2373;p5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74" name="Google Shape;2374;p54"/>
          <p:cNvCxnSpPr>
            <a:endCxn id="237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75" name="Google Shape;2375;p5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5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5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78" name="Google Shape;2378;p54"/>
          <p:cNvCxnSpPr>
            <a:endCxn id="237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79" name="Google Shape;2379;p5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80" name="Google Shape;2380;p5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381" name="Google Shape;2381;p5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5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5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84" name="Google Shape;2384;p54"/>
          <p:cNvCxnSpPr>
            <a:endCxn id="238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85" name="Google Shape;2385;p5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86" name="Google Shape;2386;p5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87" name="Google Shape;2387;p54"/>
          <p:cNvCxnSpPr>
            <a:endCxn id="238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88" name="Google Shape;2388;p5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5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90" name="Google Shape;2390;p54"/>
          <p:cNvCxnSpPr>
            <a:endCxn id="238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1" name="Google Shape;2391;p5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5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5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he”</a:t>
            </a:r>
            <a:endParaRPr/>
          </a:p>
        </p:txBody>
      </p:sp>
      <p:sp>
        <p:nvSpPr>
          <p:cNvPr id="2394" name="Google Shape;2394;p54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395" name="Google Shape;2395;p54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6" name="Google Shape;2396;p54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7" name="Google Shape;2397;p54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98" name="Google Shape;2398;p54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9" name="Google Shape;2399;p54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p54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01" name="Google Shape;2401;p54"/>
          <p:cNvCxnSpPr>
            <a:endCxn id="2400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2" name="Google Shape;2402;p54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54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04" name="Google Shape;2404;p54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5" name="Google Shape;2405;p54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5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411" name="Google Shape;2411;p5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412" name="Google Shape;2412;p5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5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414" name="Google Shape;2414;p5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5" name="Google Shape;2415;p5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6" name="Google Shape;2416;p5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7" name="Google Shape;2417;p5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18" name="Google Shape;2418;p5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19" name="Google Shape;2419;p5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20" name="Google Shape;2420;p55"/>
          <p:cNvCxnSpPr>
            <a:stCxn id="2413" idx="3"/>
            <a:endCxn id="241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1" name="Google Shape;2421;p55"/>
          <p:cNvCxnSpPr>
            <a:stCxn id="2414" idx="4"/>
            <a:endCxn id="241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2" name="Google Shape;2422;p5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3" name="Google Shape;2423;p5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4" name="Google Shape;2424;p5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25" name="Google Shape;2425;p55"/>
          <p:cNvCxnSpPr>
            <a:stCxn id="2413" idx="5"/>
            <a:endCxn id="241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26" name="Google Shape;2426;p5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27" name="Google Shape;2427;p5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5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5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5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31" name="Google Shape;2431;p55"/>
          <p:cNvCxnSpPr>
            <a:endCxn id="243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32" name="Google Shape;2432;p5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433" name="Google Shape;2433;p5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5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35" name="Google Shape;2435;p55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36" name="Google Shape;2436;p5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37" name="Google Shape;2437;p5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38" name="Google Shape;2438;p55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9" name="Google Shape;2439;p55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0" name="Google Shape;2440;p5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5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42" name="Google Shape;2442;p5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3" name="Google Shape;2443;p5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44" name="Google Shape;2444;p5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5" name="Google Shape;2445;p5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46" name="Google Shape;2446;p55"/>
          <p:cNvCxnSpPr>
            <a:endCxn id="244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7" name="Google Shape;2447;p5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5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5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50" name="Google Shape;2450;p55"/>
          <p:cNvCxnSpPr>
            <a:endCxn id="244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51" name="Google Shape;2451;p5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2" name="Google Shape;2452;p5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53" name="Google Shape;2453;p5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5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5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56" name="Google Shape;2456;p55"/>
          <p:cNvCxnSpPr>
            <a:endCxn id="245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57" name="Google Shape;2457;p5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458" name="Google Shape;2458;p5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59" name="Google Shape;2459;p55"/>
          <p:cNvCxnSpPr>
            <a:endCxn id="245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0" name="Google Shape;2460;p5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5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62" name="Google Shape;2462;p55"/>
          <p:cNvCxnSpPr>
            <a:endCxn id="246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3" name="Google Shape;2463;p5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Google Shape;2464;p5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Google Shape;2465;p5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e”</a:t>
            </a:r>
            <a:endParaRPr/>
          </a:p>
        </p:txBody>
      </p:sp>
      <p:sp>
        <p:nvSpPr>
          <p:cNvPr id="2466" name="Google Shape;2466;p55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67" name="Google Shape;2467;p55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8" name="Google Shape;2468;p55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9" name="Google Shape;2469;p55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70" name="Google Shape;2470;p55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1" name="Google Shape;2471;p55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55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73" name="Google Shape;2473;p55"/>
          <p:cNvCxnSpPr>
            <a:endCxn id="2472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74" name="Google Shape;2474;p55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55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76" name="Google Shape;2476;p55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7" name="Google Shape;2477;p55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5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483" name="Google Shape;2483;p5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484" name="Google Shape;2484;p5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5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486" name="Google Shape;2486;p5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7" name="Google Shape;2487;p5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8" name="Google Shape;2488;p5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9" name="Google Shape;2489;p5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90" name="Google Shape;2490;p5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491" name="Google Shape;2491;p5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492" name="Google Shape;2492;p56"/>
          <p:cNvCxnSpPr>
            <a:stCxn id="2485" idx="3"/>
            <a:endCxn id="248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3" name="Google Shape;2493;p56"/>
          <p:cNvCxnSpPr>
            <a:stCxn id="2486" idx="4"/>
            <a:endCxn id="248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4" name="Google Shape;2494;p5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5" name="Google Shape;2495;p5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6" name="Google Shape;2496;p5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97" name="Google Shape;2497;p56"/>
          <p:cNvCxnSpPr>
            <a:stCxn id="2485" idx="5"/>
            <a:endCxn id="248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98" name="Google Shape;2498;p5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499" name="Google Shape;2499;p5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5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5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5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03" name="Google Shape;2503;p56"/>
          <p:cNvCxnSpPr>
            <a:endCxn id="250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04" name="Google Shape;2504;p5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505" name="Google Shape;2505;p5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5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07" name="Google Shape;2507;p56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08" name="Google Shape;2508;p56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09" name="Google Shape;2509;p56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0" name="Google Shape;2510;p56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1" name="Google Shape;2511;p56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2" name="Google Shape;2512;p56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5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14" name="Google Shape;2514;p5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5" name="Google Shape;2515;p5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16" name="Google Shape;2516;p5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7" name="Google Shape;2517;p5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18" name="Google Shape;2518;p56"/>
          <p:cNvCxnSpPr>
            <a:endCxn id="251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9" name="Google Shape;2519;p5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5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5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22" name="Google Shape;2522;p56"/>
          <p:cNvCxnSpPr>
            <a:endCxn id="252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23" name="Google Shape;2523;p5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4" name="Google Shape;2524;p5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25" name="Google Shape;2525;p5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5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5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28" name="Google Shape;2528;p56"/>
          <p:cNvCxnSpPr>
            <a:endCxn id="252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29" name="Google Shape;2529;p5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30" name="Google Shape;2530;p5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31" name="Google Shape;2531;p56"/>
          <p:cNvCxnSpPr>
            <a:endCxn id="253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32" name="Google Shape;2532;p5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5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34" name="Google Shape;2534;p56"/>
          <p:cNvCxnSpPr>
            <a:endCxn id="253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35" name="Google Shape;2535;p5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5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5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538" name="Google Shape;2538;p56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39" name="Google Shape;2539;p56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40" name="Google Shape;2540;p56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1" name="Google Shape;2541;p56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42" name="Google Shape;2542;p56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3" name="Google Shape;2543;p56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56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45" name="Google Shape;2545;p56"/>
          <p:cNvCxnSpPr>
            <a:endCxn id="2544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46" name="Google Shape;2546;p56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56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48" name="Google Shape;2548;p56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9" name="Google Shape;2549;p56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5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555" name="Google Shape;2555;p5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1 (Toggle)</a:t>
            </a:r>
            <a:endParaRPr/>
          </a:p>
        </p:txBody>
      </p:sp>
      <p:sp>
        <p:nvSpPr>
          <p:cNvPr id="2556" name="Google Shape;2556;p57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p57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558" name="Google Shape;2558;p57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9" name="Google Shape;2559;p57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0" name="Google Shape;2560;p57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1" name="Google Shape;2561;p57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62" name="Google Shape;2562;p57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63" name="Google Shape;2563;p57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64" name="Google Shape;2564;p57"/>
          <p:cNvCxnSpPr>
            <a:stCxn id="2557" idx="3"/>
            <a:endCxn id="2558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5" name="Google Shape;2565;p57"/>
          <p:cNvCxnSpPr>
            <a:stCxn id="2558" idx="4"/>
            <a:endCxn id="2560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6" name="Google Shape;2566;p57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7" name="Google Shape;2567;p57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8" name="Google Shape;2568;p57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69" name="Google Shape;2569;p57"/>
          <p:cNvCxnSpPr>
            <a:stCxn id="2557" idx="5"/>
            <a:endCxn id="2559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70" name="Google Shape;2570;p57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71" name="Google Shape;2571;p57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57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57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p57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75" name="Google Shape;2575;p57"/>
          <p:cNvCxnSpPr>
            <a:endCxn id="2574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76" name="Google Shape;2576;p57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577" name="Google Shape;2577;p57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8" name="Google Shape;2578;p57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79" name="Google Shape;2579;p57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0" name="Google Shape;2580;p57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81" name="Google Shape;2581;p57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2" name="Google Shape;2582;p57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3" name="Google Shape;2583;p57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4" name="Google Shape;2584;p57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57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86" name="Google Shape;2586;p57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7" name="Google Shape;2587;p57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88" name="Google Shape;2588;p57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9" name="Google Shape;2589;p57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90" name="Google Shape;2590;p57"/>
          <p:cNvCxnSpPr>
            <a:endCxn id="258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91" name="Google Shape;2591;p57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57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57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594" name="Google Shape;2594;p57"/>
          <p:cNvCxnSpPr>
            <a:endCxn id="259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95" name="Google Shape;2595;p57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96" name="Google Shape;2596;p57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597" name="Google Shape;2597;p57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57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57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00" name="Google Shape;2600;p57"/>
          <p:cNvCxnSpPr>
            <a:endCxn id="259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01" name="Google Shape;2601;p57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602" name="Google Shape;2602;p57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03" name="Google Shape;2603;p57"/>
          <p:cNvCxnSpPr>
            <a:endCxn id="260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04" name="Google Shape;2604;p57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57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06" name="Google Shape;2606;p57"/>
          <p:cNvCxnSpPr>
            <a:endCxn id="260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07" name="Google Shape;2607;p57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Google Shape;2608;p57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57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610" name="Google Shape;2610;p57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11" name="Google Shape;2611;p57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2" name="Google Shape;2612;p57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3" name="Google Shape;2613;p57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4" name="Google Shape;2614;p57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5" name="Google Shape;2615;p57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57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17" name="Google Shape;2617;p57"/>
          <p:cNvCxnSpPr>
            <a:endCxn id="2616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8" name="Google Shape;2618;p57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57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20" name="Google Shape;2620;p57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1" name="Google Shape;2621;p57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5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627" name="Google Shape;2627;p5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2628" name="Google Shape;2628;p58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9" name="Google Shape;2629;p58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630" name="Google Shape;2630;p58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1" name="Google Shape;2631;p58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2" name="Google Shape;2632;p58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3" name="Google Shape;2633;p58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34" name="Google Shape;2634;p58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35" name="Google Shape;2635;p58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36" name="Google Shape;2636;p58"/>
          <p:cNvCxnSpPr>
            <a:stCxn id="2629" idx="3"/>
            <a:endCxn id="2630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7" name="Google Shape;2637;p58"/>
          <p:cNvCxnSpPr>
            <a:stCxn id="2630" idx="4"/>
            <a:endCxn id="2632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8" name="Google Shape;2638;p58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39" name="Google Shape;2639;p58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0" name="Google Shape;2640;p58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41" name="Google Shape;2641;p58"/>
          <p:cNvCxnSpPr>
            <a:stCxn id="2629" idx="5"/>
            <a:endCxn id="2631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2" name="Google Shape;2642;p58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643" name="Google Shape;2643;p58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58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58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58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47" name="Google Shape;2647;p58"/>
          <p:cNvCxnSpPr>
            <a:endCxn id="2646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48" name="Google Shape;2648;p58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649" name="Google Shape;2649;p58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58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651" name="Google Shape;2651;p58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2" name="Google Shape;2652;p58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53" name="Google Shape;2653;p58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54" name="Google Shape;2654;p58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5" name="Google Shape;2655;p58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56" name="Google Shape;2656;p58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p58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58" name="Google Shape;2658;p58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59" name="Google Shape;2659;p58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60" name="Google Shape;2660;p58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61" name="Google Shape;2661;p58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62" name="Google Shape;2662;p58"/>
          <p:cNvCxnSpPr>
            <a:endCxn id="266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63" name="Google Shape;2663;p58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p58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5" name="Google Shape;2665;p58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66" name="Google Shape;2666;p58"/>
          <p:cNvCxnSpPr>
            <a:endCxn id="266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67" name="Google Shape;2667;p58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68" name="Google Shape;2668;p58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69" name="Google Shape;2669;p58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p58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p58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72" name="Google Shape;2672;p58"/>
          <p:cNvCxnSpPr>
            <a:endCxn id="267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3" name="Google Shape;2673;p58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674" name="Google Shape;2674;p58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75" name="Google Shape;2675;p58"/>
          <p:cNvCxnSpPr>
            <a:endCxn id="267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6" name="Google Shape;2676;p58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58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78" name="Google Shape;2678;p58"/>
          <p:cNvCxnSpPr>
            <a:endCxn id="267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79" name="Google Shape;2679;p58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58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58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s”</a:t>
            </a:r>
            <a:endParaRPr/>
          </a:p>
        </p:txBody>
      </p:sp>
      <p:sp>
        <p:nvSpPr>
          <p:cNvPr id="2682" name="Google Shape;2682;p58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683" name="Google Shape;2683;p58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84" name="Google Shape;2684;p58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5" name="Google Shape;2685;p58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86" name="Google Shape;2686;p58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7" name="Google Shape;2687;p58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58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89" name="Google Shape;2689;p58"/>
          <p:cNvCxnSpPr>
            <a:endCxn id="2688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0" name="Google Shape;2690;p58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58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692" name="Google Shape;2692;p58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3" name="Google Shape;2693;p58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699" name="Google Shape;2699;p5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2700" name="Google Shape;2700;p59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p59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702" name="Google Shape;2702;p59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3" name="Google Shape;2703;p59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4" name="Google Shape;2704;p59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5" name="Google Shape;2705;p59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06" name="Google Shape;2706;p59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07" name="Google Shape;2707;p59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08" name="Google Shape;2708;p59"/>
          <p:cNvCxnSpPr>
            <a:stCxn id="2701" idx="3"/>
            <a:endCxn id="2702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09" name="Google Shape;2709;p59"/>
          <p:cNvCxnSpPr>
            <a:stCxn id="2702" idx="4"/>
            <a:endCxn id="2704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0" name="Google Shape;2710;p59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1" name="Google Shape;2711;p59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2" name="Google Shape;2712;p59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3" name="Google Shape;2713;p59"/>
          <p:cNvCxnSpPr>
            <a:stCxn id="2701" idx="5"/>
            <a:endCxn id="2703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4" name="Google Shape;2714;p59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15" name="Google Shape;2715;p59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p59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7" name="Google Shape;2717;p59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8" name="Google Shape;2718;p59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19" name="Google Shape;2719;p59"/>
          <p:cNvCxnSpPr>
            <a:endCxn id="2718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0" name="Google Shape;2720;p59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721" name="Google Shape;2721;p59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p59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23" name="Google Shape;2723;p59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4" name="Google Shape;2724;p59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25" name="Google Shape;2725;p59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6" name="Google Shape;2726;p59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7" name="Google Shape;2727;p59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8" name="Google Shape;2728;p59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9" name="Google Shape;2729;p59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30" name="Google Shape;2730;p59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31" name="Google Shape;2731;p59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32" name="Google Shape;2732;p59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33" name="Google Shape;2733;p59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34" name="Google Shape;2734;p59"/>
          <p:cNvCxnSpPr>
            <a:endCxn id="273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35" name="Google Shape;2735;p59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Google Shape;2736;p59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p59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38" name="Google Shape;2738;p59"/>
          <p:cNvCxnSpPr>
            <a:endCxn id="273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39" name="Google Shape;2739;p59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0" name="Google Shape;2740;p59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41" name="Google Shape;2741;p59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59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59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44" name="Google Shape;2744;p59"/>
          <p:cNvCxnSpPr>
            <a:endCxn id="274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5" name="Google Shape;2745;p59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46" name="Google Shape;2746;p59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47" name="Google Shape;2747;p59"/>
          <p:cNvCxnSpPr>
            <a:endCxn id="274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8" name="Google Shape;2748;p59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9" name="Google Shape;2749;p59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50" name="Google Shape;2750;p59"/>
          <p:cNvCxnSpPr>
            <a:endCxn id="274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1" name="Google Shape;2751;p59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59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59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“bathe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754" name="Google Shape;2754;p59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55" name="Google Shape;2755;p59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6" name="Google Shape;2756;p59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7" name="Google Shape;2757;p59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58" name="Google Shape;2758;p59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9" name="Google Shape;2759;p59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59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61" name="Google Shape;2761;p59"/>
          <p:cNvCxnSpPr>
            <a:endCxn id="2760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62" name="Google Shape;2762;p59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3" name="Google Shape;2763;p59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64" name="Google Shape;2764;p59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5" name="Google Shape;2765;p59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6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771" name="Google Shape;2771;p6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2772" name="Google Shape;2772;p6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Google Shape;2773;p60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774" name="Google Shape;2774;p60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5" name="Google Shape;2775;p60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6" name="Google Shape;2776;p60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7" name="Google Shape;2777;p60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78" name="Google Shape;2778;p60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779" name="Google Shape;2779;p60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80" name="Google Shape;2780;p60"/>
          <p:cNvCxnSpPr>
            <a:stCxn id="2773" idx="3"/>
            <a:endCxn id="2774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1" name="Google Shape;2781;p60"/>
          <p:cNvCxnSpPr>
            <a:stCxn id="2774" idx="4"/>
            <a:endCxn id="2776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2" name="Google Shape;2782;p60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3" name="Google Shape;2783;p60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4" name="Google Shape;2784;p60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85" name="Google Shape;2785;p60"/>
          <p:cNvCxnSpPr>
            <a:stCxn id="2773" idx="5"/>
            <a:endCxn id="2775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86" name="Google Shape;2786;p60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87" name="Google Shape;2787;p60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60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60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Google Shape;2790;p60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91" name="Google Shape;2791;p60"/>
          <p:cNvCxnSpPr>
            <a:endCxn id="2790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92" name="Google Shape;2792;p60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793" name="Google Shape;2793;p60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60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795" name="Google Shape;2795;p60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96" name="Google Shape;2796;p60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797" name="Google Shape;2797;p60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98" name="Google Shape;2798;p60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9" name="Google Shape;2799;p60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00" name="Google Shape;2800;p60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60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02" name="Google Shape;2802;p60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03" name="Google Shape;2803;p60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04" name="Google Shape;2804;p60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05" name="Google Shape;2805;p60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06" name="Google Shape;2806;p60"/>
          <p:cNvCxnSpPr>
            <a:endCxn id="280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07" name="Google Shape;2807;p60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60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60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10" name="Google Shape;2810;p60"/>
          <p:cNvCxnSpPr>
            <a:endCxn id="280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1" name="Google Shape;2811;p60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12" name="Google Shape;2812;p60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13" name="Google Shape;2813;p60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4" name="Google Shape;2814;p60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p60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16" name="Google Shape;2816;p60"/>
          <p:cNvCxnSpPr>
            <a:endCxn id="281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17" name="Google Shape;2817;p60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18" name="Google Shape;2818;p60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19" name="Google Shape;2819;p60"/>
          <p:cNvCxnSpPr>
            <a:endCxn id="281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20" name="Google Shape;2820;p60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p60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22" name="Google Shape;2822;p60"/>
          <p:cNvCxnSpPr>
            <a:endCxn id="282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23" name="Google Shape;2823;p60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60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60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826" name="Google Shape;2826;p60"/>
          <p:cNvSpPr/>
          <p:nvPr/>
        </p:nvSpPr>
        <p:spPr>
          <a:xfrm>
            <a:off x="6869788" y="12394350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27" name="Google Shape;2827;p60"/>
          <p:cNvCxnSpPr/>
          <p:nvPr/>
        </p:nvCxnSpPr>
        <p:spPr>
          <a:xfrm>
            <a:off x="7430898" y="11815417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28" name="Google Shape;2828;p60"/>
          <p:cNvSpPr txBox="1"/>
          <p:nvPr/>
        </p:nvSpPr>
        <p:spPr>
          <a:xfrm>
            <a:off x="7451797" y="118154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9" name="Google Shape;2829;p60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30" name="Google Shape;2830;p60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1" name="Google Shape;2831;p60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60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33" name="Google Shape;2833;p60"/>
          <p:cNvCxnSpPr>
            <a:endCxn id="2832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34" name="Google Shape;2834;p60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60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36" name="Google Shape;2836;p60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7" name="Google Shape;2837;p60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6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843" name="Google Shape;2843;p6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2844" name="Google Shape;2844;p6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61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846" name="Google Shape;2846;p61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7" name="Google Shape;2847;p61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8" name="Google Shape;2848;p61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9" name="Google Shape;2849;p61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50" name="Google Shape;2850;p61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51" name="Google Shape;2851;p61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52" name="Google Shape;2852;p61"/>
          <p:cNvCxnSpPr>
            <a:stCxn id="2845" idx="3"/>
            <a:endCxn id="2846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3" name="Google Shape;2853;p61"/>
          <p:cNvCxnSpPr>
            <a:stCxn id="2846" idx="4"/>
            <a:endCxn id="2848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4" name="Google Shape;2854;p61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5" name="Google Shape;2855;p61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6" name="Google Shape;2856;p61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57" name="Google Shape;2857;p61"/>
          <p:cNvCxnSpPr>
            <a:stCxn id="2845" idx="5"/>
            <a:endCxn id="2847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58" name="Google Shape;2858;p61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859" name="Google Shape;2859;p61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61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61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61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63" name="Google Shape;2863;p61"/>
          <p:cNvCxnSpPr>
            <a:endCxn id="2862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64" name="Google Shape;2864;p61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865" name="Google Shape;2865;p61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Google Shape;2866;p61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67" name="Google Shape;2867;p61"/>
          <p:cNvSpPr/>
          <p:nvPr/>
        </p:nvSpPr>
        <p:spPr>
          <a:xfrm>
            <a:off x="6907587" y="10700126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8" name="Google Shape;2868;p61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69" name="Google Shape;2869;p61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0" name="Google Shape;2870;p61"/>
          <p:cNvSpPr txBox="1"/>
          <p:nvPr/>
        </p:nvSpPr>
        <p:spPr>
          <a:xfrm>
            <a:off x="7953129" y="101638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1" name="Google Shape;2871;p61"/>
          <p:cNvCxnSpPr/>
          <p:nvPr/>
        </p:nvCxnSpPr>
        <p:spPr>
          <a:xfrm flipH="1">
            <a:off x="7786479" y="991559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2" name="Google Shape;2872;p61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3" name="Google Shape;2873;p61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74" name="Google Shape;2874;p61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5" name="Google Shape;2875;p61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76" name="Google Shape;2876;p61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7" name="Google Shape;2877;p61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78" name="Google Shape;2878;p61"/>
          <p:cNvCxnSpPr>
            <a:endCxn id="2877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9" name="Google Shape;2879;p61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61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p61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82" name="Google Shape;2882;p61"/>
          <p:cNvCxnSpPr>
            <a:endCxn id="2881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83" name="Google Shape;2883;p61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84" name="Google Shape;2884;p61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885" name="Google Shape;2885;p61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61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61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88" name="Google Shape;2888;p61"/>
          <p:cNvCxnSpPr>
            <a:endCxn id="2887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89" name="Google Shape;2889;p61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890" name="Google Shape;2890;p61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91" name="Google Shape;2891;p61"/>
          <p:cNvCxnSpPr>
            <a:endCxn id="2890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2" name="Google Shape;2892;p61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61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894" name="Google Shape;2894;p61"/>
          <p:cNvCxnSpPr>
            <a:endCxn id="2893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5" name="Google Shape;2895;p61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61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61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2898" name="Google Shape;2898;p61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9" name="Google Shape;2899;p61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0" name="Google Shape;2900;p61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p61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02" name="Google Shape;2902;p61"/>
          <p:cNvCxnSpPr>
            <a:endCxn id="2901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03" name="Google Shape;2903;p61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4" name="Google Shape;2904;p61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05" name="Google Shape;2905;p61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6" name="Google Shape;2906;p61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6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912" name="Google Shape;2912;p6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2913" name="Google Shape;2913;p6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62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915" name="Google Shape;2915;p62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6" name="Google Shape;2916;p62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7" name="Google Shape;2917;p62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8" name="Google Shape;2918;p62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19" name="Google Shape;2919;p62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20" name="Google Shape;2920;p62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21" name="Google Shape;2921;p62"/>
          <p:cNvCxnSpPr>
            <a:stCxn id="2914" idx="3"/>
            <a:endCxn id="2915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2" name="Google Shape;2922;p62"/>
          <p:cNvCxnSpPr>
            <a:stCxn id="2915" idx="4"/>
            <a:endCxn id="2917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3" name="Google Shape;2923;p62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4" name="Google Shape;2924;p62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5" name="Google Shape;2925;p62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26" name="Google Shape;2926;p62"/>
          <p:cNvCxnSpPr>
            <a:stCxn id="2914" idx="5"/>
            <a:endCxn id="2916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7" name="Google Shape;2927;p62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928" name="Google Shape;2928;p62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62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62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1" name="Google Shape;2931;p62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32" name="Google Shape;2932;p62"/>
          <p:cNvCxnSpPr>
            <a:endCxn id="2931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3" name="Google Shape;2933;p62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2934" name="Google Shape;2934;p62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5" name="Google Shape;2935;p62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936" name="Google Shape;2936;p62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37" name="Google Shape;2937;p62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8" name="Google Shape;2938;p62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9" name="Google Shape;2939;p62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40" name="Google Shape;2940;p62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41" name="Google Shape;2941;p62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42" name="Google Shape;2942;p62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43" name="Google Shape;2943;p62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44" name="Google Shape;2944;p62"/>
          <p:cNvCxnSpPr>
            <a:endCxn id="2943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45" name="Google Shape;2945;p62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62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62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48" name="Google Shape;2948;p62"/>
          <p:cNvCxnSpPr>
            <a:endCxn id="2947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9" name="Google Shape;2949;p62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0" name="Google Shape;2950;p62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51" name="Google Shape;2951;p62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62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62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54" name="Google Shape;2954;p62"/>
          <p:cNvCxnSpPr>
            <a:endCxn id="2953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5" name="Google Shape;2955;p62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956" name="Google Shape;2956;p62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57" name="Google Shape;2957;p62"/>
          <p:cNvCxnSpPr>
            <a:endCxn id="2956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8" name="Google Shape;2958;p62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62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60" name="Google Shape;2960;p62"/>
          <p:cNvCxnSpPr>
            <a:endCxn id="2959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61" name="Google Shape;2961;p62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62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62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bathes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2964" name="Google Shape;2964;p62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65" name="Google Shape;2965;p62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6" name="Google Shape;2966;p62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62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68" name="Google Shape;2968;p62"/>
          <p:cNvCxnSpPr>
            <a:endCxn id="2967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69" name="Google Shape;2969;p62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62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71" name="Google Shape;2971;p62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2" name="Google Shape;2972;p62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2978" name="Google Shape;2978;p6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2979" name="Google Shape;2979;p6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p63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2981" name="Google Shape;2981;p63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2" name="Google Shape;2982;p63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3" name="Google Shape;2983;p63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4" name="Google Shape;2984;p63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85" name="Google Shape;2985;p63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2986" name="Google Shape;2986;p63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87" name="Google Shape;2987;p63"/>
          <p:cNvCxnSpPr>
            <a:stCxn id="2980" idx="3"/>
            <a:endCxn id="2981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8" name="Google Shape;2988;p63"/>
          <p:cNvCxnSpPr>
            <a:stCxn id="2981" idx="4"/>
            <a:endCxn id="2983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89" name="Google Shape;2989;p63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0" name="Google Shape;2990;p63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1" name="Google Shape;2991;p63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92" name="Google Shape;2992;p63"/>
          <p:cNvCxnSpPr>
            <a:stCxn id="2980" idx="5"/>
            <a:endCxn id="2982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93" name="Google Shape;2993;p63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994" name="Google Shape;2994;p63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p63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6" name="Google Shape;2996;p63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Google Shape;2997;p63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2998" name="Google Shape;2998;p63"/>
          <p:cNvCxnSpPr>
            <a:endCxn id="2997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99" name="Google Shape;2999;p63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000" name="Google Shape;3000;p63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63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02" name="Google Shape;3002;p63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03" name="Google Shape;3003;p63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4" name="Google Shape;3004;p63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63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06" name="Google Shape;3006;p63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7" name="Google Shape;3007;p63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08" name="Google Shape;3008;p63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09" name="Google Shape;3009;p63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10" name="Google Shape;3010;p63"/>
          <p:cNvCxnSpPr>
            <a:endCxn id="3009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11" name="Google Shape;3011;p63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63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3" name="Google Shape;3013;p63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14" name="Google Shape;3014;p63"/>
          <p:cNvCxnSpPr>
            <a:endCxn id="3013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15" name="Google Shape;3015;p63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16" name="Google Shape;3016;p63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17" name="Google Shape;3017;p63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8" name="Google Shape;3018;p63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9" name="Google Shape;3019;p63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20" name="Google Shape;3020;p63"/>
          <p:cNvCxnSpPr>
            <a:endCxn id="3019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1" name="Google Shape;3021;p63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22" name="Google Shape;3022;p63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23" name="Google Shape;3023;p63"/>
          <p:cNvCxnSpPr>
            <a:endCxn id="3022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4" name="Google Shape;3024;p63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Google Shape;3025;p63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26" name="Google Shape;3026;p63"/>
          <p:cNvCxnSpPr>
            <a:endCxn id="3025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7" name="Google Shape;3027;p63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8" name="Google Shape;3028;p63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Google Shape;3029;p63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s”</a:t>
            </a:r>
            <a:endParaRPr/>
          </a:p>
        </p:txBody>
      </p:sp>
      <p:cxnSp>
        <p:nvCxnSpPr>
          <p:cNvPr id="3030" name="Google Shape;3030;p63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31" name="Google Shape;3031;p63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2" name="Google Shape;3032;p63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3" name="Google Shape;3033;p63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34" name="Google Shape;3034;p63"/>
          <p:cNvCxnSpPr>
            <a:endCxn id="3033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35" name="Google Shape;3035;p63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6" name="Google Shape;3036;p63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37" name="Google Shape;3037;p63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8" name="Google Shape;3038;p63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524000" y="4826000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</a:t>
            </a:r>
            <a:r>
              <a:rPr lang="en-US" sz="6000"/>
              <a:t>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</a:t>
            </a:r>
            <a:r>
              <a:rPr lang="en-US" sz="6000"/>
              <a:t>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s</a:t>
            </a:r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9683496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/>
              <a:t>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/>
              <a:t>ed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529048" y="4828032"/>
            <a:ext cx="8001000" cy="7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lefields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legrounds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leships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ling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2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p6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044" name="Google Shape;3044;p6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3045" name="Google Shape;3045;p64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6" name="Google Shape;3046;p64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047" name="Google Shape;3047;p64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8" name="Google Shape;3048;p64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9" name="Google Shape;3049;p64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0" name="Google Shape;3050;p64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51" name="Google Shape;3051;p64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52" name="Google Shape;3052;p64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53" name="Google Shape;3053;p64"/>
          <p:cNvCxnSpPr>
            <a:stCxn id="3046" idx="3"/>
            <a:endCxn id="3047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54" name="Google Shape;3054;p64"/>
          <p:cNvCxnSpPr>
            <a:stCxn id="3047" idx="4"/>
            <a:endCxn id="3049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55" name="Google Shape;3055;p64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56" name="Google Shape;3056;p64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57" name="Google Shape;3057;p64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58" name="Google Shape;3058;p64"/>
          <p:cNvCxnSpPr>
            <a:stCxn id="3046" idx="5"/>
            <a:endCxn id="3048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59" name="Google Shape;3059;p64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060" name="Google Shape;3060;p64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64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64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3" name="Google Shape;3063;p64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64" name="Google Shape;3064;p64"/>
          <p:cNvCxnSpPr>
            <a:endCxn id="3063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65" name="Google Shape;3065;p64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066" name="Google Shape;3066;p64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64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68" name="Google Shape;3068;p64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69" name="Google Shape;3069;p64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0" name="Google Shape;3070;p64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Google Shape;3071;p64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72" name="Google Shape;3072;p64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3" name="Google Shape;3073;p64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74" name="Google Shape;3074;p64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5" name="Google Shape;3075;p64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076" name="Google Shape;3076;p64"/>
          <p:cNvCxnSpPr>
            <a:endCxn id="3075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77" name="Google Shape;3077;p64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8" name="Google Shape;3078;p64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9" name="Google Shape;3079;p64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80" name="Google Shape;3080;p64"/>
          <p:cNvCxnSpPr>
            <a:endCxn id="3079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81" name="Google Shape;3081;p64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82" name="Google Shape;3082;p64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083" name="Google Shape;3083;p64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4" name="Google Shape;3084;p64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5" name="Google Shape;3085;p64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86" name="Google Shape;3086;p64"/>
          <p:cNvCxnSpPr>
            <a:endCxn id="3085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87" name="Google Shape;3087;p64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088" name="Google Shape;3088;p64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89" name="Google Shape;3089;p64"/>
          <p:cNvCxnSpPr>
            <a:endCxn id="3088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90" name="Google Shape;3090;p64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Google Shape;3091;p64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092" name="Google Shape;3092;p64"/>
          <p:cNvCxnSpPr>
            <a:endCxn id="3091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93" name="Google Shape;3093;p64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p64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Google Shape;3095;p64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“bath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3096" name="Google Shape;3096;p64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97" name="Google Shape;3097;p64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8" name="Google Shape;3098;p64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64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00" name="Google Shape;3100;p64"/>
          <p:cNvCxnSpPr>
            <a:endCxn id="3099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01" name="Google Shape;3101;p64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64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03" name="Google Shape;3103;p64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4" name="Google Shape;3104;p64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6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110" name="Google Shape;3110;p6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3111" name="Google Shape;3111;p65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65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113" name="Google Shape;3113;p65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4" name="Google Shape;3114;p65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5" name="Google Shape;3115;p65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6" name="Google Shape;3116;p65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17" name="Google Shape;3117;p65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18" name="Google Shape;3118;p65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19" name="Google Shape;3119;p65"/>
          <p:cNvCxnSpPr>
            <a:stCxn id="3112" idx="3"/>
            <a:endCxn id="3113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0" name="Google Shape;3120;p65"/>
          <p:cNvCxnSpPr>
            <a:stCxn id="3113" idx="4"/>
            <a:endCxn id="3115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1" name="Google Shape;3121;p65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2" name="Google Shape;3122;p65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3" name="Google Shape;3123;p65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24" name="Google Shape;3124;p65"/>
          <p:cNvCxnSpPr>
            <a:stCxn id="3112" idx="5"/>
            <a:endCxn id="3114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25" name="Google Shape;3125;p65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26" name="Google Shape;3126;p65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65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p65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9" name="Google Shape;3129;p65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30" name="Google Shape;3130;p65"/>
          <p:cNvCxnSpPr>
            <a:endCxn id="3129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1" name="Google Shape;3131;p65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132" name="Google Shape;3132;p65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65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34" name="Google Shape;3134;p65"/>
          <p:cNvSpPr/>
          <p:nvPr/>
        </p:nvSpPr>
        <p:spPr>
          <a:xfrm>
            <a:off x="8334605" y="10700505"/>
            <a:ext cx="1122300" cy="1115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35" name="Google Shape;3135;p65"/>
          <p:cNvCxnSpPr/>
          <p:nvPr/>
        </p:nvCxnSpPr>
        <p:spPr>
          <a:xfrm>
            <a:off x="8895715" y="10121572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6" name="Google Shape;3136;p65"/>
          <p:cNvSpPr txBox="1"/>
          <p:nvPr/>
        </p:nvSpPr>
        <p:spPr>
          <a:xfrm>
            <a:off x="8916614" y="1012157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p65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38" name="Google Shape;3138;p65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39" name="Google Shape;3139;p65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40" name="Google Shape;3140;p65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1" name="Google Shape;3141;p65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42" name="Google Shape;3142;p65"/>
          <p:cNvCxnSpPr>
            <a:endCxn id="3141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3" name="Google Shape;3143;p65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Google Shape;3144;p65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Google Shape;3145;p65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46" name="Google Shape;3146;p65"/>
          <p:cNvCxnSpPr>
            <a:endCxn id="3145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47" name="Google Shape;3147;p65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8" name="Google Shape;3148;p65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49" name="Google Shape;3149;p65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0" name="Google Shape;3150;p65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1" name="Google Shape;3151;p65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52" name="Google Shape;3152;p65"/>
          <p:cNvCxnSpPr>
            <a:endCxn id="3151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53" name="Google Shape;3153;p65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154" name="Google Shape;3154;p65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55" name="Google Shape;3155;p65"/>
          <p:cNvCxnSpPr>
            <a:endCxn id="3154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56" name="Google Shape;3156;p65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65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58" name="Google Shape;3158;p65"/>
          <p:cNvCxnSpPr>
            <a:endCxn id="3157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59" name="Google Shape;3159;p65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65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65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3162" name="Google Shape;3162;p65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3" name="Google Shape;3163;p65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4" name="Google Shape;3164;p65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65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66" name="Google Shape;3166;p65"/>
          <p:cNvCxnSpPr>
            <a:endCxn id="3165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7" name="Google Shape;3167;p65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Google Shape;3168;p65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69" name="Google Shape;3169;p65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0" name="Google Shape;3170;p65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4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6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176" name="Google Shape;3176;p6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5890FF"/>
                </a:solidFill>
              </a:rPr>
              <a:t>Delete: Case 2 (Remove)</a:t>
            </a:r>
            <a:endParaRPr/>
          </a:p>
        </p:txBody>
      </p:sp>
      <p:sp>
        <p:nvSpPr>
          <p:cNvPr id="3177" name="Google Shape;3177;p66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8" name="Google Shape;3178;p66"/>
          <p:cNvSpPr/>
          <p:nvPr/>
        </p:nvSpPr>
        <p:spPr>
          <a:xfrm>
            <a:off x="11598664" y="23220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Root</a:t>
            </a:r>
            <a:endParaRPr/>
          </a:p>
        </p:txBody>
      </p:sp>
      <p:sp>
        <p:nvSpPr>
          <p:cNvPr id="3179" name="Google Shape;3179;p66"/>
          <p:cNvSpPr/>
          <p:nvPr/>
        </p:nvSpPr>
        <p:spPr>
          <a:xfrm>
            <a:off x="9797573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0" name="Google Shape;3180;p66"/>
          <p:cNvSpPr/>
          <p:nvPr/>
        </p:nvSpPr>
        <p:spPr>
          <a:xfrm>
            <a:off x="13233502" y="358296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1" name="Google Shape;3181;p66"/>
          <p:cNvSpPr/>
          <p:nvPr/>
        </p:nvSpPr>
        <p:spPr>
          <a:xfrm>
            <a:off x="9797573" y="540150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2" name="Google Shape;3182;p66"/>
          <p:cNvSpPr/>
          <p:nvPr/>
        </p:nvSpPr>
        <p:spPr>
          <a:xfrm>
            <a:off x="8411282" y="8963294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83" name="Google Shape;3183;p66"/>
          <p:cNvSpPr/>
          <p:nvPr/>
        </p:nvSpPr>
        <p:spPr>
          <a:xfrm>
            <a:off x="9838300" y="8963673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184" name="Google Shape;3184;p66"/>
          <p:cNvSpPr/>
          <p:nvPr/>
        </p:nvSpPr>
        <p:spPr>
          <a:xfrm>
            <a:off x="11194851" y="8963294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85" name="Google Shape;3185;p66"/>
          <p:cNvCxnSpPr>
            <a:stCxn id="3178" idx="3"/>
            <a:endCxn id="3179" idx="7"/>
          </p:cNvCxnSpPr>
          <p:nvPr/>
        </p:nvCxnSpPr>
        <p:spPr>
          <a:xfrm flipH="1">
            <a:off x="10755621" y="3274132"/>
            <a:ext cx="10074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6" name="Google Shape;3186;p66"/>
          <p:cNvCxnSpPr>
            <a:stCxn id="3179" idx="4"/>
            <a:endCxn id="3181" idx="0"/>
          </p:cNvCxnSpPr>
          <p:nvPr/>
        </p:nvCxnSpPr>
        <p:spPr>
          <a:xfrm>
            <a:off x="10358723" y="469836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7" name="Google Shape;3187;p66"/>
          <p:cNvCxnSpPr/>
          <p:nvPr/>
        </p:nvCxnSpPr>
        <p:spPr>
          <a:xfrm flipH="1">
            <a:off x="9270345" y="8221409"/>
            <a:ext cx="732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8" name="Google Shape;3188;p66"/>
          <p:cNvCxnSpPr/>
          <p:nvPr/>
        </p:nvCxnSpPr>
        <p:spPr>
          <a:xfrm>
            <a:off x="10399410" y="8384740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9" name="Google Shape;3189;p66"/>
          <p:cNvCxnSpPr/>
          <p:nvPr/>
        </p:nvCxnSpPr>
        <p:spPr>
          <a:xfrm>
            <a:off x="10762374" y="8138306"/>
            <a:ext cx="795300" cy="74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0" name="Google Shape;3190;p66"/>
          <p:cNvCxnSpPr>
            <a:stCxn id="3178" idx="5"/>
            <a:endCxn id="3180" idx="1"/>
          </p:cNvCxnSpPr>
          <p:nvPr/>
        </p:nvCxnSpPr>
        <p:spPr>
          <a:xfrm>
            <a:off x="12556607" y="3274132"/>
            <a:ext cx="841200" cy="47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91" name="Google Shape;3191;p66"/>
          <p:cNvSpPr txBox="1"/>
          <p:nvPr/>
        </p:nvSpPr>
        <p:spPr>
          <a:xfrm>
            <a:off x="10998858" y="35232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92" name="Google Shape;3192;p66"/>
          <p:cNvSpPr txBox="1"/>
          <p:nvPr/>
        </p:nvSpPr>
        <p:spPr>
          <a:xfrm>
            <a:off x="12362576" y="3510169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Google Shape;3193;p66"/>
          <p:cNvSpPr txBox="1"/>
          <p:nvPr/>
        </p:nvSpPr>
        <p:spPr>
          <a:xfrm>
            <a:off x="10410040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4" name="Google Shape;3194;p66"/>
          <p:cNvSpPr txBox="1"/>
          <p:nvPr/>
        </p:nvSpPr>
        <p:spPr>
          <a:xfrm>
            <a:off x="10410040" y="646866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5" name="Google Shape;3195;p66"/>
          <p:cNvSpPr/>
          <p:nvPr/>
        </p:nvSpPr>
        <p:spPr>
          <a:xfrm>
            <a:off x="9795422" y="722003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196" name="Google Shape;3196;p66"/>
          <p:cNvCxnSpPr>
            <a:endCxn id="3195" idx="0"/>
          </p:cNvCxnSpPr>
          <p:nvPr/>
        </p:nvCxnSpPr>
        <p:spPr>
          <a:xfrm>
            <a:off x="10356572" y="651683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97" name="Google Shape;3197;p66"/>
          <p:cNvSpPr txBox="1"/>
          <p:nvPr/>
        </p:nvSpPr>
        <p:spPr>
          <a:xfrm>
            <a:off x="9456824" y="842703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3198" name="Google Shape;3198;p66"/>
          <p:cNvSpPr txBox="1"/>
          <p:nvPr/>
        </p:nvSpPr>
        <p:spPr>
          <a:xfrm>
            <a:off x="10380420" y="83807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Google Shape;3199;p66"/>
          <p:cNvSpPr txBox="1"/>
          <p:nvPr/>
        </p:nvSpPr>
        <p:spPr>
          <a:xfrm>
            <a:off x="11815197" y="833546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200" name="Google Shape;3200;p66"/>
          <p:cNvSpPr/>
          <p:nvPr/>
        </p:nvSpPr>
        <p:spPr>
          <a:xfrm>
            <a:off x="9816321" y="10658312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01" name="Google Shape;3201;p66"/>
          <p:cNvCxnSpPr/>
          <p:nvPr/>
        </p:nvCxnSpPr>
        <p:spPr>
          <a:xfrm>
            <a:off x="10377431" y="10079379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02" name="Google Shape;3202;p66"/>
          <p:cNvSpPr/>
          <p:nvPr/>
        </p:nvSpPr>
        <p:spPr>
          <a:xfrm>
            <a:off x="9841284" y="1234741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03" name="Google Shape;3203;p66"/>
          <p:cNvCxnSpPr/>
          <p:nvPr/>
        </p:nvCxnSpPr>
        <p:spPr>
          <a:xfrm>
            <a:off x="10402394" y="11768478"/>
            <a:ext cx="0" cy="57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04" name="Google Shape;3204;p66"/>
          <p:cNvSpPr/>
          <p:nvPr/>
        </p:nvSpPr>
        <p:spPr>
          <a:xfrm>
            <a:off x="13234095" y="5446581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05" name="Google Shape;3205;p66"/>
          <p:cNvCxnSpPr>
            <a:endCxn id="3204" idx="0"/>
          </p:cNvCxnSpPr>
          <p:nvPr/>
        </p:nvCxnSpPr>
        <p:spPr>
          <a:xfrm>
            <a:off x="13795245" y="4743381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06" name="Google Shape;3206;p66"/>
          <p:cNvSpPr txBox="1"/>
          <p:nvPr/>
        </p:nvSpPr>
        <p:spPr>
          <a:xfrm>
            <a:off x="13846563" y="4713713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66"/>
          <p:cNvSpPr txBox="1"/>
          <p:nvPr/>
        </p:nvSpPr>
        <p:spPr>
          <a:xfrm>
            <a:off x="13846563" y="6513738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66"/>
          <p:cNvSpPr/>
          <p:nvPr/>
        </p:nvSpPr>
        <p:spPr>
          <a:xfrm>
            <a:off x="13231945" y="7265116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09" name="Google Shape;3209;p66"/>
          <p:cNvCxnSpPr>
            <a:endCxn id="3208" idx="0"/>
          </p:cNvCxnSpPr>
          <p:nvPr/>
        </p:nvCxnSpPr>
        <p:spPr>
          <a:xfrm>
            <a:off x="13793095" y="6561916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0" name="Google Shape;3210;p66"/>
          <p:cNvCxnSpPr/>
          <p:nvPr/>
        </p:nvCxnSpPr>
        <p:spPr>
          <a:xfrm>
            <a:off x="14285967" y="4511121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11" name="Google Shape;3211;p66"/>
          <p:cNvSpPr/>
          <p:nvPr/>
        </p:nvSpPr>
        <p:spPr>
          <a:xfrm>
            <a:off x="14968781" y="5446581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12" name="Google Shape;3212;p66"/>
          <p:cNvSpPr txBox="1"/>
          <p:nvPr/>
        </p:nvSpPr>
        <p:spPr>
          <a:xfrm>
            <a:off x="15164775" y="4668636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66"/>
          <p:cNvSpPr txBox="1"/>
          <p:nvPr/>
        </p:nvSpPr>
        <p:spPr>
          <a:xfrm>
            <a:off x="15641448" y="654293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66"/>
          <p:cNvSpPr/>
          <p:nvPr/>
        </p:nvSpPr>
        <p:spPr>
          <a:xfrm>
            <a:off x="15026831" y="7294309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15" name="Google Shape;3215;p66"/>
          <p:cNvCxnSpPr>
            <a:endCxn id="3214" idx="0"/>
          </p:cNvCxnSpPr>
          <p:nvPr/>
        </p:nvCxnSpPr>
        <p:spPr>
          <a:xfrm>
            <a:off x="15587981" y="659110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16" name="Google Shape;3216;p66"/>
          <p:cNvSpPr txBox="1"/>
          <p:nvPr/>
        </p:nvSpPr>
        <p:spPr>
          <a:xfrm>
            <a:off x="13784463" y="837735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3217" name="Google Shape;3217;p66"/>
          <p:cNvSpPr/>
          <p:nvPr/>
        </p:nvSpPr>
        <p:spPr>
          <a:xfrm>
            <a:off x="13169845" y="912872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18" name="Google Shape;3218;p66"/>
          <p:cNvCxnSpPr>
            <a:endCxn id="3217" idx="0"/>
          </p:cNvCxnSpPr>
          <p:nvPr/>
        </p:nvCxnSpPr>
        <p:spPr>
          <a:xfrm>
            <a:off x="13730995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19" name="Google Shape;3219;p66"/>
          <p:cNvSpPr txBox="1"/>
          <p:nvPr/>
        </p:nvSpPr>
        <p:spPr>
          <a:xfrm>
            <a:off x="15587941" y="8399470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0" name="Google Shape;3220;p66"/>
          <p:cNvSpPr/>
          <p:nvPr/>
        </p:nvSpPr>
        <p:spPr>
          <a:xfrm>
            <a:off x="14973323" y="9150848"/>
            <a:ext cx="1122300" cy="1115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cxnSp>
        <p:nvCxnSpPr>
          <p:cNvPr id="3221" name="Google Shape;3221;p66"/>
          <p:cNvCxnSpPr>
            <a:endCxn id="3220" idx="0"/>
          </p:cNvCxnSpPr>
          <p:nvPr/>
        </p:nvCxnSpPr>
        <p:spPr>
          <a:xfrm>
            <a:off x="15534473" y="844764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2" name="Google Shape;3222;p66"/>
          <p:cNvSpPr txBox="1"/>
          <p:nvPr/>
        </p:nvSpPr>
        <p:spPr>
          <a:xfrm>
            <a:off x="10464062" y="1011620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66"/>
          <p:cNvSpPr txBox="1"/>
          <p:nvPr/>
        </p:nvSpPr>
        <p:spPr>
          <a:xfrm>
            <a:off x="10499136" y="11719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4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66"/>
          <p:cNvSpPr txBox="1"/>
          <p:nvPr/>
        </p:nvSpPr>
        <p:spPr>
          <a:xfrm>
            <a:off x="1229489" y="5702656"/>
            <a:ext cx="71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6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baths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3225" name="Google Shape;3225;p66"/>
          <p:cNvCxnSpPr/>
          <p:nvPr/>
        </p:nvCxnSpPr>
        <p:spPr>
          <a:xfrm>
            <a:off x="16175556" y="6348719"/>
            <a:ext cx="940800" cy="9318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6" name="Google Shape;3226;p66"/>
          <p:cNvSpPr/>
          <p:nvPr/>
        </p:nvSpPr>
        <p:spPr>
          <a:xfrm>
            <a:off x="16858370" y="7284179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7" name="Google Shape;3227;p66"/>
          <p:cNvSpPr txBox="1"/>
          <p:nvPr/>
        </p:nvSpPr>
        <p:spPr>
          <a:xfrm>
            <a:off x="17418317" y="6617201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8" name="Google Shape;3228;p66"/>
          <p:cNvSpPr/>
          <p:nvPr/>
        </p:nvSpPr>
        <p:spPr>
          <a:xfrm>
            <a:off x="16841881" y="9128728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5100"/>
              <a:buFont typeface="Arial"/>
              <a:buNone/>
            </a:pPr>
            <a:r>
              <a:t/>
            </a:r>
            <a:endParaRPr b="0" i="0" sz="51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229" name="Google Shape;3229;p66"/>
          <p:cNvCxnSpPr>
            <a:endCxn id="3228" idx="0"/>
          </p:cNvCxnSpPr>
          <p:nvPr/>
        </p:nvCxnSpPr>
        <p:spPr>
          <a:xfrm>
            <a:off x="17403031" y="8425528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30" name="Google Shape;3230;p66"/>
          <p:cNvSpPr txBox="1"/>
          <p:nvPr/>
        </p:nvSpPr>
        <p:spPr>
          <a:xfrm>
            <a:off x="17541186" y="8438552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1" name="Google Shape;3231;p66"/>
          <p:cNvSpPr/>
          <p:nvPr/>
        </p:nvSpPr>
        <p:spPr>
          <a:xfrm>
            <a:off x="16858370" y="10973277"/>
            <a:ext cx="1122300" cy="1115400"/>
          </a:xfrm>
          <a:prstGeom prst="ellipse">
            <a:avLst/>
          </a:prstGeom>
          <a:solidFill>
            <a:srgbClr val="385998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Gill Sans"/>
              <a:buNone/>
            </a:pPr>
            <a:r>
              <a:rPr b="0" i="0" lang="en-US" sz="28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Leaf</a:t>
            </a:r>
            <a:endParaRPr/>
          </a:p>
        </p:txBody>
      </p:sp>
      <p:sp>
        <p:nvSpPr>
          <p:cNvPr id="3232" name="Google Shape;3232;p66"/>
          <p:cNvSpPr txBox="1"/>
          <p:nvPr/>
        </p:nvSpPr>
        <p:spPr>
          <a:xfrm>
            <a:off x="17564591" y="10193717"/>
            <a:ext cx="87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3" name="Google Shape;3233;p66"/>
          <p:cNvCxnSpPr/>
          <p:nvPr/>
        </p:nvCxnSpPr>
        <p:spPr>
          <a:xfrm>
            <a:off x="17418317" y="10244019"/>
            <a:ext cx="0" cy="703200"/>
          </a:xfrm>
          <a:prstGeom prst="straightConnector1">
            <a:avLst/>
          </a:prstGeom>
          <a:noFill/>
          <a:ln cap="flat" cmpd="sng" w="38100">
            <a:solidFill>
              <a:srgbClr val="292C2F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6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Set `current` to the root of the trie.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For each letter in the word, move current to the pointer for that letter in the current node.</a:t>
            </a:r>
            <a:endParaRPr/>
          </a:p>
          <a:p>
            <a:pPr indent="-11430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lphaLcPeriod"/>
            </a:pPr>
            <a:r>
              <a:rPr lang="en-US" sz="5500"/>
              <a:t>If a null pointer is encountered, return (the word was already not in the trie).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When the end of the word is reached, toggle leaf on the current node to false.</a:t>
            </a:r>
            <a:endParaRPr/>
          </a:p>
          <a:p>
            <a:pPr indent="-1143000" lvl="0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rabicPeriod"/>
            </a:pPr>
            <a:r>
              <a:rPr lang="en-US" sz="5500"/>
              <a:t>Retracing the path backwards, while the current node is not a leaf and has no children, delete the current node.</a:t>
            </a:r>
            <a:endParaRPr/>
          </a:p>
        </p:txBody>
      </p:sp>
      <p:sp>
        <p:nvSpPr>
          <p:cNvPr id="3239" name="Google Shape;3239;p6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40" name="Google Shape;3240;p6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6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46" name="Google Shape;3246;p6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(Time)</a:t>
            </a:r>
            <a:endParaRPr/>
          </a:p>
        </p:txBody>
      </p:sp>
      <p:graphicFrame>
        <p:nvGraphicFramePr>
          <p:cNvPr id="3247" name="Google Shape;3247;p68"/>
          <p:cNvGraphicFramePr/>
          <p:nvPr/>
        </p:nvGraphicFramePr>
        <p:xfrm>
          <a:off x="1524000" y="5439833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{FE65A455-8FBC-43F5-9512-C826AE728E10}</a:tableStyleId>
              </a:tblPr>
              <a:tblGrid>
                <a:gridCol w="7112000"/>
                <a:gridCol w="7112000"/>
                <a:gridCol w="7112000"/>
              </a:tblGrid>
              <a:tr h="181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words in trie)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m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letters in word)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Lookup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p6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53" name="Google Shape;3253;p6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(Time)</a:t>
            </a:r>
            <a:endParaRPr/>
          </a:p>
        </p:txBody>
      </p:sp>
      <p:graphicFrame>
        <p:nvGraphicFramePr>
          <p:cNvPr id="3254" name="Google Shape;3254;p69"/>
          <p:cNvGraphicFramePr/>
          <p:nvPr/>
        </p:nvGraphicFramePr>
        <p:xfrm>
          <a:off x="1524000" y="5439833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{FE65A455-8FBC-43F5-9512-C826AE728E10}</a:tableStyleId>
              </a:tblPr>
              <a:tblGrid>
                <a:gridCol w="7112000"/>
                <a:gridCol w="7112000"/>
                <a:gridCol w="7112000"/>
              </a:tblGrid>
              <a:tr h="1818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words in trie)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terms of m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(# of letters in word)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Lookup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Insert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41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Remove Word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50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O(m)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7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Dictionaries (faster lookup &amp; more space-efficient than maps)</a:t>
            </a:r>
            <a:endParaRPr/>
          </a:p>
        </p:txBody>
      </p:sp>
      <p:sp>
        <p:nvSpPr>
          <p:cNvPr id="3260" name="Google Shape;3260;p7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61" name="Google Shape;3261;p7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71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Dictionaries (faster lookup &amp; more space-efficient than map data structures)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Prefix matching (e.g., autocomplete)</a:t>
            </a:r>
            <a:endParaRPr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Char char="•"/>
            </a:pPr>
            <a:r>
              <a:rPr lang="en-US" sz="6000"/>
              <a:t>Approximate matching (e.g., spell check)</a:t>
            </a:r>
            <a:endParaRPr/>
          </a:p>
        </p:txBody>
      </p:sp>
      <p:sp>
        <p:nvSpPr>
          <p:cNvPr id="3267" name="Google Shape;3267;p7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Tries</a:t>
            </a:r>
            <a:endParaRPr/>
          </a:p>
        </p:txBody>
      </p:sp>
      <p:sp>
        <p:nvSpPr>
          <p:cNvPr id="3268" name="Google Shape;3268;p7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p7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/>
              <a:t>Implementing Tries operations: lookup, insert, delete</a:t>
            </a:r>
            <a:endParaRPr sz="6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857250" lvl="0" marL="8572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/>
              <a:t>Use tries to solve:</a:t>
            </a:r>
            <a:endParaRPr sz="6000"/>
          </a:p>
          <a:p>
            <a:pPr indent="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https://www.hackerrank.com/contests/cst370-s19-problems/challenges/cs370-tries</a:t>
            </a:r>
            <a:endParaRPr sz="6000"/>
          </a:p>
        </p:txBody>
      </p:sp>
      <p:sp>
        <p:nvSpPr>
          <p:cNvPr id="3274" name="Google Shape;3274;p7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Break!</a:t>
            </a:r>
            <a:endParaRPr/>
          </a:p>
        </p:txBody>
      </p:sp>
      <p:sp>
        <p:nvSpPr>
          <p:cNvPr id="3275" name="Google Shape;3275;p7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afterwards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524000" y="4826000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50"/>
                </a:solidFill>
              </a:rPr>
              <a:t>b</a:t>
            </a:r>
            <a:r>
              <a:rPr lang="en-US" sz="6000">
                <a:solidFill>
                  <a:srgbClr val="92D050"/>
                </a:solidFill>
              </a:rPr>
              <a:t>oy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>
                <a:solidFill>
                  <a:srgbClr val="FFFF00"/>
                </a:solidFill>
              </a:rPr>
              <a:t>e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FFC000"/>
                </a:solidFill>
              </a:rPr>
              <a:t>h</a:t>
            </a:r>
            <a:r>
              <a:rPr lang="en-US" sz="6000"/>
              <a:t>s</a:t>
            </a:r>
            <a:endParaRPr/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9683496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man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/>
              <a:t>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>
                <a:solidFill>
                  <a:srgbClr val="7030A0"/>
                </a:solidFill>
              </a:rPr>
              <a:t>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rgbClr val="0070C0"/>
                </a:solidFill>
              </a:rPr>
              <a:t>e</a:t>
            </a:r>
            <a:r>
              <a:rPr lang="en-US" sz="6000">
                <a:solidFill>
                  <a:srgbClr val="7030A0"/>
                </a:solidFill>
              </a:rPr>
              <a:t>r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/>
              <a:t>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/>
              <a:t>d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529048" y="4828032"/>
            <a:ext cx="8001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9ABBFF"/>
                </a:solidFill>
              </a:rPr>
              <a:t>field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9ABBFF"/>
                </a:solidFill>
              </a:rPr>
              <a:t>field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BCD2FF"/>
                </a:solidFill>
              </a:rPr>
              <a:t>ground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BCD2FF"/>
                </a:solidFill>
              </a:rPr>
              <a:t>ground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7D96CD"/>
                </a:solidFill>
              </a:rPr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7D96CD"/>
                </a:solidFill>
              </a:rPr>
              <a:t>s</a:t>
            </a:r>
            <a:r>
              <a:rPr lang="en-US" sz="6000">
                <a:solidFill>
                  <a:srgbClr val="2C4272"/>
                </a:solidFill>
              </a:rPr>
              <a:t>hip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>
                <a:solidFill>
                  <a:srgbClr val="0257FE"/>
                </a:solidFill>
              </a:rPr>
              <a:t>e</a:t>
            </a:r>
            <a:r>
              <a:rPr lang="en-US" sz="6000">
                <a:solidFill>
                  <a:srgbClr val="7D96CD"/>
                </a:solidFill>
              </a:rPr>
              <a:t>s</a:t>
            </a:r>
            <a:r>
              <a:rPr lang="en-US" sz="6000">
                <a:solidFill>
                  <a:srgbClr val="2C4272"/>
                </a:solidFill>
              </a:rPr>
              <a:t>hip</a:t>
            </a:r>
            <a:r>
              <a:rPr lang="en-US" sz="6000"/>
              <a:t>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0000"/>
                </a:solidFill>
              </a:rPr>
              <a:t>bat</a:t>
            </a:r>
            <a:r>
              <a:rPr lang="en-US" sz="6000">
                <a:solidFill>
                  <a:srgbClr val="00B0F0"/>
                </a:solidFill>
              </a:rPr>
              <a:t>t</a:t>
            </a:r>
            <a:r>
              <a:rPr lang="en-US" sz="6000">
                <a:solidFill>
                  <a:schemeClr val="accent6"/>
                </a:solidFill>
              </a:rPr>
              <a:t>l</a:t>
            </a:r>
            <a:r>
              <a:rPr lang="en-US" sz="6000"/>
              <a:t>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524000" y="4826000"/>
            <a:ext cx="21336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Idea: We can save space by storing each </a:t>
            </a:r>
            <a:r>
              <a:rPr b="1" lang="en-US" sz="6000"/>
              <a:t>prefix </a:t>
            </a:r>
            <a:r>
              <a:rPr lang="en-US" sz="6000"/>
              <a:t>once, rather than each word.</a:t>
            </a:r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1524000" y="4826000"/>
            <a:ext cx="21336000" cy="7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lang="en-US" sz="6000"/>
              <a:t>Idea: We can save space by storing each </a:t>
            </a:r>
            <a:r>
              <a:rPr b="1" lang="en-US" sz="6000"/>
              <a:t>prefix </a:t>
            </a:r>
            <a:r>
              <a:rPr lang="en-US" sz="6000"/>
              <a:t>once, rather than each word.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i="1" lang="en-US" sz="6000"/>
              <a:t>That’s what a trie (aka prefix tree) does.</a:t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Now</a:t>
            </a:r>
            <a:endParaRPr/>
          </a:p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all these words have in common?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2834608" y="9906253"/>
            <a:ext cx="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9000"/>
              <a:buFont typeface="Arial"/>
              <a:buNone/>
            </a:pPr>
            <a:r>
              <a:t/>
            </a:r>
            <a:endParaRPr b="0" i="0" sz="9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