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</p:sldIdLst>
  <p:sldSz cy="13716000" cx="24384000"/>
  <p:notesSz cx="6858000" cy="9144000"/>
  <p:embeddedFontLst>
    <p:embeddedFont>
      <p:font typeface="Merriweather Sans"/>
      <p:regular r:id="rId147"/>
      <p:bold r:id="rId148"/>
      <p:italic r:id="rId149"/>
      <p:boldItalic r:id="rId150"/>
    </p:embeddedFont>
    <p:embeddedFont>
      <p:font typeface="Helvetica Neue"/>
      <p:regular r:id="rId151"/>
      <p:bold r:id="rId152"/>
      <p:italic r:id="rId153"/>
      <p:boldItalic r:id="rId154"/>
    </p:embeddedFont>
    <p:embeddedFont>
      <p:font typeface="Gill Sans"/>
      <p:regular r:id="rId155"/>
      <p:bold r:id="rId1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9AC2C3-03AD-41A3-8337-C35420483673}">
  <a:tblStyle styleId="{619AC2C3-03AD-41A3-8337-C35420483673}" styleName="Table_0">
    <a:wholeTbl>
      <a:tcTxStyle b="off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"/>
          <a:ea typeface="Gill Sans"/>
          <a:cs typeface="Gill Sans"/>
        </a:font>
        <a:schemeClr val="dk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4214463-7BEA-40B3-8BCC-763C5C3597BE}" styleName="Table_1">
    <a:wholeTbl>
      <a:tcTxStyle b="off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B8D63994-F7C4-49BC-A18D-A5D62D7B581D}" styleName="Table_2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MerriweatherSans-boldItalic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MerriweatherSans-italic.fntdata"/><Relationship Id="rId4" Type="http://schemas.openxmlformats.org/officeDocument/2006/relationships/tableStyles" Target="tableStyles.xml"/><Relationship Id="rId148" Type="http://schemas.openxmlformats.org/officeDocument/2006/relationships/font" Target="fonts/MerriweatherSans-bold.fntdata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font" Target="fonts/MerriweatherSans-regular.fntdata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154" Type="http://schemas.openxmlformats.org/officeDocument/2006/relationships/font" Target="fonts/HelveticaNeue-boldItalic.fntdata"/><Relationship Id="rId58" Type="http://schemas.openxmlformats.org/officeDocument/2006/relationships/slide" Target="slides/slide52.xml"/><Relationship Id="rId153" Type="http://schemas.openxmlformats.org/officeDocument/2006/relationships/font" Target="fonts/HelveticaNeue-italic.fntdata"/><Relationship Id="rId152" Type="http://schemas.openxmlformats.org/officeDocument/2006/relationships/font" Target="fonts/HelveticaNeue-bold.fntdata"/><Relationship Id="rId151" Type="http://schemas.openxmlformats.org/officeDocument/2006/relationships/font" Target="fonts/HelveticaNeue-regular.fntdata"/><Relationship Id="rId156" Type="http://schemas.openxmlformats.org/officeDocument/2006/relationships/font" Target="fonts/GillSans-bold.fntdata"/><Relationship Id="rId155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286c22486_0_2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5286c22486_0_2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86c22486_0_27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5286c22486_0_27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5286c22486_0_4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9" name="Google Shape;2839;g5286c22486_0_4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5286c22486_0_44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g5286c22486_0_44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5286c22486_0_4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7" name="Google Shape;2907;g5286c22486_0_44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286c22486_0_4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7" name="Google Shape;2967;g5286c22486_0_4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g5286c22486_0_4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7" name="Google Shape;3027;g5286c22486_0_45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5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5286c22486_0_46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7" name="Google Shape;3087;g5286c22486_0_46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5286c22486_0_4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9" name="Google Shape;3149;g5286c22486_0_46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5286c22486_0_47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2" name="Google Shape;3212;g5286c22486_0_47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3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5286c22486_0_47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5" name="Google Shape;3275;g5286c22486_0_47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5286c22486_0_48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8" name="Google Shape;3338;g5286c22486_0_48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86c22486_0_28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5286c22486_0_28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g5286c22486_0_49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1" name="Google Shape;3401;g5286c22486_0_49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5286c22486_0_49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4" name="Google Shape;3464;g5286c22486_0_49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5286c22486_0_50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7" name="Google Shape;3527;g5286c22486_0_50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286c22486_0_5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0" name="Google Shape;3590;g5286c22486_0_5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5286c22486_0_5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6" name="Google Shape;3656;g5286c22486_0_5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3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5286c22486_0_5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5" name="Google Shape;3725;g5286c22486_0_5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5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g5286c22486_0_5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7" name="Google Shape;3797;g5286c22486_0_5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g5286c22486_0_5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g5286c22486_0_5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5286c22486_0_5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6" name="Google Shape;3876;g5286c22486_0_53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g5286c22486_0_5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8" name="Google Shape;3948;g5286c22486_0_54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286c22486_0_28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5286c22486_0_28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5286c22486_0_5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0" name="Google Shape;4020;g5286c22486_0_55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0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g5286c22486_0_5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2" name="Google Shape;4092;g5286c22486_0_55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2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5286c22486_0_56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4" name="Google Shape;4164;g5286c22486_0_56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4" name="Shape 4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g5286c22486_0_5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6" name="Google Shape;4236;g5286c22486_0_57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6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g5286c22486_0_58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8" name="Google Shape;4308;g5286c22486_0_58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9" name="Google Shape;4379;g5286c22486_0_58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0" name="Google Shape;4380;g5286c22486_0_58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0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1" name="Google Shape;4451;g5286c22486_0_59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2" name="Google Shape;4452;g5286c22486_0_59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5286c22486_0_6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4" name="Google Shape;4524;g5286c22486_0_60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5" name="Google Shape;4595;g5286c22486_0_60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6" name="Google Shape;4596;g5286c22486_0_60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3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" name="Google Shape;4664;g5286c22486_0_6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5" name="Google Shape;4665;g5286c22486_0_6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286c22486_0_2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5286c22486_0_28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9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5286c22486_0_6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1" name="Google Shape;4731;g5286c22486_0_6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5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g5286c22486_0_6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7" name="Google Shape;4797;g5286c22486_0_6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1" name="Shape 4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2" name="Google Shape;4862;g5286c22486_0_6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3" name="Google Shape;4863;g5286c22486_0_63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7" name="Shape 4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8" name="Google Shape;4928;g5286c22486_0_6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9" name="Google Shape;4929;g5286c22486_0_64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0" name="Shape 4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1" name="Google Shape;4991;g5286c22486_0_6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2" name="Google Shape;4992;g5286c22486_0_64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7" name="Shape 4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8" name="Google Shape;4998;g5286c22486_0_6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9" name="Google Shape;4999;g5286c22486_0_6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4" name="Shape 5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5" name="Google Shape;5005;g5286c22486_0_6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6" name="Google Shape;5006;g5286c22486_0_64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GoSoapBox poll slides before this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1" name="Shape 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g5286c22486_0_6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3" name="Google Shape;5013;g5286c22486_0_65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GoSoapBox poll slides before this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8" name="Shape 5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" name="Google Shape;5019;g5286c22486_0_65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0" name="Google Shape;5020;g5286c22486_0_65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5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g5286c22486_0_65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7" name="Google Shape;5027;g5286c22486_0_65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286c22486_0_29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5286c22486_0_29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2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" name="Google Shape;5033;g5286c22486_0_65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4" name="Google Shape;5034;g5286c22486_0_65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286c22486_0_2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5286c22486_0_29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286c22486_0_30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5286c22486_0_3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286c22486_0_30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g5286c22486_0_30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286c22486_0_30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g5286c22486_0_3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286c22486_0_3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5286c22486_0_3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286c22486_0_2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5286c22486_0_23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286c22486_0_3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g5286c22486_0_3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286c22486_0_3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5286c22486_0_3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286c22486_0_3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5286c22486_0_3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286c22486_0_32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5286c22486_0_3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286c22486_0_10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5286c22486_0_10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286c22486_0_32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5286c22486_0_3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286c22486_0_10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5286c22486_0_10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286c22486_0_10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5286c22486_0_10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286c22486_0_10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5286c22486_0_10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286c22486_0_10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5286c22486_0_10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286c22486_0_2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5286c22486_0_2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286c22486_0_1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5286c22486_0_1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286c22486_0_1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5286c22486_0_1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286c22486_0_1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g5286c22486_0_1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286c22486_0_1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5" name="Google Shape;905;g5286c22486_0_1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286c22486_0_1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5" name="Google Shape;935;g5286c22486_0_1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286c22486_0_1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5" name="Google Shape;965;g5286c22486_0_1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286c22486_0_1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4" name="Google Shape;994;g5286c22486_0_1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286c22486_0_1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Google Shape;1023;g5286c22486_0_1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286c22486_0_1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2" name="Google Shape;1052;g5286c22486_0_13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286c22486_0_1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9" name="Google Shape;1079;g5286c22486_0_13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286c22486_0_2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5286c22486_0_2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5286c22486_0_14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g5286c22486_0_14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5286c22486_0_1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8" name="Google Shape;1138;g5286c22486_0_1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5286c22486_0_1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8" name="Google Shape;1168;g5286c22486_0_14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286c22486_0_14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8" name="Google Shape;1198;g5286c22486_0_14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5286c22486_0_3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g5286c22486_0_3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5286c22486_0_3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g5286c22486_0_3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286c22486_0_1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2" name="Google Shape;1242;g5286c22486_0_15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286c22486_0_1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0" name="Google Shape;1270;g5286c22486_0_15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286c22486_0_15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8" name="Google Shape;1298;g5286c22486_0_15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5286c22486_0_1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7" name="Google Shape;1327;g5286c22486_0_16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286c22486_0_2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5286c22486_0_23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286c22486_0_16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6" name="Google Shape;1356;g5286c22486_0_16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5286c22486_0_1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6" name="Google Shape;1386;g5286c22486_0_16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5286c22486_0_16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7" name="Google Shape;1417;g5286c22486_0_16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5286c22486_0_17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8" name="Google Shape;1448;g5286c22486_0_17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286c22486_0_17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g5286c22486_0_17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5286c22486_0_17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8" name="Google Shape;1508;g5286c22486_0_17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5286c22486_0_18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7" name="Google Shape;1537;g5286c22486_0_18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286c22486_0_18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6" name="Google Shape;1566;g5286c22486_0_18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5286c22486_0_1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1" name="Google Shape;1591;g5286c22486_0_18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5286c22486_0_18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4" name="Google Shape;1614;g5286c22486_0_18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86c22486_0_2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5286c22486_0_23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5286c22486_0_19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8" name="Google Shape;1638;g5286c22486_0_19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5286c22486_0_19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2" name="Google Shape;1662;g5286c22486_0_19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5286c22486_0_1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6" name="Google Shape;1686;g5286c22486_0_19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5286c22486_0_19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g5286c22486_0_19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5286c22486_0_19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g5286c22486_0_19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5286c22486_0_20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4" name="Google Shape;1724;g5286c22486_0_20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Big O of binary search tree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286c22486_0_3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1" name="Google Shape;1731;g5286c22486_0_32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5286c22486_0_3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g5286c22486_0_3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286c22486_0_3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g5286c22486_0_3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5286c22486_0_3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g5286c22486_0_3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86c22486_0_23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286c22486_0_23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286c22486_0_33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g5286c22486_0_33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5286c22486_0_33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g5286c22486_0_33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5286c22486_0_33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g5286c22486_0_3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286c22486_0_33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g5286c22486_0_3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5286c22486_0_33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g5286c22486_0_33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5286c22486_0_33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5286c22486_0_3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286c22486_0_33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g5286c22486_0_33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5286c22486_0_3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g5286c22486_0_3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5286c22486_0_3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g5286c22486_0_3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5286c22486_0_3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g5286c22486_0_33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86c22486_0_24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286c22486_0_24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5286c22486_0_33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g5286c22486_0_33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5286c22486_0_3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7" name="Google Shape;1847;g5286c22486_0_3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286c22486_0_3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7" name="Google Shape;1857;g5286c22486_0_3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5286c22486_0_3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5" name="Google Shape;1865;g5286c22486_0_34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5286c22486_0_3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3" name="Google Shape;1873;g5286c22486_0_34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5286c22486_0_3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2" name="Google Shape;1932;g5286c22486_0_34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5286c22486_0_35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2" name="Google Shape;1992;g5286c22486_0_35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5286c22486_0_3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2" name="Google Shape;2052;g5286c22486_0_35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5286c22486_0_3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2" name="Google Shape;2112;g5286c22486_0_36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5286c22486_0_37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2" name="Google Shape;2172;g5286c22486_0_37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86c22486_0_24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286c22486_0_24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5286c22486_0_37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2" name="Google Shape;2232;g5286c22486_0_37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5286c22486_0_38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4" name="Google Shape;2294;g5286c22486_0_38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5286c22486_0_38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6" name="Google Shape;2356;g5286c22486_0_38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5286c22486_0_39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6" name="Google Shape;2416;g5286c22486_0_39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5286c22486_0_40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6" name="Google Shape;2476;g5286c22486_0_40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5286c22486_0_40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7" name="Google Shape;2537;g5286c22486_0_40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5286c22486_0_4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8" name="Google Shape;2598;g5286c22486_0_4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5286c22486_0_4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8" name="Google Shape;2658;g5286c22486_0_4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5286c22486_0_4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8" name="Google Shape;2718;g5286c22486_0_4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5286c22486_0_4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8" name="Google Shape;2778;g5286c22486_0_43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AVL (</a:t>
            </a:r>
            <a:r>
              <a:rPr b="1" lang="en-US" sz="6000"/>
              <a:t>A</a:t>
            </a:r>
            <a:r>
              <a:rPr lang="en-US" sz="6000"/>
              <a:t>delson-</a:t>
            </a:r>
            <a:r>
              <a:rPr b="1" lang="en-US" sz="6000"/>
              <a:t>V</a:t>
            </a:r>
            <a:r>
              <a:rPr lang="en-US" sz="6000"/>
              <a:t>elsky-</a:t>
            </a:r>
            <a:r>
              <a:rPr b="1" lang="en-US" sz="6000"/>
              <a:t>L</a:t>
            </a:r>
            <a:r>
              <a:rPr lang="en-US" sz="6000"/>
              <a:t>andis) Trees maintain balance by ensuring the left and right subtrees of </a:t>
            </a:r>
            <a:r>
              <a:rPr i="1" lang="en-US" sz="6000"/>
              <a:t>every node </a:t>
            </a:r>
            <a:r>
              <a:rPr lang="en-US" sz="6000"/>
              <a:t>differ in height by at most 1 after every operation.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b="1" lang="en-US" sz="6000"/>
              <a:t>They do this by performing O(1) </a:t>
            </a:r>
            <a:r>
              <a:rPr b="1" i="1" lang="en-US" sz="6000"/>
              <a:t>rotations </a:t>
            </a:r>
            <a:r>
              <a:rPr b="1" lang="en-US" sz="6000"/>
              <a:t>on the unbalanced node(s) after every insertion or deletion. </a:t>
            </a:r>
            <a:endParaRPr b="1" sz="6000"/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Premise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1579638" y="4283900"/>
            <a:ext cx="424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Left Left Case</a:t>
            </a:r>
            <a:endParaRPr b="1" sz="5000"/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9" name="Google Shape;139;p1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3683948" y="524061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192032" y="730202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211959" y="730202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53275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2499696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 flipH="1">
            <a:off x="799203" y="10859747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" name="Google Shape;146;p14"/>
          <p:cNvCxnSpPr/>
          <p:nvPr/>
        </p:nvCxnSpPr>
        <p:spPr>
          <a:xfrm flipH="1">
            <a:off x="3383032" y="6650476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4983359" y="6569343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2609987" y="10859747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1446074" y="951077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 flipH="1">
            <a:off x="2192087" y="8793937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" name="Google Shape;151;p14"/>
          <p:cNvSpPr/>
          <p:nvPr/>
        </p:nvSpPr>
        <p:spPr>
          <a:xfrm>
            <a:off x="3756138" y="938076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52" name="Google Shape;152;p14"/>
          <p:cNvCxnSpPr/>
          <p:nvPr/>
        </p:nvCxnSpPr>
        <p:spPr>
          <a:xfrm>
            <a:off x="3527538" y="8648084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3" name="Google Shape;153;p14"/>
          <p:cNvSpPr txBox="1"/>
          <p:nvPr/>
        </p:nvSpPr>
        <p:spPr>
          <a:xfrm>
            <a:off x="1171112" y="1243734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1639822" y="124210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2951341" y="970227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4154671" y="769974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2598617" y="96924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343617" y="77375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2637695" y="55450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8609476" y="527897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7117560" y="734038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10137487" y="734038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6000834" y="945139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7425224" y="1215015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65" name="Google Shape;165;p14"/>
          <p:cNvCxnSpPr/>
          <p:nvPr/>
        </p:nvCxnSpPr>
        <p:spPr>
          <a:xfrm flipH="1">
            <a:off x="7065344" y="8832301"/>
            <a:ext cx="438600" cy="651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" name="Google Shape;166;p14"/>
          <p:cNvCxnSpPr/>
          <p:nvPr/>
        </p:nvCxnSpPr>
        <p:spPr>
          <a:xfrm flipH="1">
            <a:off x="8308560" y="6688840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" name="Google Shape;167;p14"/>
          <p:cNvCxnSpPr/>
          <p:nvPr/>
        </p:nvCxnSpPr>
        <p:spPr>
          <a:xfrm>
            <a:off x="9908887" y="660770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" name="Google Shape;168;p14"/>
          <p:cNvCxnSpPr/>
          <p:nvPr/>
        </p:nvCxnSpPr>
        <p:spPr>
          <a:xfrm flipH="1">
            <a:off x="8062837" y="11041051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" name="Google Shape;169;p14"/>
          <p:cNvSpPr/>
          <p:nvPr/>
        </p:nvSpPr>
        <p:spPr>
          <a:xfrm>
            <a:off x="8292550" y="956497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0" name="Google Shape;170;p14"/>
          <p:cNvCxnSpPr/>
          <p:nvPr/>
        </p:nvCxnSpPr>
        <p:spPr>
          <a:xfrm>
            <a:off x="8407165" y="8779984"/>
            <a:ext cx="631200" cy="7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1" name="Google Shape;171;p14"/>
          <p:cNvSpPr/>
          <p:nvPr/>
        </p:nvSpPr>
        <p:spPr>
          <a:xfrm>
            <a:off x="9810326" y="1218705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72" name="Google Shape;172;p14"/>
          <p:cNvCxnSpPr>
            <a:stCxn id="169" idx="5"/>
          </p:cNvCxnSpPr>
          <p:nvPr/>
        </p:nvCxnSpPr>
        <p:spPr>
          <a:xfrm>
            <a:off x="9565966" y="10838395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14"/>
          <p:cNvSpPr txBox="1"/>
          <p:nvPr/>
        </p:nvSpPr>
        <p:spPr>
          <a:xfrm>
            <a:off x="7092770" y="976009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8519255" y="125186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8949516" y="125098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9260384" y="762729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7484811" y="977904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8515378" y="760944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7531557" y="555030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13439014" y="5305548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14767522" y="744192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16038766" y="943124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11939861" y="738881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12254762" y="121767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85" name="Google Shape;185;p14"/>
          <p:cNvCxnSpPr>
            <a:stCxn id="181" idx="5"/>
          </p:cNvCxnSpPr>
          <p:nvPr/>
        </p:nvCxnSpPr>
        <p:spPr>
          <a:xfrm>
            <a:off x="16040938" y="8715337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6" name="Google Shape;186;p14"/>
          <p:cNvCxnSpPr/>
          <p:nvPr/>
        </p:nvCxnSpPr>
        <p:spPr>
          <a:xfrm flipH="1">
            <a:off x="13138098" y="6715413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7" name="Google Shape;187;p14"/>
          <p:cNvCxnSpPr/>
          <p:nvPr/>
        </p:nvCxnSpPr>
        <p:spPr>
          <a:xfrm>
            <a:off x="14738425" y="6634280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" name="Google Shape;188;p14"/>
          <p:cNvCxnSpPr/>
          <p:nvPr/>
        </p:nvCxnSpPr>
        <p:spPr>
          <a:xfrm flipH="1">
            <a:off x="12892375" y="11067624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" name="Google Shape;189;p14"/>
          <p:cNvSpPr/>
          <p:nvPr/>
        </p:nvSpPr>
        <p:spPr>
          <a:xfrm>
            <a:off x="13122088" y="9591552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0" name="Google Shape;190;p14"/>
          <p:cNvCxnSpPr>
            <a:stCxn id="181" idx="3"/>
          </p:cNvCxnSpPr>
          <p:nvPr/>
        </p:nvCxnSpPr>
        <p:spPr>
          <a:xfrm flipH="1">
            <a:off x="14105206" y="8715337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" name="Google Shape;191;p14"/>
          <p:cNvCxnSpPr>
            <a:stCxn id="189" idx="5"/>
          </p:cNvCxnSpPr>
          <p:nvPr/>
        </p:nvCxnSpPr>
        <p:spPr>
          <a:xfrm>
            <a:off x="14395504" y="1086496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" name="Google Shape;192;p14"/>
          <p:cNvSpPr txBox="1"/>
          <p:nvPr/>
        </p:nvSpPr>
        <p:spPr>
          <a:xfrm>
            <a:off x="15058803" y="985499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13442247" y="1258363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13842884" y="125960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13787559" y="775625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14371577" y="987214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13122088" y="773171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14738425" y="55110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14684097" y="1221740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18900775" y="5223497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20229283" y="735986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22468859" y="1214365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17401622" y="73067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18380772" y="934919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205" name="Google Shape;205;p14"/>
          <p:cNvCxnSpPr>
            <a:stCxn id="201" idx="5"/>
          </p:cNvCxnSpPr>
          <p:nvPr/>
        </p:nvCxnSpPr>
        <p:spPr>
          <a:xfrm>
            <a:off x="21502699" y="863328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" name="Google Shape;206;p14"/>
          <p:cNvCxnSpPr/>
          <p:nvPr/>
        </p:nvCxnSpPr>
        <p:spPr>
          <a:xfrm flipH="1">
            <a:off x="18599859" y="6633362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7" name="Google Shape;207;p14"/>
          <p:cNvCxnSpPr/>
          <p:nvPr/>
        </p:nvCxnSpPr>
        <p:spPr>
          <a:xfrm>
            <a:off x="20200186" y="6552229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" name="Google Shape;208;p14"/>
          <p:cNvCxnSpPr/>
          <p:nvPr/>
        </p:nvCxnSpPr>
        <p:spPr>
          <a:xfrm flipH="1">
            <a:off x="21185005" y="10752740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" name="Google Shape;209;p14"/>
          <p:cNvSpPr/>
          <p:nvPr/>
        </p:nvSpPr>
        <p:spPr>
          <a:xfrm>
            <a:off x="21527356" y="931806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" name="Google Shape;210;p14"/>
          <p:cNvCxnSpPr>
            <a:stCxn id="201" idx="3"/>
          </p:cNvCxnSpPr>
          <p:nvPr/>
        </p:nvCxnSpPr>
        <p:spPr>
          <a:xfrm flipH="1">
            <a:off x="19566967" y="863328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" name="Google Shape;211;p14"/>
          <p:cNvCxnSpPr>
            <a:endCxn id="202" idx="0"/>
          </p:cNvCxnSpPr>
          <p:nvPr/>
        </p:nvCxnSpPr>
        <p:spPr>
          <a:xfrm>
            <a:off x="22616009" y="10782858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2" name="Google Shape;212;p14"/>
          <p:cNvSpPr txBox="1"/>
          <p:nvPr/>
        </p:nvSpPr>
        <p:spPr>
          <a:xfrm>
            <a:off x="21699569" y="125186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20577106" y="966004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4" name="Google Shape;214;p14"/>
          <p:cNvSpPr txBox="1"/>
          <p:nvPr/>
        </p:nvSpPr>
        <p:spPr>
          <a:xfrm>
            <a:off x="21316369" y="125098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19245591" y="757339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19566959" y="964718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14"/>
          <p:cNvSpPr txBox="1"/>
          <p:nvPr/>
        </p:nvSpPr>
        <p:spPr>
          <a:xfrm>
            <a:off x="18613116" y="758964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20200186" y="542899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20145858" y="1213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1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Left/Right refers to which subtree is taller</a:t>
            </a:r>
            <a:endParaRPr b="1" i="1" sz="5000"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6772600" y="4286500"/>
            <a:ext cx="50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Left Right Case</a:t>
            </a:r>
            <a:endParaRPr b="1" sz="5000"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11949952" y="4288375"/>
            <a:ext cx="50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Right Left Case</a:t>
            </a:r>
            <a:endParaRPr b="1" sz="5000"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17447700" y="4290975"/>
            <a:ext cx="57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Right Right Case</a:t>
            </a:r>
            <a:endParaRPr b="1" sz="5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10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842" name="Google Shape;2842;p10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2843" name="Google Shape;2843;p10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10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845" name="Google Shape;2845;p10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6" name="Google Shape;2846;p10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7" name="Google Shape;2847;p10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8" name="Google Shape;2848;p10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49" name="Google Shape;2849;p10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50" name="Google Shape;2850;p10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51" name="Google Shape;2851;p104"/>
          <p:cNvCxnSpPr>
            <a:stCxn id="2844" idx="3"/>
            <a:endCxn id="2845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2" name="Google Shape;2852;p104"/>
          <p:cNvCxnSpPr>
            <a:stCxn id="2845" idx="4"/>
            <a:endCxn id="2847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3" name="Google Shape;2853;p10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4" name="Google Shape;2854;p10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5" name="Google Shape;2855;p10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6" name="Google Shape;2856;p104"/>
          <p:cNvCxnSpPr>
            <a:stCxn id="2844" idx="5"/>
            <a:endCxn id="2846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57" name="Google Shape;2857;p10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858" name="Google Shape;2858;p10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10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10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10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62" name="Google Shape;2862;p104"/>
          <p:cNvCxnSpPr>
            <a:endCxn id="2861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63" name="Google Shape;2863;p10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864" name="Google Shape;2864;p10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5" name="Google Shape;2865;p10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66" name="Google Shape;2866;p10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67" name="Google Shape;2867;p10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68" name="Google Shape;2868;p10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69" name="Google Shape;2869;p10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0" name="Google Shape;2870;p10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1" name="Google Shape;2871;p10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2" name="Google Shape;2872;p10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73" name="Google Shape;2873;p10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4" name="Google Shape;2874;p10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75" name="Google Shape;2875;p10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6" name="Google Shape;2876;p10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77" name="Google Shape;2877;p104"/>
          <p:cNvCxnSpPr>
            <a:endCxn id="2876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8" name="Google Shape;2878;p10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10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10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81" name="Google Shape;2881;p104"/>
          <p:cNvCxnSpPr>
            <a:endCxn id="2880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82" name="Google Shape;2882;p10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83" name="Google Shape;2883;p10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4" name="Google Shape;2884;p10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10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10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87" name="Google Shape;2887;p104"/>
          <p:cNvCxnSpPr>
            <a:endCxn id="2886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88" name="Google Shape;2888;p10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89" name="Google Shape;2889;p10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90" name="Google Shape;2890;p104"/>
          <p:cNvCxnSpPr>
            <a:endCxn id="2889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1" name="Google Shape;2891;p10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10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93" name="Google Shape;2893;p104"/>
          <p:cNvCxnSpPr>
            <a:endCxn id="2892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4" name="Google Shape;2894;p10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10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10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104"/>
          <p:cNvSpPr txBox="1"/>
          <p:nvPr/>
        </p:nvSpPr>
        <p:spPr>
          <a:xfrm>
            <a:off x="1302578" y="6698181"/>
            <a:ext cx="7105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0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Initialize current node to root.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For each letter in the word, move current to the pointer for that letter in the current node.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If a null pointer is encountered, return false immediately.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When the end of the word is reached, return the value of leaf for the current node.</a:t>
            </a:r>
            <a:endParaRPr/>
          </a:p>
        </p:txBody>
      </p:sp>
      <p:sp>
        <p:nvSpPr>
          <p:cNvPr id="2903" name="Google Shape;2903;p10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904" name="Google Shape;2904;p10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Lookup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0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910" name="Google Shape;2910;p10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</a:t>
            </a:r>
            <a:r>
              <a:rPr lang="en-US" sz="5000"/>
              <a:t>(Add)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5890FF"/>
              </a:solidFill>
            </a:endParaRPr>
          </a:p>
        </p:txBody>
      </p:sp>
      <p:sp>
        <p:nvSpPr>
          <p:cNvPr id="2911" name="Google Shape;2911;p10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p10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913" name="Google Shape;2913;p10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4" name="Google Shape;2914;p10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5" name="Google Shape;2915;p10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6" name="Google Shape;2916;p10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17" name="Google Shape;2917;p10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18" name="Google Shape;2918;p10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19" name="Google Shape;2919;p106"/>
          <p:cNvCxnSpPr>
            <a:stCxn id="2912" idx="3"/>
            <a:endCxn id="291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0" name="Google Shape;2920;p106"/>
          <p:cNvCxnSpPr>
            <a:stCxn id="2913" idx="4"/>
            <a:endCxn id="291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1" name="Google Shape;2921;p10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2" name="Google Shape;2922;p10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3" name="Google Shape;2923;p10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4" name="Google Shape;2924;p106"/>
          <p:cNvCxnSpPr>
            <a:stCxn id="2912" idx="5"/>
            <a:endCxn id="291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5" name="Google Shape;2925;p10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926" name="Google Shape;2926;p10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p10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10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10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30" name="Google Shape;2930;p106"/>
          <p:cNvCxnSpPr>
            <a:endCxn id="292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1" name="Google Shape;2931;p10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932" name="Google Shape;2932;p10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3" name="Google Shape;2933;p10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934" name="Google Shape;2934;p10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35" name="Google Shape;2935;p10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36" name="Google Shape;2936;p10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7" name="Google Shape;2937;p10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8" name="Google Shape;2938;p10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9" name="Google Shape;2939;p10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0" name="Google Shape;2940;p10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41" name="Google Shape;2941;p10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42" name="Google Shape;2942;p10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43" name="Google Shape;2943;p10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44" name="Google Shape;2944;p10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45" name="Google Shape;2945;p106"/>
          <p:cNvCxnSpPr>
            <a:endCxn id="294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46" name="Google Shape;2946;p10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10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10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49" name="Google Shape;2949;p106"/>
          <p:cNvCxnSpPr>
            <a:endCxn id="294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50" name="Google Shape;2950;p10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1" name="Google Shape;2951;p10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2" name="Google Shape;2952;p10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10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10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55" name="Google Shape;2955;p106"/>
          <p:cNvCxnSpPr>
            <a:endCxn id="295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6" name="Google Shape;2956;p10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957" name="Google Shape;2957;p10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58" name="Google Shape;2958;p106"/>
          <p:cNvCxnSpPr>
            <a:endCxn id="295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9" name="Google Shape;2959;p10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0" name="Google Shape;2960;p10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61" name="Google Shape;2961;p106"/>
          <p:cNvCxnSpPr>
            <a:endCxn id="296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62" name="Google Shape;2962;p10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10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10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10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970" name="Google Shape;2970;p10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2971" name="Google Shape;2971;p10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Google Shape;2972;p10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973" name="Google Shape;2973;p10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4" name="Google Shape;2974;p10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5" name="Google Shape;2975;p10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6" name="Google Shape;2976;p10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77" name="Google Shape;2977;p10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78" name="Google Shape;2978;p10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79" name="Google Shape;2979;p107"/>
          <p:cNvCxnSpPr>
            <a:stCxn id="2972" idx="3"/>
            <a:endCxn id="297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0" name="Google Shape;2980;p107"/>
          <p:cNvCxnSpPr>
            <a:stCxn id="2973" idx="4"/>
            <a:endCxn id="297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1" name="Google Shape;2981;p10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2" name="Google Shape;2982;p10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3" name="Google Shape;2983;p10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4" name="Google Shape;2984;p107"/>
          <p:cNvCxnSpPr>
            <a:stCxn id="2972" idx="5"/>
            <a:endCxn id="297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85" name="Google Shape;2985;p10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986" name="Google Shape;2986;p10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Google Shape;2987;p10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Google Shape;2988;p10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9" name="Google Shape;2989;p10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90" name="Google Shape;2990;p107"/>
          <p:cNvCxnSpPr>
            <a:endCxn id="298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91" name="Google Shape;2991;p10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992" name="Google Shape;2992;p10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3" name="Google Shape;2993;p10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994" name="Google Shape;2994;p10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95" name="Google Shape;2995;p10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96" name="Google Shape;2996;p10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97" name="Google Shape;2997;p10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8" name="Google Shape;2998;p10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99" name="Google Shape;2999;p10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10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01" name="Google Shape;3001;p10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2" name="Google Shape;3002;p10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03" name="Google Shape;3003;p10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4" name="Google Shape;3004;p10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05" name="Google Shape;3005;p107"/>
          <p:cNvCxnSpPr>
            <a:endCxn id="300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6" name="Google Shape;3006;p10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7" name="Google Shape;3007;p10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10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09" name="Google Shape;3009;p107"/>
          <p:cNvCxnSpPr>
            <a:endCxn id="300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0" name="Google Shape;3010;p10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11" name="Google Shape;3011;p10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2" name="Google Shape;3012;p10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3" name="Google Shape;3013;p10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4" name="Google Shape;3014;p10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15" name="Google Shape;3015;p107"/>
          <p:cNvCxnSpPr>
            <a:endCxn id="301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16" name="Google Shape;3016;p10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17" name="Google Shape;3017;p10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18" name="Google Shape;3018;p107"/>
          <p:cNvCxnSpPr>
            <a:endCxn id="301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19" name="Google Shape;3019;p10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0" name="Google Shape;3020;p10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21" name="Google Shape;3021;p107"/>
          <p:cNvCxnSpPr>
            <a:endCxn id="302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2" name="Google Shape;3022;p10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3" name="Google Shape;3023;p10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4" name="Google Shape;3024;p10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10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030" name="Google Shape;3030;p10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031" name="Google Shape;3031;p10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2" name="Google Shape;3032;p10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033" name="Google Shape;3033;p10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4" name="Google Shape;3034;p10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5" name="Google Shape;3035;p10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6" name="Google Shape;3036;p10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37" name="Google Shape;3037;p10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38" name="Google Shape;3038;p10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39" name="Google Shape;3039;p108"/>
          <p:cNvCxnSpPr>
            <a:stCxn id="3032" idx="3"/>
            <a:endCxn id="303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0" name="Google Shape;3040;p108"/>
          <p:cNvCxnSpPr>
            <a:stCxn id="3033" idx="4"/>
            <a:endCxn id="303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1" name="Google Shape;3041;p10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2" name="Google Shape;3042;p10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3" name="Google Shape;3043;p10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4" name="Google Shape;3044;p108"/>
          <p:cNvCxnSpPr>
            <a:stCxn id="3032" idx="5"/>
            <a:endCxn id="303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45" name="Google Shape;3045;p10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046" name="Google Shape;3046;p10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7" name="Google Shape;3047;p10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8" name="Google Shape;3048;p10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Google Shape;3049;p10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50" name="Google Shape;3050;p108"/>
          <p:cNvCxnSpPr>
            <a:endCxn id="304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51" name="Google Shape;3051;p10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052" name="Google Shape;3052;p10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10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54" name="Google Shape;3054;p10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55" name="Google Shape;3055;p10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56" name="Google Shape;3056;p10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57" name="Google Shape;3057;p10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8" name="Google Shape;3058;p10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59" name="Google Shape;3059;p10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10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61" name="Google Shape;3061;p10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2" name="Google Shape;3062;p10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63" name="Google Shape;3063;p10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4" name="Google Shape;3064;p10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65" name="Google Shape;3065;p108"/>
          <p:cNvCxnSpPr>
            <a:endCxn id="306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6" name="Google Shape;3066;p10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10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Google Shape;3068;p10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69" name="Google Shape;3069;p108"/>
          <p:cNvCxnSpPr>
            <a:endCxn id="306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70" name="Google Shape;3070;p10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1" name="Google Shape;3071;p10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2" name="Google Shape;3072;p10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p10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Google Shape;3074;p10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75" name="Google Shape;3075;p108"/>
          <p:cNvCxnSpPr>
            <a:endCxn id="307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6" name="Google Shape;3076;p10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77" name="Google Shape;3077;p10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78" name="Google Shape;3078;p108"/>
          <p:cNvCxnSpPr>
            <a:endCxn id="307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9" name="Google Shape;3079;p10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0" name="Google Shape;3080;p10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81" name="Google Shape;3081;p108"/>
          <p:cNvCxnSpPr>
            <a:endCxn id="308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82" name="Google Shape;3082;p10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3" name="Google Shape;3083;p10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4" name="Google Shape;3084;p10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bath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10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090" name="Google Shape;3090;p10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091" name="Google Shape;3091;p10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p10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093" name="Google Shape;3093;p10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4" name="Google Shape;3094;p10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5" name="Google Shape;3095;p10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6" name="Google Shape;3096;p10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97" name="Google Shape;3097;p10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98" name="Google Shape;3098;p10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99" name="Google Shape;3099;p109"/>
          <p:cNvCxnSpPr>
            <a:stCxn id="3092" idx="3"/>
            <a:endCxn id="309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00" name="Google Shape;3100;p109"/>
          <p:cNvCxnSpPr>
            <a:stCxn id="3093" idx="4"/>
            <a:endCxn id="309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01" name="Google Shape;3101;p10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02" name="Google Shape;3102;p10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03" name="Google Shape;3103;p10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04" name="Google Shape;3104;p109"/>
          <p:cNvCxnSpPr>
            <a:stCxn id="3092" idx="5"/>
            <a:endCxn id="309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05" name="Google Shape;3105;p10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06" name="Google Shape;3106;p10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10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10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10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10" name="Google Shape;3110;p109"/>
          <p:cNvCxnSpPr>
            <a:endCxn id="310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11" name="Google Shape;3111;p10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112" name="Google Shape;3112;p10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3" name="Google Shape;3113;p10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14" name="Google Shape;3114;p10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15" name="Google Shape;3115;p10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16" name="Google Shape;3116;p10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17" name="Google Shape;3117;p10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8" name="Google Shape;3118;p10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19" name="Google Shape;3119;p10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Google Shape;3120;p10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21" name="Google Shape;3121;p10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2" name="Google Shape;3122;p10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23" name="Google Shape;3123;p10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4" name="Google Shape;3124;p10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25" name="Google Shape;3125;p109"/>
          <p:cNvCxnSpPr>
            <a:endCxn id="312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6" name="Google Shape;3126;p10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10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p10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29" name="Google Shape;3129;p109"/>
          <p:cNvCxnSpPr>
            <a:endCxn id="312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30" name="Google Shape;3130;p10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1" name="Google Shape;3131;p10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2" name="Google Shape;3132;p10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10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p10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35" name="Google Shape;3135;p109"/>
          <p:cNvCxnSpPr>
            <a:endCxn id="313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6" name="Google Shape;3136;p10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37" name="Google Shape;3137;p10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38" name="Google Shape;3138;p109"/>
          <p:cNvCxnSpPr>
            <a:endCxn id="313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9" name="Google Shape;3139;p10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p10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41" name="Google Shape;3141;p109"/>
          <p:cNvCxnSpPr>
            <a:endCxn id="314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2" name="Google Shape;3142;p10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10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Google Shape;3144;p10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" name="Google Shape;3145;p109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6" name="Google Shape;3146;p109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1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152" name="Google Shape;3152;p1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153" name="Google Shape;3153;p11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11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155" name="Google Shape;3155;p11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6" name="Google Shape;3156;p11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7" name="Google Shape;3157;p11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8" name="Google Shape;3158;p11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59" name="Google Shape;3159;p11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60" name="Google Shape;3160;p11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61" name="Google Shape;3161;p110"/>
          <p:cNvCxnSpPr>
            <a:stCxn id="3154" idx="3"/>
            <a:endCxn id="3155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62" name="Google Shape;3162;p110"/>
          <p:cNvCxnSpPr>
            <a:stCxn id="3155" idx="4"/>
            <a:endCxn id="3157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63" name="Google Shape;3163;p11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64" name="Google Shape;3164;p11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65" name="Google Shape;3165;p11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66" name="Google Shape;3166;p110"/>
          <p:cNvCxnSpPr>
            <a:stCxn id="3154" idx="5"/>
            <a:endCxn id="3156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7" name="Google Shape;3167;p11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68" name="Google Shape;3168;p11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p11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0" name="Google Shape;3170;p11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11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72" name="Google Shape;3172;p110"/>
          <p:cNvCxnSpPr>
            <a:endCxn id="3171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73" name="Google Shape;3173;p11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174" name="Google Shape;3174;p11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p11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76" name="Google Shape;3176;p11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77" name="Google Shape;3177;p11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78" name="Google Shape;3178;p11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79" name="Google Shape;3179;p11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0" name="Google Shape;3180;p11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81" name="Google Shape;3181;p11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Google Shape;3182;p11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83" name="Google Shape;3183;p11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84" name="Google Shape;3184;p11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85" name="Google Shape;3185;p11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86" name="Google Shape;3186;p11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87" name="Google Shape;3187;p110"/>
          <p:cNvCxnSpPr>
            <a:endCxn id="3186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88" name="Google Shape;3188;p11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Google Shape;3189;p11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0" name="Google Shape;3190;p11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91" name="Google Shape;3191;p110"/>
          <p:cNvCxnSpPr>
            <a:endCxn id="3190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2" name="Google Shape;3192;p11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93" name="Google Shape;3193;p11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4" name="Google Shape;3194;p11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5" name="Google Shape;3195;p11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6" name="Google Shape;3196;p11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97" name="Google Shape;3197;p110"/>
          <p:cNvCxnSpPr>
            <a:endCxn id="3196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98" name="Google Shape;3198;p11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99" name="Google Shape;3199;p11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00" name="Google Shape;3200;p110"/>
          <p:cNvCxnSpPr>
            <a:endCxn id="3199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01" name="Google Shape;3201;p11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11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03" name="Google Shape;3203;p110"/>
          <p:cNvCxnSpPr>
            <a:endCxn id="3202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04" name="Google Shape;3204;p11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11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11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110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08" name="Google Shape;3208;p110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09" name="Google Shape;3209;p110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1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15" name="Google Shape;3215;p1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216" name="Google Shape;3216;p11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7" name="Google Shape;3217;p11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218" name="Google Shape;3218;p11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9" name="Google Shape;3219;p11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0" name="Google Shape;3220;p11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1" name="Google Shape;3221;p11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22" name="Google Shape;3222;p11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23" name="Google Shape;3223;p11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24" name="Google Shape;3224;p111"/>
          <p:cNvCxnSpPr>
            <a:stCxn id="3217" idx="3"/>
            <a:endCxn id="321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25" name="Google Shape;3225;p111"/>
          <p:cNvCxnSpPr>
            <a:stCxn id="3218" idx="4"/>
            <a:endCxn id="322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26" name="Google Shape;3226;p11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27" name="Google Shape;3227;p11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28" name="Google Shape;3228;p11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29" name="Google Shape;3229;p111"/>
          <p:cNvCxnSpPr>
            <a:stCxn id="3217" idx="5"/>
            <a:endCxn id="321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30" name="Google Shape;3230;p11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31" name="Google Shape;3231;p11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Google Shape;3232;p11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3" name="Google Shape;3233;p11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4" name="Google Shape;3234;p11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35" name="Google Shape;3235;p111"/>
          <p:cNvCxnSpPr>
            <a:endCxn id="323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36" name="Google Shape;3236;p11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237" name="Google Shape;3237;p11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11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239" name="Google Shape;3239;p11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40" name="Google Shape;3240;p11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41" name="Google Shape;3241;p11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42" name="Google Shape;3242;p11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3" name="Google Shape;3243;p11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44" name="Google Shape;3244;p11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Google Shape;3245;p11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46" name="Google Shape;3246;p11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47" name="Google Shape;3247;p11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48" name="Google Shape;3248;p11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49" name="Google Shape;3249;p11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50" name="Google Shape;3250;p111"/>
          <p:cNvCxnSpPr>
            <a:endCxn id="324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51" name="Google Shape;3251;p11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11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11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54" name="Google Shape;3254;p111"/>
          <p:cNvCxnSpPr>
            <a:endCxn id="325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55" name="Google Shape;3255;p11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56" name="Google Shape;3256;p11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7" name="Google Shape;3257;p11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11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11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60" name="Google Shape;3260;p111"/>
          <p:cNvCxnSpPr>
            <a:endCxn id="325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61" name="Google Shape;3261;p11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262" name="Google Shape;3262;p11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63" name="Google Shape;3263;p111"/>
          <p:cNvCxnSpPr>
            <a:endCxn id="326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64" name="Google Shape;3264;p11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11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66" name="Google Shape;3266;p111"/>
          <p:cNvCxnSpPr>
            <a:endCxn id="326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67" name="Google Shape;3267;p11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8" name="Google Shape;3268;p11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9" name="Google Shape;3269;p11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0" name="Google Shape;3270;p111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71" name="Google Shape;3271;p111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2" name="Google Shape;3272;p111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p1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78" name="Google Shape;3278;p1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 (Toggle)</a:t>
            </a:r>
            <a:endParaRPr/>
          </a:p>
        </p:txBody>
      </p:sp>
      <p:sp>
        <p:nvSpPr>
          <p:cNvPr id="3279" name="Google Shape;3279;p11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0" name="Google Shape;3280;p11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281" name="Google Shape;3281;p11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2" name="Google Shape;3282;p11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3" name="Google Shape;3283;p11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4" name="Google Shape;3284;p11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85" name="Google Shape;3285;p11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86" name="Google Shape;3286;p11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87" name="Google Shape;3287;p112"/>
          <p:cNvCxnSpPr>
            <a:stCxn id="3280" idx="3"/>
            <a:endCxn id="3281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88" name="Google Shape;3288;p112"/>
          <p:cNvCxnSpPr>
            <a:stCxn id="3281" idx="4"/>
            <a:endCxn id="3283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89" name="Google Shape;3289;p11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90" name="Google Shape;3290;p11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91" name="Google Shape;3291;p11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92" name="Google Shape;3292;p112"/>
          <p:cNvCxnSpPr>
            <a:stCxn id="3280" idx="5"/>
            <a:endCxn id="3282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93" name="Google Shape;3293;p11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94" name="Google Shape;3294;p11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5" name="Google Shape;3295;p11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6" name="Google Shape;3296;p11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7" name="Google Shape;3297;p11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98" name="Google Shape;3298;p112"/>
          <p:cNvCxnSpPr>
            <a:endCxn id="3297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99" name="Google Shape;3299;p11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300" name="Google Shape;3300;p11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p11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302" name="Google Shape;3302;p11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303" name="Google Shape;3303;p11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04" name="Google Shape;3304;p11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05" name="Google Shape;3305;p11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6" name="Google Shape;3306;p11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07" name="Google Shape;3307;p11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11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09" name="Google Shape;3309;p11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10" name="Google Shape;3310;p11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11" name="Google Shape;3311;p11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12" name="Google Shape;3312;p11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13" name="Google Shape;3313;p112"/>
          <p:cNvCxnSpPr>
            <a:endCxn id="3312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14" name="Google Shape;3314;p11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11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11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17" name="Google Shape;3317;p112"/>
          <p:cNvCxnSpPr>
            <a:endCxn id="3316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18" name="Google Shape;3318;p11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19" name="Google Shape;3319;p11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0" name="Google Shape;3320;p11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11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p11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23" name="Google Shape;3323;p112"/>
          <p:cNvCxnSpPr>
            <a:endCxn id="3322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24" name="Google Shape;3324;p11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325" name="Google Shape;3325;p11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26" name="Google Shape;3326;p112"/>
          <p:cNvCxnSpPr>
            <a:endCxn id="3325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27" name="Google Shape;3327;p11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11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29" name="Google Shape;3329;p112"/>
          <p:cNvCxnSpPr>
            <a:endCxn id="3328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30" name="Google Shape;3330;p11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11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p11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3" name="Google Shape;3333;p112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34" name="Google Shape;3334;p112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35" name="Google Shape;3335;p112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1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341" name="Google Shape;3341;p11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 (Toggle)</a:t>
            </a:r>
            <a:endParaRPr/>
          </a:p>
        </p:txBody>
      </p:sp>
      <p:sp>
        <p:nvSpPr>
          <p:cNvPr id="3342" name="Google Shape;3342;p11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3" name="Google Shape;3343;p11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344" name="Google Shape;3344;p11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5" name="Google Shape;3345;p11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6" name="Google Shape;3346;p11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7" name="Google Shape;3347;p11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348" name="Google Shape;3348;p11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349" name="Google Shape;3349;p11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50" name="Google Shape;3350;p113"/>
          <p:cNvCxnSpPr>
            <a:stCxn id="3343" idx="3"/>
            <a:endCxn id="334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51" name="Google Shape;3351;p113"/>
          <p:cNvCxnSpPr>
            <a:stCxn id="3344" idx="4"/>
            <a:endCxn id="334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52" name="Google Shape;3352;p11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53" name="Google Shape;3353;p11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54" name="Google Shape;3354;p11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55" name="Google Shape;3355;p113"/>
          <p:cNvCxnSpPr>
            <a:stCxn id="3343" idx="5"/>
            <a:endCxn id="334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56" name="Google Shape;3356;p11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357" name="Google Shape;3357;p11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11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11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11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61" name="Google Shape;3361;p113"/>
          <p:cNvCxnSpPr>
            <a:endCxn id="336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62" name="Google Shape;3362;p11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363" name="Google Shape;3363;p11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11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365" name="Google Shape;3365;p11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366" name="Google Shape;3366;p11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67" name="Google Shape;3367;p11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68" name="Google Shape;3368;p11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9" name="Google Shape;3369;p11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0" name="Google Shape;3370;p11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p11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72" name="Google Shape;3372;p11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3" name="Google Shape;3373;p11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74" name="Google Shape;3374;p11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5" name="Google Shape;3375;p11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76" name="Google Shape;3376;p113"/>
          <p:cNvCxnSpPr>
            <a:endCxn id="337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7" name="Google Shape;3377;p11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11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9" name="Google Shape;3379;p11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80" name="Google Shape;3380;p113"/>
          <p:cNvCxnSpPr>
            <a:endCxn id="337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81" name="Google Shape;3381;p11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2" name="Google Shape;3382;p11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3" name="Google Shape;3383;p11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4" name="Google Shape;3384;p11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5" name="Google Shape;3385;p11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86" name="Google Shape;3386;p113"/>
          <p:cNvCxnSpPr>
            <a:endCxn id="338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7" name="Google Shape;3387;p11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388" name="Google Shape;3388;p11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89" name="Google Shape;3389;p113"/>
          <p:cNvCxnSpPr>
            <a:endCxn id="338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0" name="Google Shape;3390;p11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11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92" name="Google Shape;3392;p113"/>
          <p:cNvCxnSpPr>
            <a:endCxn id="339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3" name="Google Shape;3393;p11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4" name="Google Shape;3394;p11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p11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6" name="Google Shape;3396;p113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97" name="Google Shape;3397;p113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8" name="Google Shape;3398;p113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29" name="Google Shape;229;p1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Left Case</a:t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3683948" y="524061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2192032" y="730202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5211959" y="730202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75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499696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235" name="Google Shape;235;p15"/>
          <p:cNvCxnSpPr/>
          <p:nvPr/>
        </p:nvCxnSpPr>
        <p:spPr>
          <a:xfrm flipH="1">
            <a:off x="799203" y="10859747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" name="Google Shape;236;p15"/>
          <p:cNvCxnSpPr/>
          <p:nvPr/>
        </p:nvCxnSpPr>
        <p:spPr>
          <a:xfrm flipH="1">
            <a:off x="3383032" y="6650476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4983359" y="6569343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2609987" y="10859747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" name="Google Shape;239;p15"/>
          <p:cNvSpPr/>
          <p:nvPr/>
        </p:nvSpPr>
        <p:spPr>
          <a:xfrm>
            <a:off x="1446074" y="951077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0" name="Google Shape;240;p15"/>
          <p:cNvCxnSpPr/>
          <p:nvPr/>
        </p:nvCxnSpPr>
        <p:spPr>
          <a:xfrm flipH="1">
            <a:off x="2192087" y="8793937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1" name="Google Shape;241;p15"/>
          <p:cNvSpPr/>
          <p:nvPr/>
        </p:nvSpPr>
        <p:spPr>
          <a:xfrm>
            <a:off x="3756138" y="938076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242" name="Google Shape;242;p15"/>
          <p:cNvCxnSpPr/>
          <p:nvPr/>
        </p:nvCxnSpPr>
        <p:spPr>
          <a:xfrm>
            <a:off x="3527538" y="8648084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3" name="Google Shape;243;p15"/>
          <p:cNvSpPr txBox="1"/>
          <p:nvPr/>
        </p:nvSpPr>
        <p:spPr>
          <a:xfrm>
            <a:off x="1171112" y="1243734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1639822" y="124210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2951341" y="970227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4154671" y="769974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2598617" y="96924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3343617" y="77375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2637695" y="55450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1524000" y="4079875"/>
            <a:ext cx="6945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Left Case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11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404" name="Google Shape;3404;p11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</a:t>
            </a:r>
            <a:r>
              <a:rPr lang="en-US" sz="5000"/>
              <a:t> (Toggle)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 </a:t>
            </a:r>
            <a:endParaRPr/>
          </a:p>
        </p:txBody>
      </p:sp>
      <p:sp>
        <p:nvSpPr>
          <p:cNvPr id="3405" name="Google Shape;3405;p11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11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407" name="Google Shape;3407;p11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8" name="Google Shape;3408;p11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9" name="Google Shape;3409;p11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0" name="Google Shape;3410;p11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411" name="Google Shape;3411;p11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412" name="Google Shape;3412;p11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13" name="Google Shape;3413;p114"/>
          <p:cNvCxnSpPr>
            <a:stCxn id="3406" idx="3"/>
            <a:endCxn id="340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14" name="Google Shape;3414;p114"/>
          <p:cNvCxnSpPr>
            <a:stCxn id="3407" idx="4"/>
            <a:endCxn id="340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15" name="Google Shape;3415;p11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16" name="Google Shape;3416;p11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17" name="Google Shape;3417;p11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18" name="Google Shape;3418;p114"/>
          <p:cNvCxnSpPr>
            <a:stCxn id="3406" idx="5"/>
            <a:endCxn id="340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19" name="Google Shape;3419;p11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420" name="Google Shape;3420;p11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11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11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11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24" name="Google Shape;3424;p114"/>
          <p:cNvCxnSpPr>
            <a:endCxn id="342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25" name="Google Shape;3425;p11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426" name="Google Shape;3426;p11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7" name="Google Shape;3427;p11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428" name="Google Shape;3428;p11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429" name="Google Shape;3429;p11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30" name="Google Shape;3430;p11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31" name="Google Shape;3431;p11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2" name="Google Shape;3432;p11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33" name="Google Shape;3433;p11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4" name="Google Shape;3434;p11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35" name="Google Shape;3435;p11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36" name="Google Shape;3436;p11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37" name="Google Shape;3437;p11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38" name="Google Shape;3438;p11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39" name="Google Shape;3439;p114"/>
          <p:cNvCxnSpPr>
            <a:endCxn id="343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40" name="Google Shape;3440;p11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p11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p11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43" name="Google Shape;3443;p114"/>
          <p:cNvCxnSpPr>
            <a:endCxn id="344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44" name="Google Shape;3444;p11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45" name="Google Shape;3445;p11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6" name="Google Shape;3446;p11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7" name="Google Shape;3447;p11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8" name="Google Shape;3448;p11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49" name="Google Shape;3449;p114"/>
          <p:cNvCxnSpPr>
            <a:endCxn id="344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50" name="Google Shape;3450;p11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451" name="Google Shape;3451;p11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52" name="Google Shape;3452;p114"/>
          <p:cNvCxnSpPr>
            <a:endCxn id="345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53" name="Google Shape;3453;p11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4" name="Google Shape;3454;p11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55" name="Google Shape;3455;p114"/>
          <p:cNvCxnSpPr>
            <a:endCxn id="345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56" name="Google Shape;3456;p11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11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8" name="Google Shape;3458;p11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114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60" name="Google Shape;3460;p114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61" name="Google Shape;3461;p114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1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467" name="Google Shape;3467;p11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</a:t>
            </a:r>
            <a:r>
              <a:rPr lang="en-US" sz="5000"/>
              <a:t> (Toggle)</a:t>
            </a:r>
            <a:endParaRPr sz="5000">
              <a:solidFill>
                <a:srgbClr val="5890FF"/>
              </a:solidFill>
            </a:endParaRPr>
          </a:p>
        </p:txBody>
      </p:sp>
      <p:sp>
        <p:nvSpPr>
          <p:cNvPr id="3468" name="Google Shape;3468;p11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11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470" name="Google Shape;3470;p11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1" name="Google Shape;3471;p11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2" name="Google Shape;3472;p11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3" name="Google Shape;3473;p11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474" name="Google Shape;3474;p11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475" name="Google Shape;3475;p11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76" name="Google Shape;3476;p115"/>
          <p:cNvCxnSpPr>
            <a:stCxn id="3469" idx="3"/>
            <a:endCxn id="347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77" name="Google Shape;3477;p115"/>
          <p:cNvCxnSpPr>
            <a:stCxn id="3470" idx="4"/>
            <a:endCxn id="347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78" name="Google Shape;3478;p11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79" name="Google Shape;3479;p11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80" name="Google Shape;3480;p11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81" name="Google Shape;3481;p115"/>
          <p:cNvCxnSpPr>
            <a:stCxn id="3469" idx="5"/>
            <a:endCxn id="347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82" name="Google Shape;3482;p11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483" name="Google Shape;3483;p11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4" name="Google Shape;3484;p11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5" name="Google Shape;3485;p11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6" name="Google Shape;3486;p11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87" name="Google Shape;3487;p115"/>
          <p:cNvCxnSpPr>
            <a:endCxn id="348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88" name="Google Shape;3488;p11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489" name="Google Shape;3489;p11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0" name="Google Shape;3490;p11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491" name="Google Shape;3491;p11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492" name="Google Shape;3492;p11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493" name="Google Shape;3493;p11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94" name="Google Shape;3494;p11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5" name="Google Shape;3495;p11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96" name="Google Shape;3496;p11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7" name="Google Shape;3497;p11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98" name="Google Shape;3498;p11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99" name="Google Shape;3499;p11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00" name="Google Shape;3500;p11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01" name="Google Shape;3501;p11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02" name="Google Shape;3502;p115"/>
          <p:cNvCxnSpPr>
            <a:endCxn id="350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03" name="Google Shape;3503;p11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4" name="Google Shape;3504;p11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5" name="Google Shape;3505;p11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06" name="Google Shape;3506;p115"/>
          <p:cNvCxnSpPr>
            <a:endCxn id="350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07" name="Google Shape;3507;p11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08" name="Google Shape;3508;p11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509" name="Google Shape;3509;p11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11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11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12" name="Google Shape;3512;p115"/>
          <p:cNvCxnSpPr>
            <a:endCxn id="351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13" name="Google Shape;3513;p11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514" name="Google Shape;3514;p11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15" name="Google Shape;3515;p115"/>
          <p:cNvCxnSpPr>
            <a:endCxn id="351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16" name="Google Shape;3516;p11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11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18" name="Google Shape;3518;p115"/>
          <p:cNvCxnSpPr>
            <a:endCxn id="351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19" name="Google Shape;3519;p11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p11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1" name="Google Shape;3521;p11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2" name="Google Shape;3522;p115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23" name="Google Shape;3523;p115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24" name="Google Shape;3524;p115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530" name="Google Shape;3530;p11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531" name="Google Shape;3531;p11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2" name="Google Shape;3532;p11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533" name="Google Shape;3533;p11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4" name="Google Shape;3534;p11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5" name="Google Shape;3535;p11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6" name="Google Shape;3536;p11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537" name="Google Shape;3537;p11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538" name="Google Shape;3538;p11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39" name="Google Shape;3539;p116"/>
          <p:cNvCxnSpPr>
            <a:stCxn id="3532" idx="3"/>
            <a:endCxn id="353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40" name="Google Shape;3540;p116"/>
          <p:cNvCxnSpPr>
            <a:stCxn id="3533" idx="4"/>
            <a:endCxn id="353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41" name="Google Shape;3541;p11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42" name="Google Shape;3542;p11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43" name="Google Shape;3543;p11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44" name="Google Shape;3544;p116"/>
          <p:cNvCxnSpPr>
            <a:stCxn id="3532" idx="5"/>
            <a:endCxn id="353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45" name="Google Shape;3545;p11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546" name="Google Shape;3546;p11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7" name="Google Shape;3547;p11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8" name="Google Shape;3548;p11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9" name="Google Shape;3549;p11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50" name="Google Shape;3550;p116"/>
          <p:cNvCxnSpPr>
            <a:endCxn id="354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1" name="Google Shape;3551;p11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552" name="Google Shape;3552;p11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3" name="Google Shape;3553;p11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554" name="Google Shape;3554;p11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555" name="Google Shape;3555;p11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56" name="Google Shape;3556;p11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7" name="Google Shape;3557;p11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8" name="Google Shape;3558;p11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9" name="Google Shape;3559;p11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11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61" name="Google Shape;3561;p11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62" name="Google Shape;3562;p11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63" name="Google Shape;3563;p11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64" name="Google Shape;3564;p11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65" name="Google Shape;3565;p116"/>
          <p:cNvCxnSpPr>
            <a:endCxn id="356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66" name="Google Shape;3566;p11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11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11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69" name="Google Shape;3569;p116"/>
          <p:cNvCxnSpPr>
            <a:endCxn id="356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70" name="Google Shape;3570;p11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71" name="Google Shape;3571;p11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572" name="Google Shape;3572;p11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11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4" name="Google Shape;3574;p11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75" name="Google Shape;3575;p116"/>
          <p:cNvCxnSpPr>
            <a:endCxn id="357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76" name="Google Shape;3576;p11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577" name="Google Shape;3577;p11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78" name="Google Shape;3578;p116"/>
          <p:cNvCxnSpPr>
            <a:endCxn id="357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79" name="Google Shape;3579;p11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Google Shape;3580;p11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81" name="Google Shape;3581;p116"/>
          <p:cNvCxnSpPr>
            <a:endCxn id="358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82" name="Google Shape;3582;p11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3" name="Google Shape;3583;p11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4" name="Google Shape;3584;p11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5" name="Google Shape;3585;p116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586" name="Google Shape;3586;p116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87" name="Google Shape;3587;p116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p1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593" name="Google Shape;3593;p1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594" name="Google Shape;3594;p11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5" name="Google Shape;3595;p11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596" name="Google Shape;3596;p11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7" name="Google Shape;3597;p11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8" name="Google Shape;3598;p11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9" name="Google Shape;3599;p11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00" name="Google Shape;3600;p11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01" name="Google Shape;3601;p11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02" name="Google Shape;3602;p117"/>
          <p:cNvCxnSpPr>
            <a:stCxn id="3595" idx="3"/>
            <a:endCxn id="359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03" name="Google Shape;3603;p117"/>
          <p:cNvCxnSpPr>
            <a:stCxn id="3596" idx="4"/>
            <a:endCxn id="359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04" name="Google Shape;3604;p11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05" name="Google Shape;3605;p11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06" name="Google Shape;3606;p11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07" name="Google Shape;3607;p117"/>
          <p:cNvCxnSpPr>
            <a:stCxn id="3595" idx="5"/>
            <a:endCxn id="359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08" name="Google Shape;3608;p11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609" name="Google Shape;3609;p11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11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11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11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13" name="Google Shape;3613;p117"/>
          <p:cNvCxnSpPr>
            <a:endCxn id="361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14" name="Google Shape;3614;p11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615" name="Google Shape;3615;p11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11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617" name="Google Shape;3617;p11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18" name="Google Shape;3618;p11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19" name="Google Shape;3619;p11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0" name="Google Shape;3620;p11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1" name="Google Shape;3621;p11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2" name="Google Shape;3622;p11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3" name="Google Shape;3623;p11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24" name="Google Shape;3624;p11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5" name="Google Shape;3625;p11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26" name="Google Shape;3626;p11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7" name="Google Shape;3627;p11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28" name="Google Shape;3628;p117"/>
          <p:cNvCxnSpPr>
            <a:endCxn id="362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9" name="Google Shape;3629;p11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0" name="Google Shape;3630;p11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1" name="Google Shape;3631;p11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32" name="Google Shape;3632;p117"/>
          <p:cNvCxnSpPr>
            <a:endCxn id="363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33" name="Google Shape;3633;p11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34" name="Google Shape;3634;p11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35" name="Google Shape;3635;p11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6" name="Google Shape;3636;p11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7" name="Google Shape;3637;p11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38" name="Google Shape;3638;p117"/>
          <p:cNvCxnSpPr>
            <a:endCxn id="363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39" name="Google Shape;3639;p11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640" name="Google Shape;3640;p11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41" name="Google Shape;3641;p117"/>
          <p:cNvCxnSpPr>
            <a:endCxn id="364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42" name="Google Shape;3642;p11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3" name="Google Shape;3643;p11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44" name="Google Shape;3644;p117"/>
          <p:cNvCxnSpPr>
            <a:endCxn id="364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45" name="Google Shape;3645;p11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6" name="Google Shape;3646;p11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7" name="Google Shape;3647;p11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Google Shape;3648;p117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49" name="Google Shape;3649;p117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50" name="Google Shape;3650;p117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1" name="Google Shape;3651;p117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52" name="Google Shape;3652;p117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3" name="Google Shape;3653;p117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1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659" name="Google Shape;3659;p1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660" name="Google Shape;3660;p11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11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662" name="Google Shape;3662;p11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3" name="Google Shape;3663;p11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4" name="Google Shape;3664;p11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5" name="Google Shape;3665;p11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66" name="Google Shape;3666;p11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67" name="Google Shape;3667;p11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68" name="Google Shape;3668;p118"/>
          <p:cNvCxnSpPr>
            <a:stCxn id="3661" idx="3"/>
            <a:endCxn id="366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69" name="Google Shape;3669;p118"/>
          <p:cNvCxnSpPr>
            <a:stCxn id="3662" idx="4"/>
            <a:endCxn id="366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70" name="Google Shape;3670;p11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71" name="Google Shape;3671;p11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72" name="Google Shape;3672;p11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73" name="Google Shape;3673;p118"/>
          <p:cNvCxnSpPr>
            <a:stCxn id="3661" idx="5"/>
            <a:endCxn id="366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74" name="Google Shape;3674;p11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675" name="Google Shape;3675;p11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11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7" name="Google Shape;3677;p11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8" name="Google Shape;3678;p11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79" name="Google Shape;3679;p118"/>
          <p:cNvCxnSpPr>
            <a:endCxn id="367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80" name="Google Shape;3680;p11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681" name="Google Shape;3681;p11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2" name="Google Shape;3682;p11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683" name="Google Shape;3683;p11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84" name="Google Shape;3684;p11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85" name="Google Shape;3685;p11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86" name="Google Shape;3686;p11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7" name="Google Shape;3687;p11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88" name="Google Shape;3688;p11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9" name="Google Shape;3689;p11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90" name="Google Shape;3690;p11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91" name="Google Shape;3691;p11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92" name="Google Shape;3692;p11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93" name="Google Shape;3693;p11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94" name="Google Shape;3694;p118"/>
          <p:cNvCxnSpPr>
            <a:endCxn id="369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95" name="Google Shape;3695;p11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6" name="Google Shape;3696;p11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7" name="Google Shape;3697;p11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98" name="Google Shape;3698;p118"/>
          <p:cNvCxnSpPr>
            <a:endCxn id="369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99" name="Google Shape;3699;p11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00" name="Google Shape;3700;p11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701" name="Google Shape;3701;p11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2" name="Google Shape;3702;p11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3" name="Google Shape;3703;p11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04" name="Google Shape;3704;p118"/>
          <p:cNvCxnSpPr>
            <a:endCxn id="370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05" name="Google Shape;3705;p11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706" name="Google Shape;3706;p11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07" name="Google Shape;3707;p118"/>
          <p:cNvCxnSpPr>
            <a:endCxn id="370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08" name="Google Shape;3708;p11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11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10" name="Google Shape;3710;p118"/>
          <p:cNvCxnSpPr>
            <a:endCxn id="370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11" name="Google Shape;3711;p11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11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11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118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15" name="Google Shape;3715;p118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16" name="Google Shape;3716;p118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7" name="Google Shape;3717;p118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18" name="Google Shape;3718;p118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9" name="Google Shape;3719;p118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0" name="Google Shape;3720;p118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21" name="Google Shape;3721;p118"/>
          <p:cNvCxnSpPr>
            <a:endCxn id="3720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22" name="Google Shape;3722;p118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6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p1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728" name="Google Shape;3728;p1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729" name="Google Shape;3729;p11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0" name="Google Shape;3730;p11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731" name="Google Shape;3731;p11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2" name="Google Shape;3732;p11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3" name="Google Shape;3733;p11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4" name="Google Shape;3734;p11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735" name="Google Shape;3735;p11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736" name="Google Shape;3736;p11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37" name="Google Shape;3737;p119"/>
          <p:cNvCxnSpPr>
            <a:stCxn id="3730" idx="3"/>
            <a:endCxn id="3731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38" name="Google Shape;3738;p119"/>
          <p:cNvCxnSpPr>
            <a:stCxn id="3731" idx="4"/>
            <a:endCxn id="3733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39" name="Google Shape;3739;p11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40" name="Google Shape;3740;p11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41" name="Google Shape;3741;p11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42" name="Google Shape;3742;p119"/>
          <p:cNvCxnSpPr>
            <a:stCxn id="3730" idx="5"/>
            <a:endCxn id="3732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43" name="Google Shape;3743;p11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744" name="Google Shape;3744;p11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5" name="Google Shape;3745;p11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6" name="Google Shape;3746;p11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7" name="Google Shape;3747;p11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48" name="Google Shape;3748;p119"/>
          <p:cNvCxnSpPr>
            <a:endCxn id="3747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49" name="Google Shape;3749;p11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750" name="Google Shape;3750;p11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1" name="Google Shape;3751;p11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752" name="Google Shape;3752;p11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753" name="Google Shape;3753;p11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54" name="Google Shape;3754;p11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55" name="Google Shape;3755;p11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6" name="Google Shape;3756;p11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57" name="Google Shape;3757;p11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11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59" name="Google Shape;3759;p11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60" name="Google Shape;3760;p11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61" name="Google Shape;3761;p11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62" name="Google Shape;3762;p11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63" name="Google Shape;3763;p119"/>
          <p:cNvCxnSpPr>
            <a:endCxn id="3762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64" name="Google Shape;3764;p11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11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11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67" name="Google Shape;3767;p119"/>
          <p:cNvCxnSpPr>
            <a:endCxn id="3766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68" name="Google Shape;3768;p11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69" name="Google Shape;3769;p11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770" name="Google Shape;3770;p11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1" name="Google Shape;3771;p11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11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73" name="Google Shape;3773;p119"/>
          <p:cNvCxnSpPr>
            <a:endCxn id="3772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74" name="Google Shape;3774;p11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775" name="Google Shape;3775;p11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76" name="Google Shape;3776;p119"/>
          <p:cNvCxnSpPr>
            <a:endCxn id="3775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77" name="Google Shape;3777;p11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8" name="Google Shape;3778;p11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79" name="Google Shape;3779;p119"/>
          <p:cNvCxnSpPr>
            <a:endCxn id="3778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80" name="Google Shape;3780;p11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1" name="Google Shape;3781;p11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2" name="Google Shape;3782;p11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cobr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3" name="Google Shape;3783;p119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84" name="Google Shape;3784;p119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85" name="Google Shape;3785;p119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6" name="Google Shape;3786;p119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87" name="Google Shape;3787;p119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88" name="Google Shape;3788;p119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9" name="Google Shape;3789;p119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90" name="Google Shape;3790;p119"/>
          <p:cNvCxnSpPr>
            <a:endCxn id="3789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91" name="Google Shape;3791;p119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2" name="Google Shape;3792;p119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93" name="Google Shape;3793;p119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4" name="Google Shape;3794;p119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8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1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800" name="Google Shape;3800;p12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3801" name="Google Shape;3801;p12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2" name="Google Shape;3802;p12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803" name="Google Shape;3803;p12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4" name="Google Shape;3804;p12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5" name="Google Shape;3805;p12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6" name="Google Shape;3806;p12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07" name="Google Shape;3807;p12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08" name="Google Shape;3808;p12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09" name="Google Shape;3809;p120"/>
          <p:cNvCxnSpPr>
            <a:stCxn id="3802" idx="3"/>
            <a:endCxn id="380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0" name="Google Shape;3810;p120"/>
          <p:cNvCxnSpPr>
            <a:stCxn id="3803" idx="4"/>
            <a:endCxn id="380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1" name="Google Shape;3811;p12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2" name="Google Shape;3812;p12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3" name="Google Shape;3813;p12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4" name="Google Shape;3814;p120"/>
          <p:cNvCxnSpPr>
            <a:stCxn id="3802" idx="5"/>
            <a:endCxn id="380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15" name="Google Shape;3815;p12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816" name="Google Shape;3816;p12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12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12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12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20" name="Google Shape;3820;p120"/>
          <p:cNvCxnSpPr>
            <a:endCxn id="381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21" name="Google Shape;3821;p12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822" name="Google Shape;3822;p12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p12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824" name="Google Shape;3824;p12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25" name="Google Shape;3825;p12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26" name="Google Shape;3826;p12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27" name="Google Shape;3827;p12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8" name="Google Shape;3828;p12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29" name="Google Shape;3829;p12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0" name="Google Shape;3830;p12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31" name="Google Shape;3831;p12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32" name="Google Shape;3832;p12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33" name="Google Shape;3833;p12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34" name="Google Shape;3834;p12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35" name="Google Shape;3835;p120"/>
          <p:cNvCxnSpPr>
            <a:endCxn id="383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36" name="Google Shape;3836;p12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p12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8" name="Google Shape;3838;p12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39" name="Google Shape;3839;p120"/>
          <p:cNvCxnSpPr>
            <a:endCxn id="383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40" name="Google Shape;3840;p12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41" name="Google Shape;3841;p12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42" name="Google Shape;3842;p12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3" name="Google Shape;3843;p12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4" name="Google Shape;3844;p12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45" name="Google Shape;3845;p120"/>
          <p:cNvCxnSpPr>
            <a:endCxn id="384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46" name="Google Shape;3846;p12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847" name="Google Shape;3847;p12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48" name="Google Shape;3848;p120"/>
          <p:cNvCxnSpPr>
            <a:endCxn id="384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49" name="Google Shape;3849;p12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0" name="Google Shape;3850;p12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51" name="Google Shape;3851;p120"/>
          <p:cNvCxnSpPr>
            <a:endCxn id="385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52" name="Google Shape;3852;p12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3" name="Google Shape;3853;p12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4" name="Google Shape;3854;p12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cobra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5" name="Google Shape;3855;p120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56" name="Google Shape;3856;p120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57" name="Google Shape;3857;p120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8" name="Google Shape;3858;p120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59" name="Google Shape;3859;p120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0" name="Google Shape;3860;p120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1" name="Google Shape;3861;p120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62" name="Google Shape;3862;p120"/>
          <p:cNvCxnSpPr>
            <a:endCxn id="3861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63" name="Google Shape;3863;p120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p120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65" name="Google Shape;3865;p120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6" name="Google Shape;3866;p120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2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Set `current` to root.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For each letter in the word, move current to the pointer for that letter in the current node.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If a null pointer is encountered, create a new node with leaf set to false and set the pointer for that letter to the new node.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When the end of the word is reached, toggle leaf on the current node to true.</a:t>
            </a:r>
            <a:endParaRPr/>
          </a:p>
        </p:txBody>
      </p:sp>
      <p:sp>
        <p:nvSpPr>
          <p:cNvPr id="3872" name="Google Shape;3872;p12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873" name="Google Shape;3873;p12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879" name="Google Shape;3879;p1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3880" name="Google Shape;3880;p12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12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882" name="Google Shape;3882;p12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3" name="Google Shape;3883;p12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4" name="Google Shape;3884;p12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5" name="Google Shape;3885;p12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86" name="Google Shape;3886;p12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87" name="Google Shape;3887;p12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88" name="Google Shape;3888;p122"/>
          <p:cNvCxnSpPr>
            <a:stCxn id="3881" idx="3"/>
            <a:endCxn id="388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89" name="Google Shape;3889;p122"/>
          <p:cNvCxnSpPr>
            <a:stCxn id="3882" idx="4"/>
            <a:endCxn id="388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90" name="Google Shape;3890;p12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91" name="Google Shape;3891;p12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92" name="Google Shape;3892;p12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93" name="Google Shape;3893;p122"/>
          <p:cNvCxnSpPr>
            <a:stCxn id="3881" idx="5"/>
            <a:endCxn id="388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94" name="Google Shape;3894;p12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895" name="Google Shape;3895;p12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6" name="Google Shape;3896;p12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7" name="Google Shape;3897;p12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8" name="Google Shape;3898;p12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99" name="Google Shape;3899;p122"/>
          <p:cNvCxnSpPr>
            <a:endCxn id="389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00" name="Google Shape;3900;p12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901" name="Google Shape;3901;p12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2" name="Google Shape;3902;p12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03" name="Google Shape;3903;p12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04" name="Google Shape;3904;p12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05" name="Google Shape;3905;p12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06" name="Google Shape;3906;p12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7" name="Google Shape;3907;p12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08" name="Google Shape;3908;p12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9" name="Google Shape;3909;p12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10" name="Google Shape;3910;p12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11" name="Google Shape;3911;p12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12" name="Google Shape;3912;p12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13" name="Google Shape;3913;p12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14" name="Google Shape;3914;p122"/>
          <p:cNvCxnSpPr>
            <a:endCxn id="391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15" name="Google Shape;3915;p12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6" name="Google Shape;3916;p12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7" name="Google Shape;3917;p12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18" name="Google Shape;3918;p122"/>
          <p:cNvCxnSpPr>
            <a:endCxn id="391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19" name="Google Shape;3919;p12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20" name="Google Shape;3920;p12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21" name="Google Shape;3921;p12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12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p12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24" name="Google Shape;3924;p122"/>
          <p:cNvCxnSpPr>
            <a:endCxn id="392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25" name="Google Shape;3925;p12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26" name="Google Shape;3926;p12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27" name="Google Shape;3927;p122"/>
          <p:cNvCxnSpPr>
            <a:endCxn id="392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28" name="Google Shape;3928;p12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p12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30" name="Google Shape;3930;p122"/>
          <p:cNvCxnSpPr>
            <a:endCxn id="392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31" name="Google Shape;3931;p12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2" name="Google Shape;3932;p12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3" name="Google Shape;3933;p12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“bathe”</a:t>
            </a:r>
            <a:endParaRPr/>
          </a:p>
        </p:txBody>
      </p:sp>
      <p:sp>
        <p:nvSpPr>
          <p:cNvPr id="3934" name="Google Shape;3934;p122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35" name="Google Shape;3935;p122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36" name="Google Shape;3936;p122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7" name="Google Shape;3937;p122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38" name="Google Shape;3938;p122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9" name="Google Shape;3939;p122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0" name="Google Shape;3940;p122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41" name="Google Shape;3941;p122"/>
          <p:cNvCxnSpPr>
            <a:endCxn id="3940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42" name="Google Shape;3942;p122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3" name="Google Shape;3943;p122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44" name="Google Shape;3944;p122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5" name="Google Shape;3945;p122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1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951" name="Google Shape;3951;p12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3952" name="Google Shape;3952;p12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3" name="Google Shape;3953;p12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954" name="Google Shape;3954;p12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5" name="Google Shape;3955;p12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6" name="Google Shape;3956;p12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7" name="Google Shape;3957;p12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58" name="Google Shape;3958;p12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59" name="Google Shape;3959;p12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60" name="Google Shape;3960;p123"/>
          <p:cNvCxnSpPr>
            <a:stCxn id="3953" idx="3"/>
            <a:endCxn id="395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1" name="Google Shape;3961;p123"/>
          <p:cNvCxnSpPr>
            <a:stCxn id="3954" idx="4"/>
            <a:endCxn id="395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2" name="Google Shape;3962;p12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3" name="Google Shape;3963;p12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4" name="Google Shape;3964;p12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5" name="Google Shape;3965;p123"/>
          <p:cNvCxnSpPr>
            <a:stCxn id="3953" idx="5"/>
            <a:endCxn id="395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66" name="Google Shape;3966;p12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967" name="Google Shape;3967;p12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8" name="Google Shape;3968;p12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9" name="Google Shape;3969;p12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0" name="Google Shape;3970;p12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71" name="Google Shape;3971;p123"/>
          <p:cNvCxnSpPr>
            <a:endCxn id="397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72" name="Google Shape;3972;p12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973" name="Google Shape;3973;p12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4" name="Google Shape;3974;p12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75" name="Google Shape;3975;p12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76" name="Google Shape;3976;p12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77" name="Google Shape;3977;p12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78" name="Google Shape;3978;p12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9" name="Google Shape;3979;p12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80" name="Google Shape;3980;p12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1" name="Google Shape;3981;p12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82" name="Google Shape;3982;p12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83" name="Google Shape;3983;p12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84" name="Google Shape;3984;p12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85" name="Google Shape;3985;p12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86" name="Google Shape;3986;p123"/>
          <p:cNvCxnSpPr>
            <a:endCxn id="398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87" name="Google Shape;3987;p12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8" name="Google Shape;3988;p12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9" name="Google Shape;3989;p12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90" name="Google Shape;3990;p123"/>
          <p:cNvCxnSpPr>
            <a:endCxn id="398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91" name="Google Shape;3991;p12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92" name="Google Shape;3992;p12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993" name="Google Shape;3993;p12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4" name="Google Shape;3994;p12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5" name="Google Shape;3995;p12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96" name="Google Shape;3996;p123"/>
          <p:cNvCxnSpPr>
            <a:endCxn id="399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97" name="Google Shape;3997;p12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98" name="Google Shape;3998;p12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99" name="Google Shape;3999;p123"/>
          <p:cNvCxnSpPr>
            <a:endCxn id="399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00" name="Google Shape;4000;p12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1" name="Google Shape;4001;p12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02" name="Google Shape;4002;p123"/>
          <p:cNvCxnSpPr>
            <a:endCxn id="400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03" name="Google Shape;4003;p12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12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12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athe”</a:t>
            </a:r>
            <a:endParaRPr/>
          </a:p>
        </p:txBody>
      </p:sp>
      <p:sp>
        <p:nvSpPr>
          <p:cNvPr id="4006" name="Google Shape;4006;p123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07" name="Google Shape;4007;p123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08" name="Google Shape;4008;p123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9" name="Google Shape;4009;p123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10" name="Google Shape;4010;p123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1" name="Google Shape;4011;p123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123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13" name="Google Shape;4013;p123"/>
          <p:cNvCxnSpPr>
            <a:endCxn id="4012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14" name="Google Shape;4014;p123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123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016" name="Google Shape;4016;p123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7" name="Google Shape;4017;p123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1524000" y="4079875"/>
            <a:ext cx="6945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Left Case</a:t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7" name="Google Shape;257;p1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Left Case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3683948" y="524061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2192032" y="730202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5211959" y="730202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53275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2499696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263" name="Google Shape;263;p16"/>
          <p:cNvCxnSpPr/>
          <p:nvPr/>
        </p:nvCxnSpPr>
        <p:spPr>
          <a:xfrm flipH="1">
            <a:off x="799203" y="10859747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" name="Google Shape;264;p16"/>
          <p:cNvCxnSpPr/>
          <p:nvPr/>
        </p:nvCxnSpPr>
        <p:spPr>
          <a:xfrm flipH="1">
            <a:off x="3383032" y="6650476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5" name="Google Shape;265;p16"/>
          <p:cNvCxnSpPr/>
          <p:nvPr/>
        </p:nvCxnSpPr>
        <p:spPr>
          <a:xfrm>
            <a:off x="4983359" y="6569343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2609987" y="10859747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" name="Google Shape;267;p16"/>
          <p:cNvSpPr/>
          <p:nvPr/>
        </p:nvSpPr>
        <p:spPr>
          <a:xfrm>
            <a:off x="1446074" y="951077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8" name="Google Shape;268;p16"/>
          <p:cNvCxnSpPr/>
          <p:nvPr/>
        </p:nvCxnSpPr>
        <p:spPr>
          <a:xfrm flipH="1">
            <a:off x="2192087" y="8793937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16"/>
          <p:cNvSpPr/>
          <p:nvPr/>
        </p:nvSpPr>
        <p:spPr>
          <a:xfrm>
            <a:off x="3756138" y="938076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270" name="Google Shape;270;p16"/>
          <p:cNvCxnSpPr/>
          <p:nvPr/>
        </p:nvCxnSpPr>
        <p:spPr>
          <a:xfrm>
            <a:off x="3527538" y="8648084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" name="Google Shape;271;p16"/>
          <p:cNvSpPr txBox="1"/>
          <p:nvPr/>
        </p:nvSpPr>
        <p:spPr>
          <a:xfrm>
            <a:off x="1171112" y="1243734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2" name="Google Shape;272;p16"/>
          <p:cNvSpPr txBox="1"/>
          <p:nvPr/>
        </p:nvSpPr>
        <p:spPr>
          <a:xfrm>
            <a:off x="1639822" y="124210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3" name="Google Shape;273;p16"/>
          <p:cNvSpPr txBox="1"/>
          <p:nvPr/>
        </p:nvSpPr>
        <p:spPr>
          <a:xfrm>
            <a:off x="2951341" y="970227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4154671" y="769974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2598617" y="96924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6" name="Google Shape;276;p16"/>
          <p:cNvSpPr txBox="1"/>
          <p:nvPr/>
        </p:nvSpPr>
        <p:spPr>
          <a:xfrm>
            <a:off x="3343617" y="77375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2637695" y="55450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5816936" y="920127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5175864" y="997475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a</a:t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15070584" y="729325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13212644" y="514881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16398364" y="992905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9620843" y="989427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12067264" y="989427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285" name="Google Shape;285;p16"/>
          <p:cNvCxnSpPr/>
          <p:nvPr/>
        </p:nvCxnSpPr>
        <p:spPr>
          <a:xfrm flipH="1">
            <a:off x="10366771" y="864223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" name="Google Shape;286;p16"/>
          <p:cNvCxnSpPr>
            <a:endCxn id="287" idx="0"/>
          </p:cNvCxnSpPr>
          <p:nvPr/>
        </p:nvCxnSpPr>
        <p:spPr>
          <a:xfrm flipH="1">
            <a:off x="14449773" y="872339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8" name="Google Shape;288;p16"/>
          <p:cNvCxnSpPr>
            <a:endCxn id="282" idx="0"/>
          </p:cNvCxnSpPr>
          <p:nvPr/>
        </p:nvCxnSpPr>
        <p:spPr>
          <a:xfrm>
            <a:off x="16304614" y="864235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9" name="Google Shape;289;p16"/>
          <p:cNvCxnSpPr/>
          <p:nvPr/>
        </p:nvCxnSpPr>
        <p:spPr>
          <a:xfrm>
            <a:off x="12177555" y="864223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0" name="Google Shape;290;p16"/>
          <p:cNvSpPr/>
          <p:nvPr/>
        </p:nvSpPr>
        <p:spPr>
          <a:xfrm>
            <a:off x="11013642" y="729325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1" name="Google Shape;291;p16"/>
          <p:cNvCxnSpPr/>
          <p:nvPr/>
        </p:nvCxnSpPr>
        <p:spPr>
          <a:xfrm flipH="1">
            <a:off x="11759744" y="6243278"/>
            <a:ext cx="1452900" cy="98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" name="Google Shape;287;p16"/>
          <p:cNvSpPr/>
          <p:nvPr/>
        </p:nvSpPr>
        <p:spPr>
          <a:xfrm>
            <a:off x="13703823" y="995549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292" name="Google Shape;292;p16"/>
          <p:cNvCxnSpPr/>
          <p:nvPr/>
        </p:nvCxnSpPr>
        <p:spPr>
          <a:xfrm>
            <a:off x="14613881" y="6414177"/>
            <a:ext cx="966300" cy="82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" name="Google Shape;293;p16"/>
          <p:cNvSpPr txBox="1"/>
          <p:nvPr/>
        </p:nvSpPr>
        <p:spPr>
          <a:xfrm>
            <a:off x="10738680" y="1021982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11207390" y="1020350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12304800" y="767020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14869181" y="1022737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5542284" y="1021703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11833287" y="532808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14189645" y="768226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1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023" name="Google Shape;4023;p12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4024" name="Google Shape;4024;p12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5" name="Google Shape;4025;p12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026" name="Google Shape;4026;p12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7" name="Google Shape;4027;p12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8" name="Google Shape;4028;p12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9" name="Google Shape;4029;p12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030" name="Google Shape;4030;p12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031" name="Google Shape;4031;p12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32" name="Google Shape;4032;p124"/>
          <p:cNvCxnSpPr>
            <a:stCxn id="4025" idx="3"/>
            <a:endCxn id="402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033" name="Google Shape;4033;p124"/>
          <p:cNvCxnSpPr>
            <a:stCxn id="4026" idx="4"/>
            <a:endCxn id="402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034" name="Google Shape;4034;p12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035" name="Google Shape;4035;p12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036" name="Google Shape;4036;p12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037" name="Google Shape;4037;p124"/>
          <p:cNvCxnSpPr>
            <a:stCxn id="4025" idx="5"/>
            <a:endCxn id="402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38" name="Google Shape;4038;p12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039" name="Google Shape;4039;p12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0" name="Google Shape;4040;p12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1" name="Google Shape;4041;p12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2" name="Google Shape;4042;p12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43" name="Google Shape;4043;p124"/>
          <p:cNvCxnSpPr>
            <a:endCxn id="404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44" name="Google Shape;4044;p12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045" name="Google Shape;4045;p12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6" name="Google Shape;4046;p12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047" name="Google Shape;4047;p12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048" name="Google Shape;4048;p12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49" name="Google Shape;4049;p12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50" name="Google Shape;4050;p12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1" name="Google Shape;4051;p12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52" name="Google Shape;4052;p12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3" name="Google Shape;4053;p12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54" name="Google Shape;4054;p12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55" name="Google Shape;4055;p12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56" name="Google Shape;4056;p12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57" name="Google Shape;4057;p12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58" name="Google Shape;4058;p124"/>
          <p:cNvCxnSpPr>
            <a:endCxn id="405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59" name="Google Shape;4059;p12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0" name="Google Shape;4060;p12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1" name="Google Shape;4061;p12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62" name="Google Shape;4062;p124"/>
          <p:cNvCxnSpPr>
            <a:endCxn id="406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063" name="Google Shape;4063;p12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4" name="Google Shape;4064;p12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065" name="Google Shape;4065;p12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6" name="Google Shape;4066;p12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7" name="Google Shape;4067;p12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68" name="Google Shape;4068;p124"/>
          <p:cNvCxnSpPr>
            <a:endCxn id="406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9" name="Google Shape;4069;p12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070" name="Google Shape;4070;p12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71" name="Google Shape;4071;p124"/>
          <p:cNvCxnSpPr>
            <a:endCxn id="407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72" name="Google Shape;4072;p12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3" name="Google Shape;4073;p12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74" name="Google Shape;4074;p124"/>
          <p:cNvCxnSpPr>
            <a:endCxn id="407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75" name="Google Shape;4075;p12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6" name="Google Shape;4076;p12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7" name="Google Shape;4077;p12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the”</a:t>
            </a:r>
            <a:endParaRPr/>
          </a:p>
        </p:txBody>
      </p:sp>
      <p:sp>
        <p:nvSpPr>
          <p:cNvPr id="4078" name="Google Shape;4078;p124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79" name="Google Shape;4079;p124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80" name="Google Shape;4080;p124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1" name="Google Shape;4081;p124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82" name="Google Shape;4082;p124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3" name="Google Shape;4083;p124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4" name="Google Shape;4084;p124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85" name="Google Shape;4085;p124"/>
          <p:cNvCxnSpPr>
            <a:endCxn id="4084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86" name="Google Shape;4086;p124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7" name="Google Shape;4087;p124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088" name="Google Shape;4088;p124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9" name="Google Shape;4089;p124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p1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095" name="Google Shape;4095;p1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4096" name="Google Shape;4096;p12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7" name="Google Shape;4097;p12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098" name="Google Shape;4098;p12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9" name="Google Shape;4099;p12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0" name="Google Shape;4100;p12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1" name="Google Shape;4101;p12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02" name="Google Shape;4102;p12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03" name="Google Shape;4103;p12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04" name="Google Shape;4104;p125"/>
          <p:cNvCxnSpPr>
            <a:stCxn id="4097" idx="3"/>
            <a:endCxn id="409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05" name="Google Shape;4105;p125"/>
          <p:cNvCxnSpPr>
            <a:stCxn id="4098" idx="4"/>
            <a:endCxn id="410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06" name="Google Shape;4106;p12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07" name="Google Shape;4107;p12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08" name="Google Shape;4108;p12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09" name="Google Shape;4109;p125"/>
          <p:cNvCxnSpPr>
            <a:stCxn id="4097" idx="5"/>
            <a:endCxn id="409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10" name="Google Shape;4110;p12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111" name="Google Shape;4111;p12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2" name="Google Shape;4112;p12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12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4" name="Google Shape;4114;p12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15" name="Google Shape;4115;p125"/>
          <p:cNvCxnSpPr>
            <a:endCxn id="411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16" name="Google Shape;4116;p12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117" name="Google Shape;4117;p12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8" name="Google Shape;4118;p12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119" name="Google Shape;4119;p12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20" name="Google Shape;4120;p12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21" name="Google Shape;4121;p12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22" name="Google Shape;4122;p12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3" name="Google Shape;4123;p12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24" name="Google Shape;4124;p12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5" name="Google Shape;4125;p12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26" name="Google Shape;4126;p12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27" name="Google Shape;4127;p12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28" name="Google Shape;4128;p12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29" name="Google Shape;4129;p12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30" name="Google Shape;4130;p125"/>
          <p:cNvCxnSpPr>
            <a:endCxn id="412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31" name="Google Shape;4131;p12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2" name="Google Shape;4132;p12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3" name="Google Shape;4133;p12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34" name="Google Shape;4134;p125"/>
          <p:cNvCxnSpPr>
            <a:endCxn id="413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35" name="Google Shape;4135;p12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36" name="Google Shape;4136;p12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37" name="Google Shape;4137;p12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8" name="Google Shape;4138;p12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9" name="Google Shape;4139;p12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40" name="Google Shape;4140;p125"/>
          <p:cNvCxnSpPr>
            <a:endCxn id="413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41" name="Google Shape;4141;p12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142" name="Google Shape;4142;p12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43" name="Google Shape;4143;p125"/>
          <p:cNvCxnSpPr>
            <a:endCxn id="414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44" name="Google Shape;4144;p12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5" name="Google Shape;4145;p12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46" name="Google Shape;4146;p125"/>
          <p:cNvCxnSpPr>
            <a:endCxn id="414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47" name="Google Shape;4147;p12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8" name="Google Shape;4148;p12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9" name="Google Shape;4149;p12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he”</a:t>
            </a:r>
            <a:endParaRPr/>
          </a:p>
        </p:txBody>
      </p:sp>
      <p:sp>
        <p:nvSpPr>
          <p:cNvPr id="4150" name="Google Shape;4150;p125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51" name="Google Shape;4151;p125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52" name="Google Shape;4152;p125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3" name="Google Shape;4153;p125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54" name="Google Shape;4154;p125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55" name="Google Shape;4155;p125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6" name="Google Shape;4156;p125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57" name="Google Shape;4157;p125"/>
          <p:cNvCxnSpPr>
            <a:endCxn id="4156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58" name="Google Shape;4158;p125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9" name="Google Shape;4159;p125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60" name="Google Shape;4160;p125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1" name="Google Shape;4161;p125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5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1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167" name="Google Shape;4167;p12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4168" name="Google Shape;4168;p12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9" name="Google Shape;4169;p12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170" name="Google Shape;4170;p12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1" name="Google Shape;4171;p12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2" name="Google Shape;4172;p12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3" name="Google Shape;4173;p12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74" name="Google Shape;4174;p12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75" name="Google Shape;4175;p12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76" name="Google Shape;4176;p126"/>
          <p:cNvCxnSpPr>
            <a:stCxn id="4169" idx="3"/>
            <a:endCxn id="417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77" name="Google Shape;4177;p126"/>
          <p:cNvCxnSpPr>
            <a:stCxn id="4170" idx="4"/>
            <a:endCxn id="417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78" name="Google Shape;4178;p12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79" name="Google Shape;4179;p12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80" name="Google Shape;4180;p12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81" name="Google Shape;4181;p126"/>
          <p:cNvCxnSpPr>
            <a:stCxn id="4169" idx="5"/>
            <a:endCxn id="417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82" name="Google Shape;4182;p12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183" name="Google Shape;4183;p12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4" name="Google Shape;4184;p12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5" name="Google Shape;4185;p12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p12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87" name="Google Shape;4187;p126"/>
          <p:cNvCxnSpPr>
            <a:endCxn id="418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88" name="Google Shape;4188;p12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189" name="Google Shape;4189;p12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0" name="Google Shape;4190;p12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191" name="Google Shape;4191;p12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192" name="Google Shape;4192;p12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93" name="Google Shape;4193;p12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94" name="Google Shape;4194;p12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5" name="Google Shape;4195;p12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96" name="Google Shape;4196;p12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7" name="Google Shape;4197;p12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98" name="Google Shape;4198;p12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99" name="Google Shape;4199;p12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00" name="Google Shape;4200;p12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1" name="Google Shape;4201;p12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02" name="Google Shape;4202;p126"/>
          <p:cNvCxnSpPr>
            <a:endCxn id="420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3" name="Google Shape;4203;p12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4" name="Google Shape;4204;p12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5" name="Google Shape;4205;p12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06" name="Google Shape;4206;p126"/>
          <p:cNvCxnSpPr>
            <a:endCxn id="420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07" name="Google Shape;4207;p12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8" name="Google Shape;4208;p12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09" name="Google Shape;4209;p12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0" name="Google Shape;4210;p12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1" name="Google Shape;4211;p12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12" name="Google Shape;4212;p126"/>
          <p:cNvCxnSpPr>
            <a:endCxn id="421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13" name="Google Shape;4213;p12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214" name="Google Shape;4214;p12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15" name="Google Shape;4215;p126"/>
          <p:cNvCxnSpPr>
            <a:endCxn id="421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16" name="Google Shape;4216;p12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7" name="Google Shape;4217;p12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18" name="Google Shape;4218;p126"/>
          <p:cNvCxnSpPr>
            <a:endCxn id="421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19" name="Google Shape;4219;p12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0" name="Google Shape;4220;p12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1" name="Google Shape;4221;p12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e”</a:t>
            </a:r>
            <a:endParaRPr/>
          </a:p>
        </p:txBody>
      </p:sp>
      <p:sp>
        <p:nvSpPr>
          <p:cNvPr id="4222" name="Google Shape;4222;p126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23" name="Google Shape;4223;p126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24" name="Google Shape;4224;p126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5" name="Google Shape;4225;p126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26" name="Google Shape;4226;p126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7" name="Google Shape;4227;p126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8" name="Google Shape;4228;p126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29" name="Google Shape;4229;p126"/>
          <p:cNvCxnSpPr>
            <a:endCxn id="4228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30" name="Google Shape;4230;p126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1" name="Google Shape;4231;p126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32" name="Google Shape;4232;p126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3" name="Google Shape;4233;p126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7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p1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239" name="Google Shape;4239;p1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4240" name="Google Shape;4240;p12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1" name="Google Shape;4241;p12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242" name="Google Shape;4242;p12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3" name="Google Shape;4243;p12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4" name="Google Shape;4244;p12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5" name="Google Shape;4245;p12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46" name="Google Shape;4246;p12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47" name="Google Shape;4247;p12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48" name="Google Shape;4248;p127"/>
          <p:cNvCxnSpPr>
            <a:stCxn id="4241" idx="3"/>
            <a:endCxn id="424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49" name="Google Shape;4249;p127"/>
          <p:cNvCxnSpPr>
            <a:stCxn id="4242" idx="4"/>
            <a:endCxn id="424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50" name="Google Shape;4250;p12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51" name="Google Shape;4251;p12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52" name="Google Shape;4252;p12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53" name="Google Shape;4253;p127"/>
          <p:cNvCxnSpPr>
            <a:stCxn id="4241" idx="5"/>
            <a:endCxn id="424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54" name="Google Shape;4254;p12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255" name="Google Shape;4255;p12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p12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7" name="Google Shape;4257;p12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8" name="Google Shape;4258;p12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59" name="Google Shape;4259;p127"/>
          <p:cNvCxnSpPr>
            <a:endCxn id="425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60" name="Google Shape;4260;p12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261" name="Google Shape;4261;p12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2" name="Google Shape;4262;p12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263" name="Google Shape;4263;p12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64" name="Google Shape;4264;p12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65" name="Google Shape;4265;p12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66" name="Google Shape;4266;p12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7" name="Google Shape;4267;p12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68" name="Google Shape;4268;p12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9" name="Google Shape;4269;p12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70" name="Google Shape;4270;p12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71" name="Google Shape;4271;p12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72" name="Google Shape;4272;p12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73" name="Google Shape;4273;p12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74" name="Google Shape;4274;p127"/>
          <p:cNvCxnSpPr>
            <a:endCxn id="427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75" name="Google Shape;4275;p12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6" name="Google Shape;4276;p12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7" name="Google Shape;4277;p12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78" name="Google Shape;4278;p127"/>
          <p:cNvCxnSpPr>
            <a:endCxn id="427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79" name="Google Shape;4279;p12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80" name="Google Shape;4280;p12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81" name="Google Shape;4281;p12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2" name="Google Shape;4282;p12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3" name="Google Shape;4283;p12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84" name="Google Shape;4284;p127"/>
          <p:cNvCxnSpPr>
            <a:endCxn id="428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85" name="Google Shape;4285;p12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286" name="Google Shape;4286;p12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87" name="Google Shape;4287;p127"/>
          <p:cNvCxnSpPr>
            <a:endCxn id="428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88" name="Google Shape;4288;p12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9" name="Google Shape;4289;p12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90" name="Google Shape;4290;p127"/>
          <p:cNvCxnSpPr>
            <a:endCxn id="428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91" name="Google Shape;4291;p12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2" name="Google Shape;4292;p12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3" name="Google Shape;4293;p12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294" name="Google Shape;4294;p127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95" name="Google Shape;4295;p127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96" name="Google Shape;4296;p127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7" name="Google Shape;4297;p127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98" name="Google Shape;4298;p127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9" name="Google Shape;4299;p127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0" name="Google Shape;4300;p127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01" name="Google Shape;4301;p127"/>
          <p:cNvCxnSpPr>
            <a:endCxn id="4300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02" name="Google Shape;4302;p127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3" name="Google Shape;4303;p127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04" name="Google Shape;4304;p127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5" name="Google Shape;4305;p127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9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p1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311" name="Google Shape;4311;p1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4312" name="Google Shape;4312;p12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3" name="Google Shape;4313;p12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314" name="Google Shape;4314;p12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5" name="Google Shape;4315;p12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6" name="Google Shape;4316;p12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7" name="Google Shape;4317;p12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18" name="Google Shape;4318;p12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19" name="Google Shape;4319;p12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20" name="Google Shape;4320;p128"/>
          <p:cNvCxnSpPr>
            <a:stCxn id="4313" idx="3"/>
            <a:endCxn id="431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1" name="Google Shape;4321;p128"/>
          <p:cNvCxnSpPr>
            <a:stCxn id="4314" idx="4"/>
            <a:endCxn id="431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2" name="Google Shape;4322;p12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3" name="Google Shape;4323;p12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4" name="Google Shape;4324;p12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5" name="Google Shape;4325;p128"/>
          <p:cNvCxnSpPr>
            <a:stCxn id="4313" idx="5"/>
            <a:endCxn id="431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26" name="Google Shape;4326;p12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327" name="Google Shape;4327;p12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8" name="Google Shape;4328;p12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9" name="Google Shape;4329;p12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0" name="Google Shape;4330;p12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31" name="Google Shape;4331;p128"/>
          <p:cNvCxnSpPr>
            <a:endCxn id="433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32" name="Google Shape;4332;p12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333" name="Google Shape;4333;p12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4" name="Google Shape;4334;p12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335" name="Google Shape;4335;p12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6" name="Google Shape;4336;p12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37" name="Google Shape;4337;p12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38" name="Google Shape;4338;p12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9" name="Google Shape;4339;p12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40" name="Google Shape;4340;p12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1" name="Google Shape;4341;p12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42" name="Google Shape;4342;p12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43" name="Google Shape;4343;p12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44" name="Google Shape;4344;p12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45" name="Google Shape;4345;p12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46" name="Google Shape;4346;p128"/>
          <p:cNvCxnSpPr>
            <a:endCxn id="434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47" name="Google Shape;4347;p12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8" name="Google Shape;4348;p12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9" name="Google Shape;4349;p12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50" name="Google Shape;4350;p128"/>
          <p:cNvCxnSpPr>
            <a:endCxn id="434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51" name="Google Shape;4351;p12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52" name="Google Shape;4352;p12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53" name="Google Shape;4353;p12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4" name="Google Shape;4354;p12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5" name="Google Shape;4355;p12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56" name="Google Shape;4356;p128"/>
          <p:cNvCxnSpPr>
            <a:endCxn id="435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57" name="Google Shape;4357;p12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358" name="Google Shape;4358;p12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59" name="Google Shape;4359;p128"/>
          <p:cNvCxnSpPr>
            <a:endCxn id="435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60" name="Google Shape;4360;p12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1" name="Google Shape;4361;p12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62" name="Google Shape;4362;p128"/>
          <p:cNvCxnSpPr>
            <a:endCxn id="436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63" name="Google Shape;4363;p12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4" name="Google Shape;4364;p12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5" name="Google Shape;4365;p12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366" name="Google Shape;4366;p128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67" name="Google Shape;4367;p128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68" name="Google Shape;4368;p128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9" name="Google Shape;4369;p128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70" name="Google Shape;4370;p128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1" name="Google Shape;4371;p128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2" name="Google Shape;4372;p128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73" name="Google Shape;4373;p128"/>
          <p:cNvCxnSpPr>
            <a:endCxn id="4372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74" name="Google Shape;4374;p128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Google Shape;4375;p128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76" name="Google Shape;4376;p128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7" name="Google Shape;4377;p128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1" name="Shape 4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1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383" name="Google Shape;4383;p12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384" name="Google Shape;4384;p12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p12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386" name="Google Shape;4386;p12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7" name="Google Shape;4387;p12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8" name="Google Shape;4388;p12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9" name="Google Shape;4389;p12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90" name="Google Shape;4390;p12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391" name="Google Shape;4391;p12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92" name="Google Shape;4392;p129"/>
          <p:cNvCxnSpPr>
            <a:stCxn id="4385" idx="3"/>
            <a:endCxn id="438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93" name="Google Shape;4393;p129"/>
          <p:cNvCxnSpPr>
            <a:stCxn id="4386" idx="4"/>
            <a:endCxn id="438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94" name="Google Shape;4394;p12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95" name="Google Shape;4395;p12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96" name="Google Shape;4396;p12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97" name="Google Shape;4397;p129"/>
          <p:cNvCxnSpPr>
            <a:stCxn id="4385" idx="5"/>
            <a:endCxn id="438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98" name="Google Shape;4398;p12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399" name="Google Shape;4399;p12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0" name="Google Shape;4400;p12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1" name="Google Shape;4401;p12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2" name="Google Shape;4402;p12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03" name="Google Shape;4403;p129"/>
          <p:cNvCxnSpPr>
            <a:endCxn id="440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04" name="Google Shape;4404;p12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405" name="Google Shape;4405;p12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6" name="Google Shape;4406;p12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407" name="Google Shape;4407;p12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8" name="Google Shape;4408;p12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09" name="Google Shape;4409;p12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10" name="Google Shape;4410;p12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1" name="Google Shape;4411;p12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12" name="Google Shape;4412;p12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3" name="Google Shape;4413;p12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14" name="Google Shape;4414;p12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15" name="Google Shape;4415;p12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16" name="Google Shape;4416;p12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17" name="Google Shape;4417;p12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18" name="Google Shape;4418;p129"/>
          <p:cNvCxnSpPr>
            <a:endCxn id="441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19" name="Google Shape;4419;p12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0" name="Google Shape;4420;p12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1" name="Google Shape;4421;p12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22" name="Google Shape;4422;p129"/>
          <p:cNvCxnSpPr>
            <a:endCxn id="442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23" name="Google Shape;4423;p12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24" name="Google Shape;4424;p12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425" name="Google Shape;4425;p12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6" name="Google Shape;4426;p12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7" name="Google Shape;4427;p12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28" name="Google Shape;4428;p129"/>
          <p:cNvCxnSpPr>
            <a:endCxn id="442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29" name="Google Shape;4429;p12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430" name="Google Shape;4430;p12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31" name="Google Shape;4431;p129"/>
          <p:cNvCxnSpPr>
            <a:endCxn id="443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32" name="Google Shape;4432;p12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3" name="Google Shape;4433;p12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34" name="Google Shape;4434;p129"/>
          <p:cNvCxnSpPr>
            <a:endCxn id="443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35" name="Google Shape;4435;p12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6" name="Google Shape;4436;p12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7" name="Google Shape;4437;p12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s”</a:t>
            </a:r>
            <a:endParaRPr/>
          </a:p>
        </p:txBody>
      </p:sp>
      <p:sp>
        <p:nvSpPr>
          <p:cNvPr id="4438" name="Google Shape;4438;p129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39" name="Google Shape;4439;p129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40" name="Google Shape;4440;p129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1" name="Google Shape;4441;p129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42" name="Google Shape;4442;p129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43" name="Google Shape;4443;p129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Google Shape;4444;p129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45" name="Google Shape;4445;p129"/>
          <p:cNvCxnSpPr>
            <a:endCxn id="4444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46" name="Google Shape;4446;p129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7" name="Google Shape;4447;p129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448" name="Google Shape;4448;p129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9" name="Google Shape;4449;p129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3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" name="Google Shape;4454;p1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455" name="Google Shape;4455;p1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456" name="Google Shape;4456;p13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7" name="Google Shape;4457;p13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458" name="Google Shape;4458;p13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9" name="Google Shape;4459;p13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0" name="Google Shape;4460;p13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1" name="Google Shape;4461;p13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462" name="Google Shape;4462;p13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463" name="Google Shape;4463;p13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64" name="Google Shape;4464;p130"/>
          <p:cNvCxnSpPr>
            <a:stCxn id="4457" idx="3"/>
            <a:endCxn id="445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65" name="Google Shape;4465;p130"/>
          <p:cNvCxnSpPr>
            <a:stCxn id="4458" idx="4"/>
            <a:endCxn id="446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66" name="Google Shape;4466;p13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67" name="Google Shape;4467;p13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68" name="Google Shape;4468;p13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69" name="Google Shape;4469;p130"/>
          <p:cNvCxnSpPr>
            <a:stCxn id="4457" idx="5"/>
            <a:endCxn id="445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70" name="Google Shape;4470;p13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471" name="Google Shape;4471;p13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2" name="Google Shape;4472;p13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3" name="Google Shape;4473;p13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4" name="Google Shape;4474;p13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75" name="Google Shape;4475;p130"/>
          <p:cNvCxnSpPr>
            <a:endCxn id="447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76" name="Google Shape;4476;p13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477" name="Google Shape;4477;p13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8" name="Google Shape;4478;p13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479" name="Google Shape;4479;p13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80" name="Google Shape;4480;p13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81" name="Google Shape;4481;p13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82" name="Google Shape;4482;p13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3" name="Google Shape;4483;p13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84" name="Google Shape;4484;p13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5" name="Google Shape;4485;p13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86" name="Google Shape;4486;p13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87" name="Google Shape;4487;p13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88" name="Google Shape;4488;p13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89" name="Google Shape;4489;p13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90" name="Google Shape;4490;p130"/>
          <p:cNvCxnSpPr>
            <a:endCxn id="448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91" name="Google Shape;4491;p13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2" name="Google Shape;4492;p13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3" name="Google Shape;4493;p13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94" name="Google Shape;4494;p130"/>
          <p:cNvCxnSpPr>
            <a:endCxn id="449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95" name="Google Shape;4495;p13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96" name="Google Shape;4496;p13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497" name="Google Shape;4497;p13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8" name="Google Shape;4498;p13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9" name="Google Shape;4499;p13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00" name="Google Shape;4500;p130"/>
          <p:cNvCxnSpPr>
            <a:endCxn id="449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01" name="Google Shape;4501;p13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502" name="Google Shape;4502;p13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03" name="Google Shape;4503;p130"/>
          <p:cNvCxnSpPr>
            <a:endCxn id="450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04" name="Google Shape;4504;p13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5" name="Google Shape;4505;p13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06" name="Google Shape;4506;p130"/>
          <p:cNvCxnSpPr>
            <a:endCxn id="450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07" name="Google Shape;4507;p13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8" name="Google Shape;4508;p13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9" name="Google Shape;4509;p13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“bathe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510" name="Google Shape;4510;p130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11" name="Google Shape;4511;p130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12" name="Google Shape;4512;p130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3" name="Google Shape;4513;p130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14" name="Google Shape;4514;p130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5" name="Google Shape;4515;p130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6" name="Google Shape;4516;p130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17" name="Google Shape;4517;p130"/>
          <p:cNvCxnSpPr>
            <a:endCxn id="4516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18" name="Google Shape;4518;p130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9" name="Google Shape;4519;p130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520" name="Google Shape;4520;p130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1" name="Google Shape;4521;p130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5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13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527" name="Google Shape;4527;p13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528" name="Google Shape;4528;p13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9" name="Google Shape;4529;p13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530" name="Google Shape;4530;p13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31" name="Google Shape;4531;p13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32" name="Google Shape;4532;p13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33" name="Google Shape;4533;p13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534" name="Google Shape;4534;p13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535" name="Google Shape;4535;p13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36" name="Google Shape;4536;p131"/>
          <p:cNvCxnSpPr>
            <a:stCxn id="4529" idx="3"/>
            <a:endCxn id="453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37" name="Google Shape;4537;p131"/>
          <p:cNvCxnSpPr>
            <a:stCxn id="4530" idx="4"/>
            <a:endCxn id="453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38" name="Google Shape;4538;p13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39" name="Google Shape;4539;p13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40" name="Google Shape;4540;p13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41" name="Google Shape;4541;p131"/>
          <p:cNvCxnSpPr>
            <a:stCxn id="4529" idx="5"/>
            <a:endCxn id="453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42" name="Google Shape;4542;p13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543" name="Google Shape;4543;p13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4" name="Google Shape;4544;p13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5" name="Google Shape;4545;p13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6" name="Google Shape;4546;p13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47" name="Google Shape;4547;p131"/>
          <p:cNvCxnSpPr>
            <a:endCxn id="454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48" name="Google Shape;4548;p13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549" name="Google Shape;4549;p13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0" name="Google Shape;4550;p13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551" name="Google Shape;4551;p13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52" name="Google Shape;4552;p13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53" name="Google Shape;4553;p13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54" name="Google Shape;4554;p13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5" name="Google Shape;4555;p13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56" name="Google Shape;4556;p13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13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58" name="Google Shape;4558;p13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59" name="Google Shape;4559;p13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60" name="Google Shape;4560;p13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61" name="Google Shape;4561;p13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62" name="Google Shape;4562;p131"/>
          <p:cNvCxnSpPr>
            <a:endCxn id="456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63" name="Google Shape;4563;p13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13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p13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66" name="Google Shape;4566;p131"/>
          <p:cNvCxnSpPr>
            <a:endCxn id="456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67" name="Google Shape;4567;p13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68" name="Google Shape;4568;p13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569" name="Google Shape;4569;p13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0" name="Google Shape;4570;p13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1" name="Google Shape;4571;p13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72" name="Google Shape;4572;p131"/>
          <p:cNvCxnSpPr>
            <a:endCxn id="457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73" name="Google Shape;4573;p13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574" name="Google Shape;4574;p13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75" name="Google Shape;4575;p131"/>
          <p:cNvCxnSpPr>
            <a:endCxn id="457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76" name="Google Shape;4576;p13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7" name="Google Shape;4577;p13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78" name="Google Shape;4578;p131"/>
          <p:cNvCxnSpPr>
            <a:endCxn id="457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79" name="Google Shape;4579;p13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0" name="Google Shape;4580;p13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1" name="Google Shape;4581;p13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582" name="Google Shape;4582;p131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83" name="Google Shape;4583;p131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84" name="Google Shape;4584;p131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5" name="Google Shape;4585;p131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86" name="Google Shape;4586;p131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7" name="Google Shape;4587;p131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8" name="Google Shape;4588;p131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89" name="Google Shape;4589;p131"/>
          <p:cNvCxnSpPr>
            <a:endCxn id="4588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90" name="Google Shape;4590;p131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1" name="Google Shape;4591;p131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592" name="Google Shape;4592;p131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3" name="Google Shape;4593;p131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7" name="Shape 4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Google Shape;4598;p1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599" name="Google Shape;4599;p13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600" name="Google Shape;4600;p13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1" name="Google Shape;4601;p13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602" name="Google Shape;4602;p13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3" name="Google Shape;4603;p13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4" name="Google Shape;4604;p13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5" name="Google Shape;4605;p13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606" name="Google Shape;4606;p13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607" name="Google Shape;4607;p13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08" name="Google Shape;4608;p132"/>
          <p:cNvCxnSpPr>
            <a:stCxn id="4601" idx="3"/>
            <a:endCxn id="460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09" name="Google Shape;4609;p132"/>
          <p:cNvCxnSpPr>
            <a:stCxn id="4602" idx="4"/>
            <a:endCxn id="460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10" name="Google Shape;4610;p13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11" name="Google Shape;4611;p13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12" name="Google Shape;4612;p13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13" name="Google Shape;4613;p132"/>
          <p:cNvCxnSpPr>
            <a:stCxn id="4601" idx="5"/>
            <a:endCxn id="460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14" name="Google Shape;4614;p13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615" name="Google Shape;4615;p13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6" name="Google Shape;4616;p13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7" name="Google Shape;4617;p13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8" name="Google Shape;4618;p13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19" name="Google Shape;4619;p132"/>
          <p:cNvCxnSpPr>
            <a:endCxn id="461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20" name="Google Shape;4620;p13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21" name="Google Shape;4621;p13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2" name="Google Shape;4622;p13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623" name="Google Shape;4623;p13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24" name="Google Shape;4624;p13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25" name="Google Shape;4625;p13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26" name="Google Shape;4626;p13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7" name="Google Shape;4627;p13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28" name="Google Shape;4628;p13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9" name="Google Shape;4629;p13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30" name="Google Shape;4630;p13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31" name="Google Shape;4631;p13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32" name="Google Shape;4632;p13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33" name="Google Shape;4633;p13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34" name="Google Shape;4634;p132"/>
          <p:cNvCxnSpPr>
            <a:endCxn id="463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35" name="Google Shape;4635;p13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6" name="Google Shape;4636;p13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7" name="Google Shape;4637;p13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38" name="Google Shape;4638;p132"/>
          <p:cNvCxnSpPr>
            <a:endCxn id="463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39" name="Google Shape;4639;p13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40" name="Google Shape;4640;p13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641" name="Google Shape;4641;p13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2" name="Google Shape;4642;p13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3" name="Google Shape;4643;p13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44" name="Google Shape;4644;p132"/>
          <p:cNvCxnSpPr>
            <a:endCxn id="464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45" name="Google Shape;4645;p13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646" name="Google Shape;4646;p13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47" name="Google Shape;4647;p132"/>
          <p:cNvCxnSpPr>
            <a:endCxn id="464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48" name="Google Shape;4648;p13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9" name="Google Shape;4649;p13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50" name="Google Shape;4650;p132"/>
          <p:cNvCxnSpPr>
            <a:endCxn id="464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51" name="Google Shape;4651;p13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2" name="Google Shape;4652;p13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3" name="Google Shape;4653;p13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654" name="Google Shape;4654;p132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55" name="Google Shape;4655;p132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6" name="Google Shape;4656;p132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7" name="Google Shape;4657;p132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58" name="Google Shape;4658;p132"/>
          <p:cNvCxnSpPr>
            <a:endCxn id="4657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59" name="Google Shape;4659;p132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0" name="Google Shape;4660;p132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661" name="Google Shape;4661;p132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2" name="Google Shape;4662;p132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6" name="Shape 4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7" name="Google Shape;4667;p1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668" name="Google Shape;4668;p13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669" name="Google Shape;4669;p13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0" name="Google Shape;4670;p13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671" name="Google Shape;4671;p13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2" name="Google Shape;4672;p13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3" name="Google Shape;4673;p13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4" name="Google Shape;4674;p13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675" name="Google Shape;4675;p13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676" name="Google Shape;4676;p13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77" name="Google Shape;4677;p133"/>
          <p:cNvCxnSpPr>
            <a:stCxn id="4670" idx="3"/>
            <a:endCxn id="4671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78" name="Google Shape;4678;p133"/>
          <p:cNvCxnSpPr>
            <a:stCxn id="4671" idx="4"/>
            <a:endCxn id="4673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79" name="Google Shape;4679;p13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80" name="Google Shape;4680;p13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81" name="Google Shape;4681;p13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82" name="Google Shape;4682;p133"/>
          <p:cNvCxnSpPr>
            <a:stCxn id="4670" idx="5"/>
            <a:endCxn id="4672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83" name="Google Shape;4683;p13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684" name="Google Shape;4684;p13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5" name="Google Shape;4685;p13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6" name="Google Shape;4686;p13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7" name="Google Shape;4687;p13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88" name="Google Shape;4688;p133"/>
          <p:cNvCxnSpPr>
            <a:endCxn id="4687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89" name="Google Shape;4689;p13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90" name="Google Shape;4690;p13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1" name="Google Shape;4691;p13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692" name="Google Shape;4692;p13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93" name="Google Shape;4693;p13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94" name="Google Shape;4694;p13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5" name="Google Shape;4695;p13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96" name="Google Shape;4696;p13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97" name="Google Shape;4697;p13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98" name="Google Shape;4698;p13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99" name="Google Shape;4699;p13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00" name="Google Shape;4700;p133"/>
          <p:cNvCxnSpPr>
            <a:endCxn id="469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01" name="Google Shape;4701;p13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2" name="Google Shape;4702;p13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3" name="Google Shape;4703;p13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04" name="Google Shape;4704;p133"/>
          <p:cNvCxnSpPr>
            <a:endCxn id="470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05" name="Google Shape;4705;p13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06" name="Google Shape;4706;p13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707" name="Google Shape;4707;p13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8" name="Google Shape;4708;p13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9" name="Google Shape;4709;p13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10" name="Google Shape;4710;p133"/>
          <p:cNvCxnSpPr>
            <a:endCxn id="470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11" name="Google Shape;4711;p13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712" name="Google Shape;4712;p13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13" name="Google Shape;4713;p133"/>
          <p:cNvCxnSpPr>
            <a:endCxn id="471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14" name="Google Shape;4714;p13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5" name="Google Shape;4715;p13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16" name="Google Shape;4716;p133"/>
          <p:cNvCxnSpPr>
            <a:endCxn id="471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17" name="Google Shape;4717;p13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8" name="Google Shape;4718;p13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9" name="Google Shape;4719;p13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720" name="Google Shape;4720;p133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21" name="Google Shape;4721;p133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22" name="Google Shape;4722;p133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3" name="Google Shape;4723;p133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24" name="Google Shape;4724;p133"/>
          <p:cNvCxnSpPr>
            <a:endCxn id="4723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25" name="Google Shape;4725;p133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6" name="Google Shape;4726;p133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727" name="Google Shape;4727;p133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8" name="Google Shape;4728;p133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05" name="Google Shape;305;p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Right Case</a:t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3580276" y="531600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2088360" y="737741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5108287" y="73774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971634" y="94884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2396024" y="1218718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311" name="Google Shape;311;p17"/>
          <p:cNvCxnSpPr/>
          <p:nvPr/>
        </p:nvCxnSpPr>
        <p:spPr>
          <a:xfrm flipH="1">
            <a:off x="2036144" y="8869331"/>
            <a:ext cx="438600" cy="651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" name="Google Shape;312;p17"/>
          <p:cNvCxnSpPr/>
          <p:nvPr/>
        </p:nvCxnSpPr>
        <p:spPr>
          <a:xfrm flipH="1">
            <a:off x="3279360" y="6725870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3" name="Google Shape;313;p17"/>
          <p:cNvCxnSpPr/>
          <p:nvPr/>
        </p:nvCxnSpPr>
        <p:spPr>
          <a:xfrm>
            <a:off x="4879687" y="664473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4" name="Google Shape;314;p17"/>
          <p:cNvCxnSpPr/>
          <p:nvPr/>
        </p:nvCxnSpPr>
        <p:spPr>
          <a:xfrm flipH="1">
            <a:off x="3033637" y="11078081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5" name="Google Shape;315;p17"/>
          <p:cNvSpPr/>
          <p:nvPr/>
        </p:nvSpPr>
        <p:spPr>
          <a:xfrm>
            <a:off x="3263350" y="960200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6" name="Google Shape;316;p17"/>
          <p:cNvCxnSpPr/>
          <p:nvPr/>
        </p:nvCxnSpPr>
        <p:spPr>
          <a:xfrm>
            <a:off x="3377965" y="8817014"/>
            <a:ext cx="631200" cy="7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7" name="Google Shape;317;p17"/>
          <p:cNvSpPr/>
          <p:nvPr/>
        </p:nvSpPr>
        <p:spPr>
          <a:xfrm>
            <a:off x="4781126" y="1222408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318" name="Google Shape;318;p17"/>
          <p:cNvCxnSpPr>
            <a:stCxn id="315" idx="5"/>
          </p:cNvCxnSpPr>
          <p:nvPr/>
        </p:nvCxnSpPr>
        <p:spPr>
          <a:xfrm>
            <a:off x="4536766" y="10875426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9" name="Google Shape;319;p17"/>
          <p:cNvSpPr txBox="1"/>
          <p:nvPr/>
        </p:nvSpPr>
        <p:spPr>
          <a:xfrm>
            <a:off x="2063570" y="979712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3490055" y="1255572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3920316" y="1254684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4231184" y="766432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2455611" y="981607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3486178" y="764647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2502357" y="558733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1524000" y="4079875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2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p1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734" name="Google Shape;4734;p13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735" name="Google Shape;4735;p13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6" name="Google Shape;4736;p13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737" name="Google Shape;4737;p13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38" name="Google Shape;4738;p13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39" name="Google Shape;4739;p13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0" name="Google Shape;4740;p13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741" name="Google Shape;4741;p13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742" name="Google Shape;4742;p13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43" name="Google Shape;4743;p134"/>
          <p:cNvCxnSpPr>
            <a:stCxn id="4736" idx="3"/>
            <a:endCxn id="473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44" name="Google Shape;4744;p134"/>
          <p:cNvCxnSpPr>
            <a:stCxn id="4737" idx="4"/>
            <a:endCxn id="473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45" name="Google Shape;4745;p13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46" name="Google Shape;4746;p13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47" name="Google Shape;4747;p13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48" name="Google Shape;4748;p134"/>
          <p:cNvCxnSpPr>
            <a:stCxn id="4736" idx="5"/>
            <a:endCxn id="473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49" name="Google Shape;4749;p13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750" name="Google Shape;4750;p13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1" name="Google Shape;4751;p13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2" name="Google Shape;4752;p13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3" name="Google Shape;4753;p13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54" name="Google Shape;4754;p134"/>
          <p:cNvCxnSpPr>
            <a:endCxn id="475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55" name="Google Shape;4755;p13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756" name="Google Shape;4756;p13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7" name="Google Shape;4757;p13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758" name="Google Shape;4758;p13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59" name="Google Shape;4759;p13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60" name="Google Shape;4760;p13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1" name="Google Shape;4761;p13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62" name="Google Shape;4762;p13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63" name="Google Shape;4763;p13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64" name="Google Shape;4764;p13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65" name="Google Shape;4765;p13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66" name="Google Shape;4766;p134"/>
          <p:cNvCxnSpPr>
            <a:endCxn id="476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67" name="Google Shape;4767;p13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8" name="Google Shape;4768;p13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9" name="Google Shape;4769;p13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70" name="Google Shape;4770;p134"/>
          <p:cNvCxnSpPr>
            <a:endCxn id="476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771" name="Google Shape;4771;p13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72" name="Google Shape;4772;p13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773" name="Google Shape;4773;p13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4" name="Google Shape;4774;p13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5" name="Google Shape;4775;p13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76" name="Google Shape;4776;p134"/>
          <p:cNvCxnSpPr>
            <a:endCxn id="477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77" name="Google Shape;4777;p13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778" name="Google Shape;4778;p13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79" name="Google Shape;4779;p134"/>
          <p:cNvCxnSpPr>
            <a:endCxn id="477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80" name="Google Shape;4780;p13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1" name="Google Shape;4781;p13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82" name="Google Shape;4782;p134"/>
          <p:cNvCxnSpPr>
            <a:endCxn id="478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83" name="Google Shape;4783;p13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4" name="Google Shape;4784;p13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5" name="Google Shape;4785;p13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s”</a:t>
            </a:r>
            <a:endParaRPr/>
          </a:p>
        </p:txBody>
      </p:sp>
      <p:cxnSp>
        <p:nvCxnSpPr>
          <p:cNvPr id="4786" name="Google Shape;4786;p134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87" name="Google Shape;4787;p134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88" name="Google Shape;4788;p134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9" name="Google Shape;4789;p134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90" name="Google Shape;4790;p134"/>
          <p:cNvCxnSpPr>
            <a:endCxn id="4789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91" name="Google Shape;4791;p134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2" name="Google Shape;4792;p134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793" name="Google Shape;4793;p134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4" name="Google Shape;4794;p134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8" name="Shape 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Google Shape;4799;p13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800" name="Google Shape;4800;p13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801" name="Google Shape;4801;p13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2" name="Google Shape;4802;p13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803" name="Google Shape;4803;p13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4" name="Google Shape;4804;p13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5" name="Google Shape;4805;p13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6" name="Google Shape;4806;p13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07" name="Google Shape;4807;p13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08" name="Google Shape;4808;p13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09" name="Google Shape;4809;p135"/>
          <p:cNvCxnSpPr>
            <a:stCxn id="4802" idx="3"/>
            <a:endCxn id="480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10" name="Google Shape;4810;p135"/>
          <p:cNvCxnSpPr>
            <a:stCxn id="4803" idx="4"/>
            <a:endCxn id="480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11" name="Google Shape;4811;p13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12" name="Google Shape;4812;p13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13" name="Google Shape;4813;p13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14" name="Google Shape;4814;p135"/>
          <p:cNvCxnSpPr>
            <a:stCxn id="4802" idx="5"/>
            <a:endCxn id="480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15" name="Google Shape;4815;p13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16" name="Google Shape;4816;p13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7" name="Google Shape;4817;p13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8" name="Google Shape;4818;p13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9" name="Google Shape;4819;p13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20" name="Google Shape;4820;p135"/>
          <p:cNvCxnSpPr>
            <a:endCxn id="481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21" name="Google Shape;4821;p13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822" name="Google Shape;4822;p13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3" name="Google Shape;4823;p13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824" name="Google Shape;4824;p13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25" name="Google Shape;4825;p13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26" name="Google Shape;4826;p13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7" name="Google Shape;4827;p13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28" name="Google Shape;4828;p13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29" name="Google Shape;4829;p13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30" name="Google Shape;4830;p13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31" name="Google Shape;4831;p13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32" name="Google Shape;4832;p135"/>
          <p:cNvCxnSpPr>
            <a:endCxn id="483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33" name="Google Shape;4833;p13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4" name="Google Shape;4834;p13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5" name="Google Shape;4835;p13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36" name="Google Shape;4836;p135"/>
          <p:cNvCxnSpPr>
            <a:endCxn id="483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37" name="Google Shape;4837;p13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38" name="Google Shape;4838;p13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39" name="Google Shape;4839;p13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0" name="Google Shape;4840;p13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1" name="Google Shape;4841;p13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42" name="Google Shape;4842;p135"/>
          <p:cNvCxnSpPr>
            <a:endCxn id="484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43" name="Google Shape;4843;p13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844" name="Google Shape;4844;p13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45" name="Google Shape;4845;p135"/>
          <p:cNvCxnSpPr>
            <a:endCxn id="484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46" name="Google Shape;4846;p13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7" name="Google Shape;4847;p13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48" name="Google Shape;4848;p135"/>
          <p:cNvCxnSpPr>
            <a:endCxn id="484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49" name="Google Shape;4849;p13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0" name="Google Shape;4850;p13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1" name="Google Shape;4851;p13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852" name="Google Shape;4852;p135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53" name="Google Shape;4853;p135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54" name="Google Shape;4854;p135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5" name="Google Shape;4855;p135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56" name="Google Shape;4856;p135"/>
          <p:cNvCxnSpPr>
            <a:endCxn id="4855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57" name="Google Shape;4857;p135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8" name="Google Shape;4858;p135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59" name="Google Shape;4859;p135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0" name="Google Shape;4860;p135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4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p13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866" name="Google Shape;4866;p13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867" name="Google Shape;4867;p13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8" name="Google Shape;4868;p13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869" name="Google Shape;4869;p13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0" name="Google Shape;4870;p13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1" name="Google Shape;4871;p13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2" name="Google Shape;4872;p13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73" name="Google Shape;4873;p13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74" name="Google Shape;4874;p13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75" name="Google Shape;4875;p136"/>
          <p:cNvCxnSpPr>
            <a:stCxn id="4868" idx="3"/>
            <a:endCxn id="4869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76" name="Google Shape;4876;p136"/>
          <p:cNvCxnSpPr>
            <a:stCxn id="4869" idx="4"/>
            <a:endCxn id="4871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77" name="Google Shape;4877;p13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78" name="Google Shape;4878;p13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79" name="Google Shape;4879;p13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80" name="Google Shape;4880;p136"/>
          <p:cNvCxnSpPr>
            <a:stCxn id="4868" idx="5"/>
            <a:endCxn id="4870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81" name="Google Shape;4881;p13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82" name="Google Shape;4882;p13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3" name="Google Shape;4883;p13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4" name="Google Shape;4884;p13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5" name="Google Shape;4885;p13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86" name="Google Shape;4886;p136"/>
          <p:cNvCxnSpPr>
            <a:endCxn id="4885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87" name="Google Shape;4887;p13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888" name="Google Shape;4888;p13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9" name="Google Shape;4889;p13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890" name="Google Shape;4890;p13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91" name="Google Shape;4891;p13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92" name="Google Shape;4892;p13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Google Shape;4893;p13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94" name="Google Shape;4894;p13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95" name="Google Shape;4895;p13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96" name="Google Shape;4896;p13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97" name="Google Shape;4897;p13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98" name="Google Shape;4898;p136"/>
          <p:cNvCxnSpPr>
            <a:endCxn id="489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99" name="Google Shape;4899;p13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0" name="Google Shape;4900;p13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1" name="Google Shape;4901;p13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02" name="Google Shape;4902;p136"/>
          <p:cNvCxnSpPr>
            <a:endCxn id="490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03" name="Google Shape;4903;p13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04" name="Google Shape;4904;p13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905" name="Google Shape;4905;p13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6" name="Google Shape;4906;p13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7" name="Google Shape;4907;p13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08" name="Google Shape;4908;p136"/>
          <p:cNvCxnSpPr>
            <a:endCxn id="490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09" name="Google Shape;4909;p13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910" name="Google Shape;4910;p13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11" name="Google Shape;4911;p136"/>
          <p:cNvCxnSpPr>
            <a:endCxn id="491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12" name="Google Shape;4912;p13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3" name="Google Shape;4913;p13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14" name="Google Shape;4914;p136"/>
          <p:cNvCxnSpPr>
            <a:endCxn id="491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15" name="Google Shape;4915;p13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6" name="Google Shape;4916;p13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7" name="Google Shape;4917;p13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918" name="Google Shape;4918;p136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19" name="Google Shape;4919;p136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20" name="Google Shape;4920;p136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1" name="Google Shape;4921;p136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22" name="Google Shape;4922;p136"/>
          <p:cNvCxnSpPr>
            <a:endCxn id="4921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23" name="Google Shape;4923;p136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4" name="Google Shape;4924;p136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925" name="Google Shape;4925;p136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6" name="Google Shape;4926;p136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0" name="Shape 4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1" name="Google Shape;4931;p13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932" name="Google Shape;4932;p13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4933" name="Google Shape;4933;p13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4" name="Google Shape;4934;p13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935" name="Google Shape;4935;p13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6" name="Google Shape;4936;p13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7" name="Google Shape;4937;p13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8" name="Google Shape;4938;p13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939" name="Google Shape;4939;p13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940" name="Google Shape;4940;p13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41" name="Google Shape;4941;p137"/>
          <p:cNvCxnSpPr>
            <a:stCxn id="4934" idx="3"/>
            <a:endCxn id="4935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42" name="Google Shape;4942;p137"/>
          <p:cNvCxnSpPr>
            <a:stCxn id="4935" idx="4"/>
            <a:endCxn id="4937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43" name="Google Shape;4943;p13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44" name="Google Shape;4944;p13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45" name="Google Shape;4945;p13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46" name="Google Shape;4946;p137"/>
          <p:cNvCxnSpPr>
            <a:stCxn id="4934" idx="5"/>
            <a:endCxn id="4936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47" name="Google Shape;4947;p13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948" name="Google Shape;4948;p13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9" name="Google Shape;4949;p13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0" name="Google Shape;4950;p13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1" name="Google Shape;4951;p13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52" name="Google Shape;4952;p137"/>
          <p:cNvCxnSpPr>
            <a:endCxn id="4951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53" name="Google Shape;4953;p13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954" name="Google Shape;4954;p13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5" name="Google Shape;4955;p13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956" name="Google Shape;4956;p13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57" name="Google Shape;4957;p13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58" name="Google Shape;4958;p13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59" name="Google Shape;4959;p13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60" name="Google Shape;4960;p13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61" name="Google Shape;4961;p137"/>
          <p:cNvCxnSpPr>
            <a:endCxn id="4960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62" name="Google Shape;4962;p13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3" name="Google Shape;4963;p13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4" name="Google Shape;4964;p13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65" name="Google Shape;4965;p137"/>
          <p:cNvCxnSpPr>
            <a:endCxn id="4964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66" name="Google Shape;4966;p13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67" name="Google Shape;4967;p13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968" name="Google Shape;4968;p13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9" name="Google Shape;4969;p13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0" name="Google Shape;4970;p13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71" name="Google Shape;4971;p137"/>
          <p:cNvCxnSpPr>
            <a:endCxn id="4970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72" name="Google Shape;4972;p13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973" name="Google Shape;4973;p13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74" name="Google Shape;4974;p137"/>
          <p:cNvCxnSpPr>
            <a:endCxn id="4973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75" name="Google Shape;4975;p13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6" name="Google Shape;4976;p13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77" name="Google Shape;4977;p137"/>
          <p:cNvCxnSpPr>
            <a:endCxn id="4976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78" name="Google Shape;4978;p13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9" name="Google Shape;4979;p13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0" name="Google Shape;4980;p13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981" name="Google Shape;4981;p137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82" name="Google Shape;4982;p137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3" name="Google Shape;4983;p137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4" name="Google Shape;4984;p137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85" name="Google Shape;4985;p137"/>
          <p:cNvCxnSpPr>
            <a:endCxn id="4984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86" name="Google Shape;4986;p137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7" name="Google Shape;4987;p137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988" name="Google Shape;4988;p137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9" name="Google Shape;4989;p137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3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p13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Set `current` to root.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For each letter in the word, move current to the pointer for that letter in the current node.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lphaLcPeriod"/>
            </a:pPr>
            <a:r>
              <a:rPr lang="en-US" sz="5500"/>
              <a:t>If a null pointer is encountered, return (the word was already not in the trie).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When the end of the word is reached, toggle leaf on the current node to false.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Retracing the path backwards, while the current node is not a leaf and has no children, delete the current node.</a:t>
            </a:r>
            <a:endParaRPr/>
          </a:p>
        </p:txBody>
      </p:sp>
      <p:sp>
        <p:nvSpPr>
          <p:cNvPr id="4995" name="Google Shape;4995;p1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996" name="Google Shape;4996;p1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0" name="Shape 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1" name="Google Shape;5001;p13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 vector&lt;Node *&gt; letters;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Node()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	letters = vector&lt;Node *&gt;(26, nullptr);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5002" name="Google Shape;5002;p1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5003" name="Google Shape;5003;p13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7" name="Shape 5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8" name="Google Shape;5008;p1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5009" name="Google Shape;5009;p14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(Time)</a:t>
            </a:r>
            <a:endParaRPr/>
          </a:p>
        </p:txBody>
      </p:sp>
      <p:graphicFrame>
        <p:nvGraphicFramePr>
          <p:cNvPr id="5010" name="Google Shape;5010;p140"/>
          <p:cNvGraphicFramePr/>
          <p:nvPr/>
        </p:nvGraphicFramePr>
        <p:xfrm>
          <a:off x="1524000" y="5439833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{B8D63994-F7C4-49BC-A18D-A5D62D7B581D}</a:tableStyleId>
              </a:tblPr>
              <a:tblGrid>
                <a:gridCol w="7112000"/>
                <a:gridCol w="7112000"/>
                <a:gridCol w="7112000"/>
              </a:tblGrid>
              <a:tr h="181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words in trie)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m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letters in word)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Lookup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4" name="Shape 5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5" name="Google Shape;5015;p1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5016" name="Google Shape;5016;p14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(Time)</a:t>
            </a:r>
            <a:endParaRPr/>
          </a:p>
        </p:txBody>
      </p:sp>
      <p:graphicFrame>
        <p:nvGraphicFramePr>
          <p:cNvPr id="5017" name="Google Shape;5017;p141"/>
          <p:cNvGraphicFramePr/>
          <p:nvPr/>
        </p:nvGraphicFramePr>
        <p:xfrm>
          <a:off x="1524000" y="5439833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{B8D63994-F7C4-49BC-A18D-A5D62D7B581D}</a:tableStyleId>
              </a:tblPr>
              <a:tblGrid>
                <a:gridCol w="7112000"/>
                <a:gridCol w="7112000"/>
                <a:gridCol w="7112000"/>
              </a:tblGrid>
              <a:tr h="181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words in trie)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m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letters in word)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Lookup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1" name="Shape 5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" name="Google Shape;5022;p14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Dictionaries (faster lookup &amp; more space-efficient than maps)</a:t>
            </a:r>
            <a:endParaRPr/>
          </a:p>
        </p:txBody>
      </p:sp>
      <p:sp>
        <p:nvSpPr>
          <p:cNvPr id="5023" name="Google Shape;5023;p14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5024" name="Google Shape;5024;p14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8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p14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Dictionaries (faster lookup &amp; more space-efficient than map data structures)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Prefix matching (e.g., autocomplete)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Approximate matching (e.g., spell check)</a:t>
            </a:r>
            <a:endParaRPr/>
          </a:p>
        </p:txBody>
      </p:sp>
      <p:sp>
        <p:nvSpPr>
          <p:cNvPr id="5030" name="Google Shape;5030;p1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5031" name="Google Shape;5031;p1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1524000" y="4079875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33" name="Google Shape;333;p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Right Case</a:t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3580276" y="531600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2088360" y="737741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5108287" y="73774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971634" y="94884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2396024" y="1218718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339" name="Google Shape;339;p18"/>
          <p:cNvCxnSpPr/>
          <p:nvPr/>
        </p:nvCxnSpPr>
        <p:spPr>
          <a:xfrm flipH="1">
            <a:off x="2036144" y="8869331"/>
            <a:ext cx="438600" cy="651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0" name="Google Shape;340;p18"/>
          <p:cNvCxnSpPr/>
          <p:nvPr/>
        </p:nvCxnSpPr>
        <p:spPr>
          <a:xfrm flipH="1">
            <a:off x="3279360" y="6725870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1" name="Google Shape;341;p18"/>
          <p:cNvCxnSpPr/>
          <p:nvPr/>
        </p:nvCxnSpPr>
        <p:spPr>
          <a:xfrm>
            <a:off x="4879687" y="664473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2" name="Google Shape;342;p18"/>
          <p:cNvCxnSpPr/>
          <p:nvPr/>
        </p:nvCxnSpPr>
        <p:spPr>
          <a:xfrm flipH="1">
            <a:off x="3033637" y="11078081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3" name="Google Shape;343;p18"/>
          <p:cNvSpPr/>
          <p:nvPr/>
        </p:nvSpPr>
        <p:spPr>
          <a:xfrm>
            <a:off x="3263350" y="960200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4" name="Google Shape;344;p18"/>
          <p:cNvCxnSpPr/>
          <p:nvPr/>
        </p:nvCxnSpPr>
        <p:spPr>
          <a:xfrm>
            <a:off x="3377965" y="8817014"/>
            <a:ext cx="631200" cy="7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5" name="Google Shape;345;p18"/>
          <p:cNvSpPr/>
          <p:nvPr/>
        </p:nvSpPr>
        <p:spPr>
          <a:xfrm>
            <a:off x="4781126" y="1222408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346" name="Google Shape;346;p18"/>
          <p:cNvCxnSpPr>
            <a:stCxn id="343" idx="5"/>
          </p:cNvCxnSpPr>
          <p:nvPr/>
        </p:nvCxnSpPr>
        <p:spPr>
          <a:xfrm>
            <a:off x="4536766" y="10875426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7" name="Google Shape;347;p18"/>
          <p:cNvSpPr txBox="1"/>
          <p:nvPr/>
        </p:nvSpPr>
        <p:spPr>
          <a:xfrm>
            <a:off x="2063570" y="979712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3490055" y="1255572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3920316" y="1254684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>
            <a:off x="4231184" y="766432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>
            <a:off x="2455611" y="981607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2" name="Google Shape;352;p18"/>
          <p:cNvSpPr txBox="1"/>
          <p:nvPr/>
        </p:nvSpPr>
        <p:spPr>
          <a:xfrm>
            <a:off x="3486178" y="764647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53" name="Google Shape;353;p18"/>
          <p:cNvSpPr txBox="1"/>
          <p:nvPr/>
        </p:nvSpPr>
        <p:spPr>
          <a:xfrm>
            <a:off x="2502357" y="558733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5816936" y="920127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5175864" y="997475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b</a:t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12054538" y="523395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562622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13582548" y="729536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8423865" y="1210513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10870286" y="1210513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361" name="Google Shape;361;p18"/>
          <p:cNvCxnSpPr/>
          <p:nvPr/>
        </p:nvCxnSpPr>
        <p:spPr>
          <a:xfrm flipH="1">
            <a:off x="9169793" y="1085309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2" name="Google Shape;362;p18"/>
          <p:cNvCxnSpPr/>
          <p:nvPr/>
        </p:nvCxnSpPr>
        <p:spPr>
          <a:xfrm flipH="1">
            <a:off x="11753622" y="6643819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3" name="Google Shape;363;p18"/>
          <p:cNvCxnSpPr/>
          <p:nvPr/>
        </p:nvCxnSpPr>
        <p:spPr>
          <a:xfrm>
            <a:off x="13353948" y="6562686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4" name="Google Shape;364;p18"/>
          <p:cNvCxnSpPr/>
          <p:nvPr/>
        </p:nvCxnSpPr>
        <p:spPr>
          <a:xfrm>
            <a:off x="10980577" y="1085309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5" name="Google Shape;365;p18"/>
          <p:cNvSpPr/>
          <p:nvPr/>
        </p:nvSpPr>
        <p:spPr>
          <a:xfrm>
            <a:off x="9816664" y="950411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6" name="Google Shape;366;p18"/>
          <p:cNvCxnSpPr/>
          <p:nvPr/>
        </p:nvCxnSpPr>
        <p:spPr>
          <a:xfrm flipH="1">
            <a:off x="10562677" y="8787280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7" name="Google Shape;367;p18"/>
          <p:cNvSpPr/>
          <p:nvPr/>
        </p:nvSpPr>
        <p:spPr>
          <a:xfrm>
            <a:off x="12126728" y="937410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368" name="Google Shape;368;p18"/>
          <p:cNvCxnSpPr/>
          <p:nvPr/>
        </p:nvCxnSpPr>
        <p:spPr>
          <a:xfrm>
            <a:off x="11898128" y="864142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9" name="Google Shape;369;p18"/>
          <p:cNvSpPr txBox="1"/>
          <p:nvPr/>
        </p:nvSpPr>
        <p:spPr>
          <a:xfrm>
            <a:off x="9541702" y="1243068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10010412" y="1241436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>
            <a:off x="11321931" y="969562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12525261" y="769309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10969207" y="968582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11714207" y="773089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11008285" y="553844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6" name="Google Shape;376;p18"/>
          <p:cNvSpPr txBox="1"/>
          <p:nvPr/>
        </p:nvSpPr>
        <p:spPr>
          <a:xfrm>
            <a:off x="9638837" y="4070826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Left Case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5" name="Shape 5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Google Shape;5036;p14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Work on homework 3.  This is a great time to finish up AVL trees since it’s fresh.</a:t>
            </a:r>
            <a:endParaRPr sz="6000"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/>
              <a:t>If you’re done already, you can work on extra credit problems!</a:t>
            </a:r>
            <a:endParaRPr sz="6000"/>
          </a:p>
        </p:txBody>
      </p:sp>
      <p:sp>
        <p:nvSpPr>
          <p:cNvPr id="5037" name="Google Shape;5037;p1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Break!</a:t>
            </a:r>
            <a:endParaRPr/>
          </a:p>
        </p:txBody>
      </p:sp>
      <p:sp>
        <p:nvSpPr>
          <p:cNvPr id="5038" name="Google Shape;5038;p14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afterwards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idx="1" type="body"/>
          </p:nvPr>
        </p:nvSpPr>
        <p:spPr>
          <a:xfrm>
            <a:off x="1524000" y="4079875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  <p:sp>
        <p:nvSpPr>
          <p:cNvPr id="382" name="Google Shape;382;p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83" name="Google Shape;383;p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Right Case</a:t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3580276" y="531600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2088360" y="737741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5108287" y="73774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971634" y="94884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2396024" y="1218718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389" name="Google Shape;389;p19"/>
          <p:cNvCxnSpPr/>
          <p:nvPr/>
        </p:nvCxnSpPr>
        <p:spPr>
          <a:xfrm flipH="1">
            <a:off x="2036144" y="8869331"/>
            <a:ext cx="438600" cy="651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0" name="Google Shape;390;p19"/>
          <p:cNvCxnSpPr/>
          <p:nvPr/>
        </p:nvCxnSpPr>
        <p:spPr>
          <a:xfrm flipH="1">
            <a:off x="3279360" y="6725870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1" name="Google Shape;391;p19"/>
          <p:cNvCxnSpPr/>
          <p:nvPr/>
        </p:nvCxnSpPr>
        <p:spPr>
          <a:xfrm>
            <a:off x="4879687" y="664473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2" name="Google Shape;392;p19"/>
          <p:cNvCxnSpPr/>
          <p:nvPr/>
        </p:nvCxnSpPr>
        <p:spPr>
          <a:xfrm flipH="1">
            <a:off x="3033637" y="11078081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3" name="Google Shape;393;p19"/>
          <p:cNvSpPr/>
          <p:nvPr/>
        </p:nvSpPr>
        <p:spPr>
          <a:xfrm>
            <a:off x="3263350" y="960200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4" name="Google Shape;394;p19"/>
          <p:cNvCxnSpPr/>
          <p:nvPr/>
        </p:nvCxnSpPr>
        <p:spPr>
          <a:xfrm>
            <a:off x="3377965" y="8817014"/>
            <a:ext cx="631200" cy="7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5" name="Google Shape;395;p19"/>
          <p:cNvSpPr/>
          <p:nvPr/>
        </p:nvSpPr>
        <p:spPr>
          <a:xfrm>
            <a:off x="4781126" y="1222408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396" name="Google Shape;396;p19"/>
          <p:cNvCxnSpPr>
            <a:stCxn id="393" idx="5"/>
          </p:cNvCxnSpPr>
          <p:nvPr/>
        </p:nvCxnSpPr>
        <p:spPr>
          <a:xfrm>
            <a:off x="4536766" y="10875426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7" name="Google Shape;397;p19"/>
          <p:cNvSpPr txBox="1"/>
          <p:nvPr/>
        </p:nvSpPr>
        <p:spPr>
          <a:xfrm>
            <a:off x="2063570" y="979712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3490055" y="1255572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9" name="Google Shape;399;p19"/>
          <p:cNvSpPr txBox="1"/>
          <p:nvPr/>
        </p:nvSpPr>
        <p:spPr>
          <a:xfrm>
            <a:off x="3920316" y="1254684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0" name="Google Shape;400;p19"/>
          <p:cNvSpPr txBox="1"/>
          <p:nvPr/>
        </p:nvSpPr>
        <p:spPr>
          <a:xfrm>
            <a:off x="4231184" y="766432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1" name="Google Shape;401;p19"/>
          <p:cNvSpPr txBox="1"/>
          <p:nvPr/>
        </p:nvSpPr>
        <p:spPr>
          <a:xfrm>
            <a:off x="2455611" y="981607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2" name="Google Shape;402;p19"/>
          <p:cNvSpPr txBox="1"/>
          <p:nvPr/>
        </p:nvSpPr>
        <p:spPr>
          <a:xfrm>
            <a:off x="3486178" y="764647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2502357" y="558733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4" name="Google Shape;404;p19"/>
          <p:cNvSpPr/>
          <p:nvPr/>
        </p:nvSpPr>
        <p:spPr>
          <a:xfrm>
            <a:off x="5816936" y="920127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5175864" y="997475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b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12054538" y="523395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10562622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13582548" y="729536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8423865" y="1210513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10870286" y="1210513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411" name="Google Shape;411;p19"/>
          <p:cNvCxnSpPr/>
          <p:nvPr/>
        </p:nvCxnSpPr>
        <p:spPr>
          <a:xfrm flipH="1">
            <a:off x="9169793" y="1085309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2" name="Google Shape;412;p19"/>
          <p:cNvCxnSpPr/>
          <p:nvPr/>
        </p:nvCxnSpPr>
        <p:spPr>
          <a:xfrm flipH="1">
            <a:off x="11753622" y="6643819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3" name="Google Shape;413;p19"/>
          <p:cNvCxnSpPr/>
          <p:nvPr/>
        </p:nvCxnSpPr>
        <p:spPr>
          <a:xfrm>
            <a:off x="13353948" y="6562686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4" name="Google Shape;414;p19"/>
          <p:cNvCxnSpPr/>
          <p:nvPr/>
        </p:nvCxnSpPr>
        <p:spPr>
          <a:xfrm>
            <a:off x="10980577" y="1085309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5" name="Google Shape;415;p19"/>
          <p:cNvSpPr/>
          <p:nvPr/>
        </p:nvSpPr>
        <p:spPr>
          <a:xfrm>
            <a:off x="9816664" y="950411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cxnSp>
        <p:nvCxnSpPr>
          <p:cNvPr id="416" name="Google Shape;416;p19"/>
          <p:cNvCxnSpPr/>
          <p:nvPr/>
        </p:nvCxnSpPr>
        <p:spPr>
          <a:xfrm flipH="1">
            <a:off x="10562677" y="8787280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7" name="Google Shape;417;p19"/>
          <p:cNvSpPr/>
          <p:nvPr/>
        </p:nvSpPr>
        <p:spPr>
          <a:xfrm>
            <a:off x="12126728" y="937410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418" name="Google Shape;418;p19"/>
          <p:cNvCxnSpPr/>
          <p:nvPr/>
        </p:nvCxnSpPr>
        <p:spPr>
          <a:xfrm>
            <a:off x="11898128" y="864142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9" name="Google Shape;419;p19"/>
          <p:cNvSpPr txBox="1"/>
          <p:nvPr/>
        </p:nvSpPr>
        <p:spPr>
          <a:xfrm>
            <a:off x="9541702" y="1243068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0" name="Google Shape;420;p19"/>
          <p:cNvSpPr txBox="1"/>
          <p:nvPr/>
        </p:nvSpPr>
        <p:spPr>
          <a:xfrm>
            <a:off x="10010412" y="1241436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1" name="Google Shape;421;p19"/>
          <p:cNvSpPr txBox="1"/>
          <p:nvPr/>
        </p:nvSpPr>
        <p:spPr>
          <a:xfrm>
            <a:off x="11321931" y="969562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2" name="Google Shape;422;p19"/>
          <p:cNvSpPr txBox="1"/>
          <p:nvPr/>
        </p:nvSpPr>
        <p:spPr>
          <a:xfrm>
            <a:off x="12525261" y="769309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3" name="Google Shape;423;p19"/>
          <p:cNvSpPr txBox="1"/>
          <p:nvPr/>
        </p:nvSpPr>
        <p:spPr>
          <a:xfrm>
            <a:off x="10969207" y="968582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4" name="Google Shape;424;p19"/>
          <p:cNvSpPr txBox="1"/>
          <p:nvPr/>
        </p:nvSpPr>
        <p:spPr>
          <a:xfrm>
            <a:off x="11714207" y="773089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5" name="Google Shape;425;p19"/>
          <p:cNvSpPr txBox="1"/>
          <p:nvPr/>
        </p:nvSpPr>
        <p:spPr>
          <a:xfrm>
            <a:off x="11008285" y="553844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6" name="Google Shape;426;p19"/>
          <p:cNvSpPr txBox="1"/>
          <p:nvPr/>
        </p:nvSpPr>
        <p:spPr>
          <a:xfrm>
            <a:off x="9638837" y="4070826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Left Case</a:t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12699977" y="11522347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8" name="Google Shape;428;p19"/>
          <p:cNvSpPr/>
          <p:nvPr/>
        </p:nvSpPr>
        <p:spPr>
          <a:xfrm>
            <a:off x="21143845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>
            <a:off x="19285906" y="515092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22471627" y="993116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15694105" y="989638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18140527" y="989638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433" name="Google Shape;433;p19"/>
          <p:cNvCxnSpPr/>
          <p:nvPr/>
        </p:nvCxnSpPr>
        <p:spPr>
          <a:xfrm flipH="1">
            <a:off x="16440033" y="864434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4" name="Google Shape;434;p19"/>
          <p:cNvCxnSpPr>
            <a:endCxn id="435" idx="0"/>
          </p:cNvCxnSpPr>
          <p:nvPr/>
        </p:nvCxnSpPr>
        <p:spPr>
          <a:xfrm flipH="1">
            <a:off x="20523034" y="872550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6" name="Google Shape;436;p19"/>
          <p:cNvCxnSpPr>
            <a:endCxn id="430" idx="0"/>
          </p:cNvCxnSpPr>
          <p:nvPr/>
        </p:nvCxnSpPr>
        <p:spPr>
          <a:xfrm>
            <a:off x="22377877" y="864446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7" name="Google Shape;437;p19"/>
          <p:cNvCxnSpPr/>
          <p:nvPr/>
        </p:nvCxnSpPr>
        <p:spPr>
          <a:xfrm>
            <a:off x="18250817" y="864434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8" name="Google Shape;438;p19"/>
          <p:cNvSpPr/>
          <p:nvPr/>
        </p:nvSpPr>
        <p:spPr>
          <a:xfrm>
            <a:off x="17086905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cxnSp>
        <p:nvCxnSpPr>
          <p:cNvPr id="439" name="Google Shape;439;p19"/>
          <p:cNvCxnSpPr/>
          <p:nvPr/>
        </p:nvCxnSpPr>
        <p:spPr>
          <a:xfrm flipH="1">
            <a:off x="17833006" y="6245388"/>
            <a:ext cx="1452900" cy="98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5" name="Google Shape;435;p19"/>
          <p:cNvSpPr/>
          <p:nvPr/>
        </p:nvSpPr>
        <p:spPr>
          <a:xfrm>
            <a:off x="19777084" y="995760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440" name="Google Shape;440;p19"/>
          <p:cNvCxnSpPr/>
          <p:nvPr/>
        </p:nvCxnSpPr>
        <p:spPr>
          <a:xfrm>
            <a:off x="20687144" y="6416287"/>
            <a:ext cx="966300" cy="82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1" name="Google Shape;441;p19"/>
          <p:cNvSpPr txBox="1"/>
          <p:nvPr/>
        </p:nvSpPr>
        <p:spPr>
          <a:xfrm>
            <a:off x="16811942" y="1022193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2" name="Google Shape;442;p19"/>
          <p:cNvSpPr txBox="1"/>
          <p:nvPr/>
        </p:nvSpPr>
        <p:spPr>
          <a:xfrm>
            <a:off x="17280652" y="1020561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3" name="Google Shape;443;p19"/>
          <p:cNvSpPr txBox="1"/>
          <p:nvPr/>
        </p:nvSpPr>
        <p:spPr>
          <a:xfrm>
            <a:off x="18378063" y="767231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20942444" y="1022948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5" name="Google Shape;445;p19"/>
          <p:cNvSpPr txBox="1"/>
          <p:nvPr/>
        </p:nvSpPr>
        <p:spPr>
          <a:xfrm>
            <a:off x="21615547" y="102191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6" name="Google Shape;446;p19"/>
          <p:cNvSpPr txBox="1"/>
          <p:nvPr/>
        </p:nvSpPr>
        <p:spPr>
          <a:xfrm>
            <a:off x="17906548" y="533019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7" name="Google Shape;447;p19"/>
          <p:cNvSpPr txBox="1"/>
          <p:nvPr/>
        </p:nvSpPr>
        <p:spPr>
          <a:xfrm>
            <a:off x="20262906" y="768437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8" name="Google Shape;448;p19"/>
          <p:cNvSpPr txBox="1"/>
          <p:nvPr/>
        </p:nvSpPr>
        <p:spPr>
          <a:xfrm>
            <a:off x="12025870" y="1237815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454" name="Google Shape;454;p2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Right Case</a:t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2245632" y="530392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574140" y="744029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5813716" y="1222408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746479" y="738718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1725629" y="942962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460" name="Google Shape;460;p20"/>
          <p:cNvCxnSpPr>
            <a:stCxn id="456" idx="5"/>
          </p:cNvCxnSpPr>
          <p:nvPr/>
        </p:nvCxnSpPr>
        <p:spPr>
          <a:xfrm>
            <a:off x="4847556" y="8713712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1" name="Google Shape;461;p20"/>
          <p:cNvCxnSpPr/>
          <p:nvPr/>
        </p:nvCxnSpPr>
        <p:spPr>
          <a:xfrm flipH="1">
            <a:off x="1944716" y="671378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2" name="Google Shape;462;p20"/>
          <p:cNvCxnSpPr/>
          <p:nvPr/>
        </p:nvCxnSpPr>
        <p:spPr>
          <a:xfrm>
            <a:off x="3545043" y="663265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3" name="Google Shape;463;p20"/>
          <p:cNvCxnSpPr/>
          <p:nvPr/>
        </p:nvCxnSpPr>
        <p:spPr>
          <a:xfrm flipH="1">
            <a:off x="4529862" y="10833166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4" name="Google Shape;464;p20"/>
          <p:cNvSpPr/>
          <p:nvPr/>
        </p:nvSpPr>
        <p:spPr>
          <a:xfrm>
            <a:off x="4872213" y="939848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5" name="Google Shape;465;p20"/>
          <p:cNvCxnSpPr>
            <a:stCxn id="456" idx="3"/>
          </p:cNvCxnSpPr>
          <p:nvPr/>
        </p:nvCxnSpPr>
        <p:spPr>
          <a:xfrm flipH="1">
            <a:off x="2911824" y="8713712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6" name="Google Shape;466;p20"/>
          <p:cNvCxnSpPr>
            <a:endCxn id="457" idx="0"/>
          </p:cNvCxnSpPr>
          <p:nvPr/>
        </p:nvCxnSpPr>
        <p:spPr>
          <a:xfrm>
            <a:off x="5960866" y="1086328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7" name="Google Shape;467;p20"/>
          <p:cNvSpPr txBox="1"/>
          <p:nvPr/>
        </p:nvSpPr>
        <p:spPr>
          <a:xfrm>
            <a:off x="5044426" y="1259912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8" name="Google Shape;468;p20"/>
          <p:cNvSpPr txBox="1"/>
          <p:nvPr/>
        </p:nvSpPr>
        <p:spPr>
          <a:xfrm>
            <a:off x="3921963" y="974046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4661225" y="125902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0" name="Google Shape;470;p20"/>
          <p:cNvSpPr txBox="1"/>
          <p:nvPr/>
        </p:nvSpPr>
        <p:spPr>
          <a:xfrm>
            <a:off x="2590447" y="765381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471" name="Google Shape;471;p20"/>
          <p:cNvSpPr txBox="1"/>
          <p:nvPr/>
        </p:nvSpPr>
        <p:spPr>
          <a:xfrm>
            <a:off x="2911816" y="972760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2" name="Google Shape;472;p20"/>
          <p:cNvSpPr txBox="1"/>
          <p:nvPr/>
        </p:nvSpPr>
        <p:spPr>
          <a:xfrm>
            <a:off x="1957973" y="767007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3" name="Google Shape;473;p20"/>
          <p:cNvSpPr txBox="1"/>
          <p:nvPr/>
        </p:nvSpPr>
        <p:spPr>
          <a:xfrm>
            <a:off x="3545043" y="550942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3490715" y="1221577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480" name="Google Shape;480;p2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Right Case</a:t>
            </a:r>
            <a:endParaRPr/>
          </a:p>
        </p:txBody>
      </p:sp>
      <p:sp>
        <p:nvSpPr>
          <p:cNvPr id="481" name="Google Shape;481;p21"/>
          <p:cNvSpPr/>
          <p:nvPr/>
        </p:nvSpPr>
        <p:spPr>
          <a:xfrm>
            <a:off x="2245632" y="530392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3574140" y="744029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483" name="Google Shape;483;p21"/>
          <p:cNvSpPr/>
          <p:nvPr/>
        </p:nvSpPr>
        <p:spPr>
          <a:xfrm>
            <a:off x="5813716" y="1222408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484" name="Google Shape;484;p21"/>
          <p:cNvSpPr/>
          <p:nvPr/>
        </p:nvSpPr>
        <p:spPr>
          <a:xfrm>
            <a:off x="746479" y="738718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1725629" y="942962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486" name="Google Shape;486;p21"/>
          <p:cNvCxnSpPr>
            <a:stCxn id="482" idx="5"/>
          </p:cNvCxnSpPr>
          <p:nvPr/>
        </p:nvCxnSpPr>
        <p:spPr>
          <a:xfrm>
            <a:off x="4847556" y="8713712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7" name="Google Shape;487;p21"/>
          <p:cNvCxnSpPr/>
          <p:nvPr/>
        </p:nvCxnSpPr>
        <p:spPr>
          <a:xfrm flipH="1">
            <a:off x="1944716" y="671378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8" name="Google Shape;488;p21"/>
          <p:cNvCxnSpPr/>
          <p:nvPr/>
        </p:nvCxnSpPr>
        <p:spPr>
          <a:xfrm>
            <a:off x="3545043" y="663265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9" name="Google Shape;489;p21"/>
          <p:cNvCxnSpPr/>
          <p:nvPr/>
        </p:nvCxnSpPr>
        <p:spPr>
          <a:xfrm flipH="1">
            <a:off x="4529862" y="10833166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0" name="Google Shape;490;p21"/>
          <p:cNvSpPr/>
          <p:nvPr/>
        </p:nvSpPr>
        <p:spPr>
          <a:xfrm>
            <a:off x="4872213" y="939848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1" name="Google Shape;491;p21"/>
          <p:cNvCxnSpPr>
            <a:stCxn id="482" idx="3"/>
          </p:cNvCxnSpPr>
          <p:nvPr/>
        </p:nvCxnSpPr>
        <p:spPr>
          <a:xfrm flipH="1">
            <a:off x="2911824" y="8713712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2" name="Google Shape;492;p21"/>
          <p:cNvCxnSpPr>
            <a:endCxn id="483" idx="0"/>
          </p:cNvCxnSpPr>
          <p:nvPr/>
        </p:nvCxnSpPr>
        <p:spPr>
          <a:xfrm>
            <a:off x="5960866" y="1086328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3" name="Google Shape;493;p21"/>
          <p:cNvSpPr txBox="1"/>
          <p:nvPr/>
        </p:nvSpPr>
        <p:spPr>
          <a:xfrm>
            <a:off x="5044426" y="1259912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94" name="Google Shape;494;p21"/>
          <p:cNvSpPr txBox="1"/>
          <p:nvPr/>
        </p:nvSpPr>
        <p:spPr>
          <a:xfrm>
            <a:off x="3921963" y="974046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4661225" y="125902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96" name="Google Shape;496;p21"/>
          <p:cNvSpPr txBox="1"/>
          <p:nvPr/>
        </p:nvSpPr>
        <p:spPr>
          <a:xfrm>
            <a:off x="2590447" y="765381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2911816" y="972760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98" name="Google Shape;498;p21"/>
          <p:cNvSpPr txBox="1"/>
          <p:nvPr/>
        </p:nvSpPr>
        <p:spPr>
          <a:xfrm>
            <a:off x="1957973" y="767007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99" name="Google Shape;499;p21"/>
          <p:cNvSpPr txBox="1"/>
          <p:nvPr/>
        </p:nvSpPr>
        <p:spPr>
          <a:xfrm>
            <a:off x="3545043" y="550942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3490715" y="1221577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6809317" y="935638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6168245" y="1012986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a</a:t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16062966" y="7448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504" name="Google Shape;504;p21"/>
          <p:cNvSpPr/>
          <p:nvPr/>
        </p:nvSpPr>
        <p:spPr>
          <a:xfrm>
            <a:off x="14205025" y="530392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>
            <a:off x="17390745" y="1008416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10613224" y="1004938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13059645" y="1004938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508" name="Google Shape;508;p21"/>
          <p:cNvCxnSpPr/>
          <p:nvPr/>
        </p:nvCxnSpPr>
        <p:spPr>
          <a:xfrm flipH="1">
            <a:off x="11359152" y="879734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09" name="Google Shape;509;p21"/>
          <p:cNvCxnSpPr>
            <a:endCxn id="510" idx="0"/>
          </p:cNvCxnSpPr>
          <p:nvPr/>
        </p:nvCxnSpPr>
        <p:spPr>
          <a:xfrm flipH="1">
            <a:off x="15442155" y="887850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1" name="Google Shape;511;p21"/>
          <p:cNvCxnSpPr>
            <a:endCxn id="505" idx="0"/>
          </p:cNvCxnSpPr>
          <p:nvPr/>
        </p:nvCxnSpPr>
        <p:spPr>
          <a:xfrm>
            <a:off x="17296995" y="879746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2" name="Google Shape;512;p21"/>
          <p:cNvCxnSpPr/>
          <p:nvPr/>
        </p:nvCxnSpPr>
        <p:spPr>
          <a:xfrm>
            <a:off x="13169936" y="879734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3" name="Google Shape;513;p21"/>
          <p:cNvSpPr/>
          <p:nvPr/>
        </p:nvSpPr>
        <p:spPr>
          <a:xfrm>
            <a:off x="12006023" y="7448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4" name="Google Shape;514;p21"/>
          <p:cNvCxnSpPr/>
          <p:nvPr/>
        </p:nvCxnSpPr>
        <p:spPr>
          <a:xfrm flipH="1">
            <a:off x="12752125" y="6398388"/>
            <a:ext cx="1452900" cy="98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0" name="Google Shape;510;p21"/>
          <p:cNvSpPr/>
          <p:nvPr/>
        </p:nvSpPr>
        <p:spPr>
          <a:xfrm>
            <a:off x="14696205" y="1011060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515" name="Google Shape;515;p21"/>
          <p:cNvCxnSpPr/>
          <p:nvPr/>
        </p:nvCxnSpPr>
        <p:spPr>
          <a:xfrm>
            <a:off x="15606263" y="6569287"/>
            <a:ext cx="966300" cy="82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6" name="Google Shape;516;p21"/>
          <p:cNvSpPr txBox="1"/>
          <p:nvPr/>
        </p:nvSpPr>
        <p:spPr>
          <a:xfrm>
            <a:off x="11731061" y="1037493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7" name="Google Shape;517;p21"/>
          <p:cNvSpPr txBox="1"/>
          <p:nvPr/>
        </p:nvSpPr>
        <p:spPr>
          <a:xfrm>
            <a:off x="12199771" y="1035861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8" name="Google Shape;518;p21"/>
          <p:cNvSpPr txBox="1"/>
          <p:nvPr/>
        </p:nvSpPr>
        <p:spPr>
          <a:xfrm>
            <a:off x="13297181" y="782531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9" name="Google Shape;519;p21"/>
          <p:cNvSpPr txBox="1"/>
          <p:nvPr/>
        </p:nvSpPr>
        <p:spPr>
          <a:xfrm>
            <a:off x="15861563" y="1038248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20" name="Google Shape;520;p21"/>
          <p:cNvSpPr txBox="1"/>
          <p:nvPr/>
        </p:nvSpPr>
        <p:spPr>
          <a:xfrm>
            <a:off x="16534666" y="103721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21" name="Google Shape;521;p21"/>
          <p:cNvSpPr txBox="1"/>
          <p:nvPr/>
        </p:nvSpPr>
        <p:spPr>
          <a:xfrm>
            <a:off x="12825668" y="548319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22" name="Google Shape;522;p21"/>
          <p:cNvSpPr txBox="1"/>
          <p:nvPr/>
        </p:nvSpPr>
        <p:spPr>
          <a:xfrm>
            <a:off x="15182027" y="783737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528" name="Google Shape;528;p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Left Case</a:t>
            </a: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2629500" y="514226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3958008" y="727863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5229252" y="92679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1130347" y="722552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1445248" y="1201343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534" name="Google Shape;534;p22"/>
          <p:cNvCxnSpPr>
            <a:stCxn id="530" idx="5"/>
          </p:cNvCxnSpPr>
          <p:nvPr/>
        </p:nvCxnSpPr>
        <p:spPr>
          <a:xfrm>
            <a:off x="5231424" y="8552051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35" name="Google Shape;535;p22"/>
          <p:cNvCxnSpPr/>
          <p:nvPr/>
        </p:nvCxnSpPr>
        <p:spPr>
          <a:xfrm flipH="1">
            <a:off x="2328584" y="655212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36" name="Google Shape;536;p22"/>
          <p:cNvCxnSpPr/>
          <p:nvPr/>
        </p:nvCxnSpPr>
        <p:spPr>
          <a:xfrm>
            <a:off x="3928911" y="647099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37" name="Google Shape;537;p22"/>
          <p:cNvCxnSpPr/>
          <p:nvPr/>
        </p:nvCxnSpPr>
        <p:spPr>
          <a:xfrm flipH="1">
            <a:off x="2082861" y="10904339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38" name="Google Shape;538;p22"/>
          <p:cNvSpPr/>
          <p:nvPr/>
        </p:nvSpPr>
        <p:spPr>
          <a:xfrm>
            <a:off x="2312574" y="9428267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9" name="Google Shape;539;p22"/>
          <p:cNvCxnSpPr>
            <a:stCxn id="530" idx="3"/>
          </p:cNvCxnSpPr>
          <p:nvPr/>
        </p:nvCxnSpPr>
        <p:spPr>
          <a:xfrm flipH="1">
            <a:off x="3295692" y="8552051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0" name="Google Shape;540;p22"/>
          <p:cNvCxnSpPr>
            <a:stCxn id="538" idx="5"/>
          </p:cNvCxnSpPr>
          <p:nvPr/>
        </p:nvCxnSpPr>
        <p:spPr>
          <a:xfrm>
            <a:off x="3585990" y="10701683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1" name="Google Shape;541;p22"/>
          <p:cNvSpPr txBox="1"/>
          <p:nvPr/>
        </p:nvSpPr>
        <p:spPr>
          <a:xfrm>
            <a:off x="4249289" y="969171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2" name="Google Shape;542;p22"/>
          <p:cNvSpPr txBox="1"/>
          <p:nvPr/>
        </p:nvSpPr>
        <p:spPr>
          <a:xfrm>
            <a:off x="2632733" y="1242035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3" name="Google Shape;543;p22"/>
          <p:cNvSpPr txBox="1"/>
          <p:nvPr/>
        </p:nvSpPr>
        <p:spPr>
          <a:xfrm>
            <a:off x="3033371" y="1243280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4" name="Google Shape;544;p22"/>
          <p:cNvSpPr txBox="1"/>
          <p:nvPr/>
        </p:nvSpPr>
        <p:spPr>
          <a:xfrm>
            <a:off x="2978045" y="759296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45" name="Google Shape;545;p22"/>
          <p:cNvSpPr txBox="1"/>
          <p:nvPr/>
        </p:nvSpPr>
        <p:spPr>
          <a:xfrm>
            <a:off x="3562063" y="970885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6" name="Google Shape;546;p22"/>
          <p:cNvSpPr txBox="1"/>
          <p:nvPr/>
        </p:nvSpPr>
        <p:spPr>
          <a:xfrm>
            <a:off x="2312574" y="756842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7" name="Google Shape;547;p22"/>
          <p:cNvSpPr txBox="1"/>
          <p:nvPr/>
        </p:nvSpPr>
        <p:spPr>
          <a:xfrm>
            <a:off x="3928911" y="534776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548" name="Google Shape;548;p22"/>
          <p:cNvSpPr/>
          <p:nvPr/>
        </p:nvSpPr>
        <p:spPr>
          <a:xfrm>
            <a:off x="3874583" y="120541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554" name="Google Shape;554;p2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Left Case</a:t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2629500" y="514226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3958008" y="727863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5229252" y="92679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1130347" y="722552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1445248" y="1201343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560" name="Google Shape;560;p23"/>
          <p:cNvCxnSpPr>
            <a:stCxn id="556" idx="5"/>
          </p:cNvCxnSpPr>
          <p:nvPr/>
        </p:nvCxnSpPr>
        <p:spPr>
          <a:xfrm>
            <a:off x="5231424" y="8552051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 flipH="1">
            <a:off x="2328584" y="655212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2" name="Google Shape;562;p23"/>
          <p:cNvCxnSpPr/>
          <p:nvPr/>
        </p:nvCxnSpPr>
        <p:spPr>
          <a:xfrm>
            <a:off x="3928911" y="647099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3" name="Google Shape;563;p23"/>
          <p:cNvCxnSpPr/>
          <p:nvPr/>
        </p:nvCxnSpPr>
        <p:spPr>
          <a:xfrm flipH="1">
            <a:off x="2082861" y="10904339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64" name="Google Shape;564;p23"/>
          <p:cNvSpPr/>
          <p:nvPr/>
        </p:nvSpPr>
        <p:spPr>
          <a:xfrm>
            <a:off x="2312574" y="9428267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5" name="Google Shape;565;p23"/>
          <p:cNvCxnSpPr>
            <a:stCxn id="556" idx="3"/>
          </p:cNvCxnSpPr>
          <p:nvPr/>
        </p:nvCxnSpPr>
        <p:spPr>
          <a:xfrm flipH="1">
            <a:off x="3295692" y="8552051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6" name="Google Shape;566;p23"/>
          <p:cNvCxnSpPr>
            <a:stCxn id="564" idx="5"/>
          </p:cNvCxnSpPr>
          <p:nvPr/>
        </p:nvCxnSpPr>
        <p:spPr>
          <a:xfrm>
            <a:off x="3585990" y="10701683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67" name="Google Shape;567;p23"/>
          <p:cNvSpPr txBox="1"/>
          <p:nvPr/>
        </p:nvSpPr>
        <p:spPr>
          <a:xfrm>
            <a:off x="4249289" y="969171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68" name="Google Shape;568;p23"/>
          <p:cNvSpPr txBox="1"/>
          <p:nvPr/>
        </p:nvSpPr>
        <p:spPr>
          <a:xfrm>
            <a:off x="2632733" y="1242035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69" name="Google Shape;569;p23"/>
          <p:cNvSpPr txBox="1"/>
          <p:nvPr/>
        </p:nvSpPr>
        <p:spPr>
          <a:xfrm>
            <a:off x="3033371" y="1243280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70" name="Google Shape;570;p23"/>
          <p:cNvSpPr txBox="1"/>
          <p:nvPr/>
        </p:nvSpPr>
        <p:spPr>
          <a:xfrm>
            <a:off x="2978045" y="759296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71" name="Google Shape;571;p23"/>
          <p:cNvSpPr txBox="1"/>
          <p:nvPr/>
        </p:nvSpPr>
        <p:spPr>
          <a:xfrm>
            <a:off x="3562063" y="970885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72" name="Google Shape;572;p23"/>
          <p:cNvSpPr txBox="1"/>
          <p:nvPr/>
        </p:nvSpPr>
        <p:spPr>
          <a:xfrm>
            <a:off x="2312574" y="756842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73" name="Google Shape;573;p23"/>
          <p:cNvSpPr txBox="1"/>
          <p:nvPr/>
        </p:nvSpPr>
        <p:spPr>
          <a:xfrm>
            <a:off x="3928911" y="534776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574" name="Google Shape;574;p23"/>
          <p:cNvSpPr/>
          <p:nvPr/>
        </p:nvSpPr>
        <p:spPr>
          <a:xfrm>
            <a:off x="3874583" y="120541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575" name="Google Shape;575;p23"/>
          <p:cNvSpPr/>
          <p:nvPr/>
        </p:nvSpPr>
        <p:spPr>
          <a:xfrm>
            <a:off x="6949422" y="9237541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9638822" y="4070825"/>
            <a:ext cx="68205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</a:t>
            </a:r>
            <a:endParaRPr/>
          </a:p>
        </p:txBody>
      </p:sp>
      <p:sp>
        <p:nvSpPr>
          <p:cNvPr id="577" name="Google Shape;577;p23"/>
          <p:cNvSpPr txBox="1"/>
          <p:nvPr/>
        </p:nvSpPr>
        <p:spPr>
          <a:xfrm>
            <a:off x="6308350" y="10011013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b</a:t>
            </a:r>
            <a:endParaRPr sz="4000"/>
          </a:p>
        </p:txBody>
      </p:sp>
      <p:sp>
        <p:nvSpPr>
          <p:cNvPr id="578" name="Google Shape;578;p23"/>
          <p:cNvSpPr/>
          <p:nvPr/>
        </p:nvSpPr>
        <p:spPr>
          <a:xfrm>
            <a:off x="11201535" y="514226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79" name="Google Shape;579;p23"/>
          <p:cNvSpPr/>
          <p:nvPr/>
        </p:nvSpPr>
        <p:spPr>
          <a:xfrm>
            <a:off x="12530043" y="727863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580" name="Google Shape;580;p23"/>
          <p:cNvSpPr/>
          <p:nvPr/>
        </p:nvSpPr>
        <p:spPr>
          <a:xfrm>
            <a:off x="14769619" y="120624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581" name="Google Shape;581;p23"/>
          <p:cNvSpPr/>
          <p:nvPr/>
        </p:nvSpPr>
        <p:spPr>
          <a:xfrm>
            <a:off x="9702382" y="722552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582" name="Google Shape;582;p23"/>
          <p:cNvSpPr/>
          <p:nvPr/>
        </p:nvSpPr>
        <p:spPr>
          <a:xfrm>
            <a:off x="10681532" y="92679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583" name="Google Shape;583;p23"/>
          <p:cNvCxnSpPr>
            <a:stCxn id="579" idx="5"/>
          </p:cNvCxnSpPr>
          <p:nvPr/>
        </p:nvCxnSpPr>
        <p:spPr>
          <a:xfrm>
            <a:off x="13803459" y="8552051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4" name="Google Shape;584;p23"/>
          <p:cNvCxnSpPr/>
          <p:nvPr/>
        </p:nvCxnSpPr>
        <p:spPr>
          <a:xfrm flipH="1">
            <a:off x="10900619" y="655212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5" name="Google Shape;585;p23"/>
          <p:cNvCxnSpPr/>
          <p:nvPr/>
        </p:nvCxnSpPr>
        <p:spPr>
          <a:xfrm>
            <a:off x="12500946" y="647099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6" name="Google Shape;586;p23"/>
          <p:cNvCxnSpPr/>
          <p:nvPr/>
        </p:nvCxnSpPr>
        <p:spPr>
          <a:xfrm flipH="1">
            <a:off x="13485766" y="10671506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87" name="Google Shape;587;p23"/>
          <p:cNvSpPr/>
          <p:nvPr/>
        </p:nvSpPr>
        <p:spPr>
          <a:xfrm>
            <a:off x="13828116" y="92368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88" name="Google Shape;588;p23"/>
          <p:cNvCxnSpPr>
            <a:stCxn id="579" idx="3"/>
          </p:cNvCxnSpPr>
          <p:nvPr/>
        </p:nvCxnSpPr>
        <p:spPr>
          <a:xfrm flipH="1">
            <a:off x="11867727" y="8552051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9" name="Google Shape;589;p23"/>
          <p:cNvCxnSpPr>
            <a:endCxn id="580" idx="0"/>
          </p:cNvCxnSpPr>
          <p:nvPr/>
        </p:nvCxnSpPr>
        <p:spPr>
          <a:xfrm>
            <a:off x="14916769" y="1070162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0" name="Google Shape;590;p23"/>
          <p:cNvSpPr txBox="1"/>
          <p:nvPr/>
        </p:nvSpPr>
        <p:spPr>
          <a:xfrm>
            <a:off x="14000330" y="1243746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91" name="Google Shape;591;p23"/>
          <p:cNvSpPr txBox="1"/>
          <p:nvPr/>
        </p:nvSpPr>
        <p:spPr>
          <a:xfrm>
            <a:off x="12877866" y="957880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92" name="Google Shape;592;p23"/>
          <p:cNvSpPr txBox="1"/>
          <p:nvPr/>
        </p:nvSpPr>
        <p:spPr>
          <a:xfrm>
            <a:off x="13617128" y="1242858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93" name="Google Shape;593;p23"/>
          <p:cNvSpPr txBox="1"/>
          <p:nvPr/>
        </p:nvSpPr>
        <p:spPr>
          <a:xfrm>
            <a:off x="11546350" y="749215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594" name="Google Shape;594;p23"/>
          <p:cNvSpPr txBox="1"/>
          <p:nvPr/>
        </p:nvSpPr>
        <p:spPr>
          <a:xfrm>
            <a:off x="11867719" y="95659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95" name="Google Shape;595;p23"/>
          <p:cNvSpPr txBox="1"/>
          <p:nvPr/>
        </p:nvSpPr>
        <p:spPr>
          <a:xfrm>
            <a:off x="10913876" y="750841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96" name="Google Shape;596;p23"/>
          <p:cNvSpPr txBox="1"/>
          <p:nvPr/>
        </p:nvSpPr>
        <p:spPr>
          <a:xfrm>
            <a:off x="12500946" y="534776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12446618" y="120541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To efficiently determine whether a node is balanced, we add an extra height field to the node struct: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int data;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Node *left;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Node *right;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int height;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03" name="Google Shape;603;p2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Left Case</a:t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2629500" y="514226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3958008" y="727863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5229252" y="92679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1130347" y="722552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445248" y="1201343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609" name="Google Shape;609;p24"/>
          <p:cNvCxnSpPr>
            <a:stCxn id="605" idx="5"/>
          </p:cNvCxnSpPr>
          <p:nvPr/>
        </p:nvCxnSpPr>
        <p:spPr>
          <a:xfrm>
            <a:off x="5231424" y="8552051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0" name="Google Shape;610;p24"/>
          <p:cNvCxnSpPr/>
          <p:nvPr/>
        </p:nvCxnSpPr>
        <p:spPr>
          <a:xfrm flipH="1">
            <a:off x="2328584" y="655212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1" name="Google Shape;611;p24"/>
          <p:cNvCxnSpPr/>
          <p:nvPr/>
        </p:nvCxnSpPr>
        <p:spPr>
          <a:xfrm>
            <a:off x="3928911" y="647099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2" name="Google Shape;612;p24"/>
          <p:cNvCxnSpPr/>
          <p:nvPr/>
        </p:nvCxnSpPr>
        <p:spPr>
          <a:xfrm flipH="1">
            <a:off x="2082861" y="10904339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3" name="Google Shape;613;p24"/>
          <p:cNvSpPr/>
          <p:nvPr/>
        </p:nvSpPr>
        <p:spPr>
          <a:xfrm>
            <a:off x="2312574" y="9428267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14" name="Google Shape;614;p24"/>
          <p:cNvCxnSpPr>
            <a:stCxn id="605" idx="3"/>
          </p:cNvCxnSpPr>
          <p:nvPr/>
        </p:nvCxnSpPr>
        <p:spPr>
          <a:xfrm flipH="1">
            <a:off x="3295692" y="8552051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5" name="Google Shape;615;p24"/>
          <p:cNvCxnSpPr>
            <a:stCxn id="613" idx="5"/>
          </p:cNvCxnSpPr>
          <p:nvPr/>
        </p:nvCxnSpPr>
        <p:spPr>
          <a:xfrm>
            <a:off x="3585990" y="10701683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6" name="Google Shape;616;p24"/>
          <p:cNvSpPr txBox="1"/>
          <p:nvPr/>
        </p:nvSpPr>
        <p:spPr>
          <a:xfrm>
            <a:off x="4249289" y="969171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17" name="Google Shape;617;p24"/>
          <p:cNvSpPr txBox="1"/>
          <p:nvPr/>
        </p:nvSpPr>
        <p:spPr>
          <a:xfrm>
            <a:off x="2632733" y="1242035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18" name="Google Shape;618;p24"/>
          <p:cNvSpPr txBox="1"/>
          <p:nvPr/>
        </p:nvSpPr>
        <p:spPr>
          <a:xfrm>
            <a:off x="3033371" y="1243280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19" name="Google Shape;619;p24"/>
          <p:cNvSpPr txBox="1"/>
          <p:nvPr/>
        </p:nvSpPr>
        <p:spPr>
          <a:xfrm>
            <a:off x="2978045" y="759296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20" name="Google Shape;620;p24"/>
          <p:cNvSpPr txBox="1"/>
          <p:nvPr/>
        </p:nvSpPr>
        <p:spPr>
          <a:xfrm>
            <a:off x="3562063" y="970885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21" name="Google Shape;621;p24"/>
          <p:cNvSpPr txBox="1"/>
          <p:nvPr/>
        </p:nvSpPr>
        <p:spPr>
          <a:xfrm>
            <a:off x="2312574" y="756842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22" name="Google Shape;622;p24"/>
          <p:cNvSpPr txBox="1"/>
          <p:nvPr/>
        </p:nvSpPr>
        <p:spPr>
          <a:xfrm>
            <a:off x="3928911" y="534776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3874583" y="120541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6949422" y="9237541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5" name="Google Shape;625;p24"/>
          <p:cNvSpPr txBox="1"/>
          <p:nvPr/>
        </p:nvSpPr>
        <p:spPr>
          <a:xfrm>
            <a:off x="6308350" y="10011013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b</a:t>
            </a:r>
            <a:endParaRPr sz="4000"/>
          </a:p>
        </p:txBody>
      </p:sp>
      <p:sp>
        <p:nvSpPr>
          <p:cNvPr id="626" name="Google Shape;626;p24"/>
          <p:cNvSpPr/>
          <p:nvPr/>
        </p:nvSpPr>
        <p:spPr>
          <a:xfrm>
            <a:off x="11201535" y="514226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12530043" y="727863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14769619" y="120624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9702382" y="722552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10681532" y="92679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631" name="Google Shape;631;p24"/>
          <p:cNvCxnSpPr>
            <a:stCxn id="627" idx="5"/>
          </p:cNvCxnSpPr>
          <p:nvPr/>
        </p:nvCxnSpPr>
        <p:spPr>
          <a:xfrm>
            <a:off x="13803459" y="8552051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2" name="Google Shape;632;p24"/>
          <p:cNvCxnSpPr/>
          <p:nvPr/>
        </p:nvCxnSpPr>
        <p:spPr>
          <a:xfrm flipH="1">
            <a:off x="10900619" y="655212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3" name="Google Shape;633;p24"/>
          <p:cNvCxnSpPr/>
          <p:nvPr/>
        </p:nvCxnSpPr>
        <p:spPr>
          <a:xfrm>
            <a:off x="12500946" y="647099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4" name="Google Shape;634;p24"/>
          <p:cNvCxnSpPr/>
          <p:nvPr/>
        </p:nvCxnSpPr>
        <p:spPr>
          <a:xfrm flipH="1">
            <a:off x="13485766" y="10671506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5" name="Google Shape;635;p24"/>
          <p:cNvSpPr/>
          <p:nvPr/>
        </p:nvSpPr>
        <p:spPr>
          <a:xfrm>
            <a:off x="13828116" y="92368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36" name="Google Shape;636;p24"/>
          <p:cNvCxnSpPr>
            <a:stCxn id="627" idx="3"/>
          </p:cNvCxnSpPr>
          <p:nvPr/>
        </p:nvCxnSpPr>
        <p:spPr>
          <a:xfrm flipH="1">
            <a:off x="11867727" y="8552051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7" name="Google Shape;637;p24"/>
          <p:cNvCxnSpPr>
            <a:endCxn id="628" idx="0"/>
          </p:cNvCxnSpPr>
          <p:nvPr/>
        </p:nvCxnSpPr>
        <p:spPr>
          <a:xfrm>
            <a:off x="14916769" y="1070162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8" name="Google Shape;638;p24"/>
          <p:cNvSpPr txBox="1"/>
          <p:nvPr/>
        </p:nvSpPr>
        <p:spPr>
          <a:xfrm>
            <a:off x="14000330" y="1243746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39" name="Google Shape;639;p24"/>
          <p:cNvSpPr txBox="1"/>
          <p:nvPr/>
        </p:nvSpPr>
        <p:spPr>
          <a:xfrm>
            <a:off x="12877866" y="957880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40" name="Google Shape;640;p24"/>
          <p:cNvSpPr txBox="1"/>
          <p:nvPr/>
        </p:nvSpPr>
        <p:spPr>
          <a:xfrm>
            <a:off x="13617128" y="1242858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41" name="Google Shape;641;p24"/>
          <p:cNvSpPr txBox="1"/>
          <p:nvPr/>
        </p:nvSpPr>
        <p:spPr>
          <a:xfrm>
            <a:off x="11546350" y="749215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642" name="Google Shape;642;p24"/>
          <p:cNvSpPr txBox="1"/>
          <p:nvPr/>
        </p:nvSpPr>
        <p:spPr>
          <a:xfrm>
            <a:off x="11867719" y="95659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43" name="Google Shape;643;p24"/>
          <p:cNvSpPr txBox="1"/>
          <p:nvPr/>
        </p:nvSpPr>
        <p:spPr>
          <a:xfrm>
            <a:off x="10913876" y="750841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44" name="Google Shape;644;p24"/>
          <p:cNvSpPr txBox="1"/>
          <p:nvPr/>
        </p:nvSpPr>
        <p:spPr>
          <a:xfrm>
            <a:off x="12500946" y="534776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12446618" y="1205411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646" name="Google Shape;646;p24"/>
          <p:cNvSpPr/>
          <p:nvPr/>
        </p:nvSpPr>
        <p:spPr>
          <a:xfrm>
            <a:off x="16577445" y="11742851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21475370" y="728670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48" name="Google Shape;648;p24"/>
          <p:cNvSpPr/>
          <p:nvPr/>
        </p:nvSpPr>
        <p:spPr>
          <a:xfrm>
            <a:off x="19617430" y="514226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649" name="Google Shape;649;p24"/>
          <p:cNvSpPr/>
          <p:nvPr/>
        </p:nvSpPr>
        <p:spPr>
          <a:xfrm>
            <a:off x="22803150" y="992250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650" name="Google Shape;650;p24"/>
          <p:cNvSpPr/>
          <p:nvPr/>
        </p:nvSpPr>
        <p:spPr>
          <a:xfrm>
            <a:off x="16025630" y="988772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651" name="Google Shape;651;p24"/>
          <p:cNvSpPr/>
          <p:nvPr/>
        </p:nvSpPr>
        <p:spPr>
          <a:xfrm>
            <a:off x="18472050" y="988772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652" name="Google Shape;652;p24"/>
          <p:cNvCxnSpPr/>
          <p:nvPr/>
        </p:nvCxnSpPr>
        <p:spPr>
          <a:xfrm flipH="1">
            <a:off x="16771556" y="863568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3" name="Google Shape;653;p24"/>
          <p:cNvCxnSpPr>
            <a:endCxn id="654" idx="0"/>
          </p:cNvCxnSpPr>
          <p:nvPr/>
        </p:nvCxnSpPr>
        <p:spPr>
          <a:xfrm flipH="1">
            <a:off x="20854559" y="871684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5" name="Google Shape;655;p24"/>
          <p:cNvCxnSpPr>
            <a:endCxn id="649" idx="0"/>
          </p:cNvCxnSpPr>
          <p:nvPr/>
        </p:nvCxnSpPr>
        <p:spPr>
          <a:xfrm>
            <a:off x="22709400" y="863580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6" name="Google Shape;656;p24"/>
          <p:cNvCxnSpPr/>
          <p:nvPr/>
        </p:nvCxnSpPr>
        <p:spPr>
          <a:xfrm>
            <a:off x="18582341" y="863568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57" name="Google Shape;657;p24"/>
          <p:cNvSpPr/>
          <p:nvPr/>
        </p:nvSpPr>
        <p:spPr>
          <a:xfrm>
            <a:off x="17418428" y="728670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58" name="Google Shape;658;p24"/>
          <p:cNvCxnSpPr/>
          <p:nvPr/>
        </p:nvCxnSpPr>
        <p:spPr>
          <a:xfrm flipH="1">
            <a:off x="18164530" y="6236728"/>
            <a:ext cx="1452900" cy="98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54" name="Google Shape;654;p24"/>
          <p:cNvSpPr/>
          <p:nvPr/>
        </p:nvSpPr>
        <p:spPr>
          <a:xfrm>
            <a:off x="20108609" y="994894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659" name="Google Shape;659;p24"/>
          <p:cNvCxnSpPr/>
          <p:nvPr/>
        </p:nvCxnSpPr>
        <p:spPr>
          <a:xfrm>
            <a:off x="21018669" y="6407627"/>
            <a:ext cx="966300" cy="82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60" name="Google Shape;660;p24"/>
          <p:cNvSpPr txBox="1"/>
          <p:nvPr/>
        </p:nvSpPr>
        <p:spPr>
          <a:xfrm>
            <a:off x="17143466" y="1021327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1" name="Google Shape;661;p24"/>
          <p:cNvSpPr txBox="1"/>
          <p:nvPr/>
        </p:nvSpPr>
        <p:spPr>
          <a:xfrm>
            <a:off x="17612177" y="1019695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2" name="Google Shape;662;p24"/>
          <p:cNvSpPr txBox="1"/>
          <p:nvPr/>
        </p:nvSpPr>
        <p:spPr>
          <a:xfrm>
            <a:off x="18709586" y="766365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3" name="Google Shape;663;p24"/>
          <p:cNvSpPr txBox="1"/>
          <p:nvPr/>
        </p:nvSpPr>
        <p:spPr>
          <a:xfrm>
            <a:off x="21273967" y="1022082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4" name="Google Shape;664;p24"/>
          <p:cNvSpPr txBox="1"/>
          <p:nvPr/>
        </p:nvSpPr>
        <p:spPr>
          <a:xfrm>
            <a:off x="21947070" y="1021048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5" name="Google Shape;665;p24"/>
          <p:cNvSpPr txBox="1"/>
          <p:nvPr/>
        </p:nvSpPr>
        <p:spPr>
          <a:xfrm>
            <a:off x="18238073" y="532153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6" name="Google Shape;666;p24"/>
          <p:cNvSpPr txBox="1"/>
          <p:nvPr/>
        </p:nvSpPr>
        <p:spPr>
          <a:xfrm>
            <a:off x="20594431" y="767571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7" name="Google Shape;667;p24"/>
          <p:cNvSpPr txBox="1"/>
          <p:nvPr/>
        </p:nvSpPr>
        <p:spPr>
          <a:xfrm>
            <a:off x="15929152" y="1254793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a</a:t>
            </a:r>
            <a:endParaRPr sz="4000"/>
          </a:p>
        </p:txBody>
      </p:sp>
      <p:sp>
        <p:nvSpPr>
          <p:cNvPr id="668" name="Google Shape;668;p24"/>
          <p:cNvSpPr txBox="1"/>
          <p:nvPr/>
        </p:nvSpPr>
        <p:spPr>
          <a:xfrm>
            <a:off x="9638822" y="4070825"/>
            <a:ext cx="68205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74" name="Google Shape;674;p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Re-Balancing</a:t>
            </a:r>
            <a:endParaRPr/>
          </a:p>
        </p:txBody>
      </p:sp>
      <p:graphicFrame>
        <p:nvGraphicFramePr>
          <p:cNvPr id="675" name="Google Shape;675;p25"/>
          <p:cNvGraphicFramePr/>
          <p:nvPr/>
        </p:nvGraphicFramePr>
        <p:xfrm>
          <a:off x="1524000" y="4079874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{619AC2C3-03AD-41A3-8337-C35420483673}</a:tableStyleId>
              </a:tblPr>
              <a:tblGrid>
                <a:gridCol w="4414800"/>
                <a:gridCol w="4414800"/>
                <a:gridCol w="4414800"/>
                <a:gridCol w="4414800"/>
                <a:gridCol w="4414800"/>
              </a:tblGrid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Balance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Child Balance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Child Balance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Right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Previously 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 or -1)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Root Left</a:t>
                      </a:r>
                      <a:endParaRPr sz="3000"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Left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Previously 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Right Child Right; </a:t>
                      </a:r>
                      <a:br>
                        <a:rPr lang="en-US" sz="3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3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Root Left</a:t>
                      </a:r>
                      <a:endParaRPr sz="3000"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Right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Previously 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Left Child Left; Rotate Root Right</a:t>
                      </a:r>
                      <a:endParaRPr sz="3000"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Left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 or 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Previously 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Root Right</a:t>
                      </a:r>
                      <a:endParaRPr sz="3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Set `balance` = the balance of the given node.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Check if balance &gt; 1. If false, go to step 3</a:t>
            </a:r>
            <a:endParaRPr sz="6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6000"/>
              <a:t> </a:t>
            </a:r>
            <a:r>
              <a:rPr lang="en-US" sz="5000"/>
              <a:t>Set `leftBalance` = the balance of node-&gt;left</a:t>
            </a:r>
            <a:endParaRPr sz="5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 Check if leftBalance &lt; 0. If false go to step c</a:t>
            </a:r>
            <a:endParaRPr sz="5000"/>
          </a:p>
          <a:p>
            <a:pPr indent="-3937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If True, rotate node-&gt;left to the left</a:t>
            </a:r>
            <a:endParaRPr sz="5000"/>
          </a:p>
          <a:p>
            <a:pPr indent="-3937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set node-&gt;left to the result of the rotation.</a:t>
            </a:r>
            <a:endParaRPr sz="5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 rotate node to the right</a:t>
            </a:r>
            <a:endParaRPr sz="5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 return the result</a:t>
            </a:r>
            <a:endParaRPr sz="5000"/>
          </a:p>
        </p:txBody>
      </p:sp>
      <p:sp>
        <p:nvSpPr>
          <p:cNvPr id="681" name="Google Shape;681;p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82" name="Google Shape;682;p2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Re-balancing algorithm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Insert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Insert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starting at the node you inserted. 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Delete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Delete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at the node you just deleted.</a:t>
            </a:r>
            <a:endParaRPr b="1" sz="6000"/>
          </a:p>
        </p:txBody>
      </p:sp>
      <p:sp>
        <p:nvSpPr>
          <p:cNvPr id="688" name="Google Shape;688;p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89" name="Google Shape;689;p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insertion and deletion?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AutoNum type="arabicPeriod"/>
            </a:pPr>
            <a:r>
              <a:rPr lang="en-US" sz="4000"/>
              <a:t>If the current node is null: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AutoNum type="alphaLcPeriod"/>
            </a:pPr>
            <a:r>
              <a:rPr lang="en-US" sz="4000"/>
              <a:t> Create the new node and return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AutoNum type="arabicPeriod"/>
            </a:pPr>
            <a:r>
              <a:rPr lang="en-US" sz="4000"/>
              <a:t>Otherwise,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AutoNum type="alphaLcPeriod"/>
            </a:pPr>
            <a:r>
              <a:rPr lang="en-US" sz="4000"/>
              <a:t>  If the node to insert is LESS than the current node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Char char="•"/>
            </a:pPr>
            <a:r>
              <a:rPr lang="en-US" sz="4000"/>
              <a:t>recurse left.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Char char="•"/>
            </a:pPr>
            <a:r>
              <a:rPr lang="en-US" sz="4000"/>
              <a:t>set node-&gt;left as the result.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AutoNum type="alphaLcPeriod"/>
            </a:pPr>
            <a:r>
              <a:rPr lang="en-US" sz="4000"/>
              <a:t>  Otherwise,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Char char="•"/>
            </a:pPr>
            <a:r>
              <a:rPr lang="en-US" sz="4000"/>
              <a:t>recurse right.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set node-&gt;right as the result.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AutoNum type="arabicPeriod"/>
            </a:pPr>
            <a:r>
              <a:rPr b="1" lang="en-US" sz="4000"/>
              <a:t>Then rebalance node.</a:t>
            </a:r>
            <a:endParaRPr b="1"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Recompute height of node.</a:t>
            </a:r>
            <a:endParaRPr b="1"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Return node.</a:t>
            </a:r>
            <a:endParaRPr b="1" sz="4000"/>
          </a:p>
        </p:txBody>
      </p:sp>
      <p:sp>
        <p:nvSpPr>
          <p:cNvPr id="695" name="Google Shape;695;p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96" name="Google Shape;696;p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9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If the current node is not null: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/>
              <a:t>  If the node to remove is less than the current node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recurse left. set node-&gt;left as the result.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/>
              <a:t>  Otherwise, if the node to remove is greater than the current node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recurse right. set node-&gt;right as the result.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/>
              <a:t>  Otherwise (node == node to remove)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If there </a:t>
            </a:r>
            <a:r>
              <a:rPr lang="en-US" sz="4000"/>
              <a:t>are 1 or 2 children, find the next largest number (min on right), swap &amp; delete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otherwise, delete anyways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Then rebalance node.</a:t>
            </a:r>
            <a:endParaRPr b="1"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Recompute height of node.</a:t>
            </a:r>
            <a:endParaRPr b="1"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Return node.</a:t>
            </a:r>
            <a:endParaRPr b="1" sz="4000"/>
          </a:p>
        </p:txBody>
      </p:sp>
      <p:sp>
        <p:nvSpPr>
          <p:cNvPr id="702" name="Google Shape;702;p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03" name="Google Shape;703;p2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09" name="Google Shape;709;p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6" name="Google Shape;716;p30"/>
          <p:cNvCxnSpPr>
            <a:stCxn id="713" idx="3"/>
            <a:endCxn id="71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17" name="Google Shape;717;p30"/>
          <p:cNvCxnSpPr>
            <a:stCxn id="710" idx="3"/>
            <a:endCxn id="71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18" name="Google Shape;718;p30"/>
          <p:cNvCxnSpPr>
            <a:stCxn id="710" idx="5"/>
            <a:endCxn id="71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19" name="Google Shape;719;p30"/>
          <p:cNvCxnSpPr>
            <a:stCxn id="714" idx="5"/>
            <a:endCxn id="72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21" name="Google Shape;721;p30"/>
          <p:cNvCxnSpPr>
            <a:stCxn id="712" idx="5"/>
            <a:endCxn id="71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22" name="Google Shape;722;p30"/>
          <p:cNvCxnSpPr>
            <a:stCxn id="713" idx="5"/>
            <a:endCxn id="71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23" name="Google Shape;723;p30"/>
          <p:cNvCxnSpPr>
            <a:stCxn id="714" idx="3"/>
            <a:endCxn id="72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20" name="Google Shape;720;p3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726" name="Google Shape;726;p30"/>
          <p:cNvCxnSpPr>
            <a:stCxn id="715" idx="3"/>
            <a:endCxn id="72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27" name="Google Shape;727;p30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28" name="Google Shape;728;p30"/>
          <p:cNvCxnSpPr>
            <a:stCxn id="712" idx="3"/>
            <a:endCxn id="72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29" name="Google Shape;729;p30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35" name="Google Shape;735;p3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736" name="Google Shape;736;p31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737" name="Google Shape;737;p31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739" name="Google Shape;739;p31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741" name="Google Shape;741;p31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42" name="Google Shape;742;p31"/>
          <p:cNvCxnSpPr>
            <a:stCxn id="739" idx="3"/>
            <a:endCxn id="740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3" name="Google Shape;743;p31"/>
          <p:cNvCxnSpPr>
            <a:stCxn id="736" idx="3"/>
            <a:endCxn id="738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4" name="Google Shape;744;p31"/>
          <p:cNvCxnSpPr>
            <a:stCxn id="736" idx="5"/>
            <a:endCxn id="739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5" name="Google Shape;745;p31"/>
          <p:cNvCxnSpPr>
            <a:stCxn id="740" idx="5"/>
            <a:endCxn id="746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7" name="Google Shape;747;p31"/>
          <p:cNvCxnSpPr>
            <a:stCxn id="738" idx="5"/>
            <a:endCxn id="741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8" name="Google Shape;748;p31"/>
          <p:cNvCxnSpPr>
            <a:stCxn id="739" idx="5"/>
            <a:endCxn id="737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9" name="Google Shape;749;p31"/>
          <p:cNvCxnSpPr>
            <a:stCxn id="740" idx="3"/>
            <a:endCxn id="750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46" name="Google Shape;746;p31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752" name="Google Shape;752;p31"/>
          <p:cNvCxnSpPr>
            <a:stCxn id="741" idx="3"/>
            <a:endCxn id="751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3" name="Google Shape;753;p31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4" name="Google Shape;754;p31"/>
          <p:cNvCxnSpPr>
            <a:stCxn id="738" idx="3"/>
            <a:endCxn id="753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5" name="Google Shape;755;p31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61" name="Google Shape;761;p3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763" name="Google Shape;763;p32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765" name="Google Shape;765;p32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766" name="Google Shape;766;p32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767" name="Google Shape;767;p32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68" name="Google Shape;768;p32"/>
          <p:cNvCxnSpPr>
            <a:stCxn id="765" idx="3"/>
            <a:endCxn id="76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69" name="Google Shape;769;p32"/>
          <p:cNvCxnSpPr>
            <a:stCxn id="762" idx="3"/>
            <a:endCxn id="764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0" name="Google Shape;770;p32"/>
          <p:cNvCxnSpPr>
            <a:stCxn id="762" idx="5"/>
            <a:endCxn id="76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1" name="Google Shape;771;p32"/>
          <p:cNvCxnSpPr>
            <a:stCxn id="766" idx="5"/>
            <a:endCxn id="77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3" name="Google Shape;773;p32"/>
          <p:cNvCxnSpPr>
            <a:stCxn id="764" idx="5"/>
            <a:endCxn id="767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4" name="Google Shape;774;p32"/>
          <p:cNvCxnSpPr>
            <a:stCxn id="765" idx="5"/>
            <a:endCxn id="76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5" name="Google Shape;775;p32"/>
          <p:cNvCxnSpPr>
            <a:stCxn id="766" idx="3"/>
            <a:endCxn id="77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72" name="Google Shape;772;p32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776" name="Google Shape;776;p32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778" name="Google Shape;778;p32"/>
          <p:cNvCxnSpPr>
            <a:stCxn id="767" idx="3"/>
            <a:endCxn id="777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79" name="Google Shape;779;p32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80" name="Google Shape;780;p32"/>
          <p:cNvCxnSpPr>
            <a:stCxn id="764" idx="3"/>
            <a:endCxn id="779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81" name="Google Shape;781;p32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782" name="Google Shape;782;p32"/>
          <p:cNvCxnSpPr>
            <a:stCxn id="777" idx="5"/>
            <a:endCxn id="783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83" name="Google Shape;783;p32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784" name="Google Shape;784;p32"/>
          <p:cNvSpPr txBox="1"/>
          <p:nvPr/>
        </p:nvSpPr>
        <p:spPr>
          <a:xfrm>
            <a:off x="5645000" y="1039910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90" name="Google Shape;790;p3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796" name="Google Shape;796;p33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7" name="Google Shape;797;p33"/>
          <p:cNvCxnSpPr>
            <a:stCxn id="794" idx="3"/>
            <a:endCxn id="79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8" name="Google Shape;798;p33"/>
          <p:cNvCxnSpPr>
            <a:stCxn id="791" idx="3"/>
            <a:endCxn id="79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9" name="Google Shape;799;p33"/>
          <p:cNvCxnSpPr>
            <a:stCxn id="791" idx="5"/>
            <a:endCxn id="79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00" name="Google Shape;800;p33"/>
          <p:cNvCxnSpPr>
            <a:stCxn id="795" idx="5"/>
            <a:endCxn id="80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02" name="Google Shape;802;p33"/>
          <p:cNvCxnSpPr>
            <a:stCxn id="793" idx="5"/>
            <a:endCxn id="79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03" name="Google Shape;803;p33"/>
          <p:cNvCxnSpPr>
            <a:stCxn id="794" idx="5"/>
            <a:endCxn id="79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04" name="Google Shape;804;p33"/>
          <p:cNvCxnSpPr>
            <a:stCxn id="795" idx="3"/>
            <a:endCxn id="80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1" name="Google Shape;801;p33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807" name="Google Shape;807;p33"/>
          <p:cNvCxnSpPr>
            <a:stCxn id="796" idx="3"/>
            <a:endCxn id="80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8" name="Google Shape;808;p33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9" name="Google Shape;809;p33"/>
          <p:cNvCxnSpPr>
            <a:stCxn id="793" idx="3"/>
            <a:endCxn id="808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0" name="Google Shape;810;p33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811" name="Google Shape;811;p33"/>
          <p:cNvCxnSpPr>
            <a:stCxn id="806" idx="5"/>
            <a:endCxn id="812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2" name="Google Shape;812;p33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813" name="Google Shape;813;p33"/>
          <p:cNvSpPr txBox="1"/>
          <p:nvPr/>
        </p:nvSpPr>
        <p:spPr>
          <a:xfrm>
            <a:off x="4534536" y="8509015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Lookup does not add or remove nodes from the tree so a balanced tree remains balanced after lookup.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The implementation of Lookup for an AVL tree is the same as the implement for a regular BST!</a:t>
            </a:r>
            <a:endParaRPr sz="6000"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Lookup?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19" name="Google Shape;819;p3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26" name="Google Shape;826;p34"/>
          <p:cNvCxnSpPr>
            <a:stCxn id="823" idx="3"/>
            <a:endCxn id="82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27" name="Google Shape;827;p34"/>
          <p:cNvCxnSpPr>
            <a:stCxn id="820" idx="3"/>
            <a:endCxn id="82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28" name="Google Shape;828;p34"/>
          <p:cNvCxnSpPr>
            <a:stCxn id="820" idx="5"/>
            <a:endCxn id="82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29" name="Google Shape;829;p34"/>
          <p:cNvCxnSpPr>
            <a:stCxn id="824" idx="5"/>
            <a:endCxn id="83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31" name="Google Shape;831;p34"/>
          <p:cNvCxnSpPr>
            <a:stCxn id="822" idx="5"/>
            <a:endCxn id="82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32" name="Google Shape;832;p34"/>
          <p:cNvCxnSpPr>
            <a:stCxn id="823" idx="5"/>
            <a:endCxn id="82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33" name="Google Shape;833;p34"/>
          <p:cNvCxnSpPr>
            <a:stCxn id="824" idx="3"/>
            <a:endCxn id="83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0" name="Google Shape;830;p34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836" name="Google Shape;836;p34"/>
          <p:cNvCxnSpPr>
            <a:stCxn id="825" idx="3"/>
            <a:endCxn id="83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7" name="Google Shape;837;p34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8" name="Google Shape;838;p34"/>
          <p:cNvCxnSpPr>
            <a:stCxn id="822" idx="3"/>
            <a:endCxn id="83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9" name="Google Shape;839;p34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840" name="Google Shape;840;p34"/>
          <p:cNvCxnSpPr>
            <a:stCxn id="835" idx="5"/>
            <a:endCxn id="841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41" name="Google Shape;841;p34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842" name="Google Shape;842;p34"/>
          <p:cNvSpPr txBox="1"/>
          <p:nvPr/>
        </p:nvSpPr>
        <p:spPr>
          <a:xfrm>
            <a:off x="9090357" y="5439206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48" name="Google Shape;848;p3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849" name="Google Shape;849;p35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853" name="Google Shape;853;p35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854" name="Google Shape;854;p35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55" name="Google Shape;855;p35"/>
          <p:cNvCxnSpPr>
            <a:stCxn id="852" idx="3"/>
            <a:endCxn id="85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6" name="Google Shape;856;p35"/>
          <p:cNvCxnSpPr>
            <a:stCxn id="849" idx="3"/>
            <a:endCxn id="851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7" name="Google Shape;857;p35"/>
          <p:cNvCxnSpPr>
            <a:stCxn id="849" idx="5"/>
            <a:endCxn id="85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8" name="Google Shape;858;p35"/>
          <p:cNvCxnSpPr>
            <a:stCxn id="853" idx="5"/>
            <a:endCxn id="85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60" name="Google Shape;860;p35"/>
          <p:cNvCxnSpPr>
            <a:stCxn id="851" idx="5"/>
            <a:endCxn id="854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61" name="Google Shape;861;p35"/>
          <p:cNvCxnSpPr>
            <a:stCxn id="852" idx="5"/>
            <a:endCxn id="85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62" name="Google Shape;862;p35"/>
          <p:cNvCxnSpPr>
            <a:stCxn id="853" idx="3"/>
            <a:endCxn id="863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59" name="Google Shape;859;p35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865" name="Google Shape;865;p35"/>
          <p:cNvCxnSpPr>
            <a:stCxn id="854" idx="3"/>
            <a:endCxn id="864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6" name="Google Shape;866;p35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67" name="Google Shape;867;p35"/>
          <p:cNvCxnSpPr>
            <a:stCxn id="851" idx="3"/>
            <a:endCxn id="866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8" name="Google Shape;868;p35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869" name="Google Shape;869;p35"/>
          <p:cNvCxnSpPr>
            <a:stCxn id="864" idx="5"/>
            <a:endCxn id="870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70" name="Google Shape;870;p35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871" name="Google Shape;871;p35"/>
          <p:cNvSpPr txBox="1"/>
          <p:nvPr/>
        </p:nvSpPr>
        <p:spPr>
          <a:xfrm>
            <a:off x="9090357" y="5439206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  <p:sp>
        <p:nvSpPr>
          <p:cNvPr id="872" name="Google Shape;872;p35"/>
          <p:cNvSpPr txBox="1"/>
          <p:nvPr/>
        </p:nvSpPr>
        <p:spPr>
          <a:xfrm>
            <a:off x="-108216" y="7936200"/>
            <a:ext cx="8397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78" name="Google Shape;878;p3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5" name="Google Shape;885;p36"/>
          <p:cNvCxnSpPr>
            <a:stCxn id="882" idx="3"/>
            <a:endCxn id="88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6" name="Google Shape;886;p36"/>
          <p:cNvCxnSpPr>
            <a:stCxn id="879" idx="3"/>
            <a:endCxn id="881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7" name="Google Shape;887;p36"/>
          <p:cNvCxnSpPr>
            <a:stCxn id="879" idx="5"/>
            <a:endCxn id="88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8" name="Google Shape;888;p36"/>
          <p:cNvCxnSpPr>
            <a:stCxn id="883" idx="5"/>
            <a:endCxn id="88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0" name="Google Shape;890;p36"/>
          <p:cNvCxnSpPr>
            <a:stCxn id="881" idx="5"/>
            <a:endCxn id="884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1" name="Google Shape;891;p36"/>
          <p:cNvCxnSpPr>
            <a:stCxn id="882" idx="5"/>
            <a:endCxn id="88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2" name="Google Shape;892;p36"/>
          <p:cNvCxnSpPr>
            <a:stCxn id="883" idx="3"/>
            <a:endCxn id="893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89" name="Google Shape;889;p36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cxnSp>
        <p:nvCxnSpPr>
          <p:cNvPr id="895" name="Google Shape;895;p36"/>
          <p:cNvCxnSpPr>
            <a:stCxn id="884" idx="3"/>
            <a:endCxn id="894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6" name="Google Shape;896;p36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97" name="Google Shape;897;p36"/>
          <p:cNvCxnSpPr>
            <a:stCxn id="881" idx="3"/>
            <a:endCxn id="896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8" name="Google Shape;898;p36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899" name="Google Shape;899;p36"/>
          <p:cNvCxnSpPr>
            <a:stCxn id="894" idx="3"/>
            <a:endCxn id="900" idx="0"/>
          </p:cNvCxnSpPr>
          <p:nvPr/>
        </p:nvCxnSpPr>
        <p:spPr>
          <a:xfrm flipH="1">
            <a:off x="7327995" y="9363260"/>
            <a:ext cx="6474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00" name="Google Shape;900;p36"/>
          <p:cNvSpPr/>
          <p:nvPr/>
        </p:nvSpPr>
        <p:spPr>
          <a:xfrm>
            <a:off x="6718401" y="10170949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9090357" y="5439206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-108216" y="7936200"/>
            <a:ext cx="8397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</a:rPr>
              <a:t>Rotate 12 Left</a:t>
            </a:r>
            <a:endParaRPr b="1"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08" name="Google Shape;908;p3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15" name="Google Shape;915;p37"/>
          <p:cNvCxnSpPr>
            <a:stCxn id="912" idx="3"/>
            <a:endCxn id="91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6" name="Google Shape;916;p37"/>
          <p:cNvCxnSpPr>
            <a:stCxn id="909" idx="3"/>
            <a:endCxn id="911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7" name="Google Shape;917;p37"/>
          <p:cNvCxnSpPr>
            <a:stCxn id="909" idx="5"/>
            <a:endCxn id="91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8" name="Google Shape;918;p37"/>
          <p:cNvCxnSpPr>
            <a:stCxn id="913" idx="5"/>
            <a:endCxn id="91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0" name="Google Shape;920;p37"/>
          <p:cNvCxnSpPr>
            <a:stCxn id="911" idx="5"/>
            <a:endCxn id="914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1" name="Google Shape;921;p37"/>
          <p:cNvCxnSpPr>
            <a:stCxn id="912" idx="5"/>
            <a:endCxn id="91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2" name="Google Shape;922;p37"/>
          <p:cNvCxnSpPr>
            <a:stCxn id="913" idx="3"/>
            <a:endCxn id="923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19" name="Google Shape;919;p37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925" name="Google Shape;925;p37"/>
          <p:cNvCxnSpPr>
            <a:stCxn id="914" idx="3"/>
            <a:endCxn id="924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26" name="Google Shape;926;p37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27" name="Google Shape;927;p37"/>
          <p:cNvCxnSpPr>
            <a:stCxn id="911" idx="3"/>
            <a:endCxn id="926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28" name="Google Shape;928;p37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929" name="Google Shape;929;p37"/>
          <p:cNvCxnSpPr>
            <a:stCxn id="914" idx="5"/>
            <a:endCxn id="93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30" name="Google Shape;930;p37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9090357" y="5439206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  <p:sp>
        <p:nvSpPr>
          <p:cNvPr id="932" name="Google Shape;932;p37"/>
          <p:cNvSpPr txBox="1"/>
          <p:nvPr/>
        </p:nvSpPr>
        <p:spPr>
          <a:xfrm>
            <a:off x="-108216" y="7936200"/>
            <a:ext cx="8397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</a:rPr>
              <a:t>Rotate 15 Right</a:t>
            </a:r>
            <a:endParaRPr b="1" i="0" sz="5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38" name="Google Shape;938;p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5" name="Google Shape;945;p38"/>
          <p:cNvCxnSpPr>
            <a:stCxn id="942" idx="3"/>
            <a:endCxn id="94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6" name="Google Shape;946;p38"/>
          <p:cNvCxnSpPr>
            <a:stCxn id="939" idx="3"/>
            <a:endCxn id="941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7" name="Google Shape;947;p38"/>
          <p:cNvCxnSpPr>
            <a:stCxn id="939" idx="5"/>
            <a:endCxn id="94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8" name="Google Shape;948;p38"/>
          <p:cNvCxnSpPr>
            <a:stCxn id="943" idx="5"/>
            <a:endCxn id="94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50" name="Google Shape;950;p38"/>
          <p:cNvCxnSpPr>
            <a:stCxn id="941" idx="5"/>
            <a:endCxn id="944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51" name="Google Shape;951;p38"/>
          <p:cNvCxnSpPr>
            <a:stCxn id="942" idx="5"/>
            <a:endCxn id="94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52" name="Google Shape;952;p38"/>
          <p:cNvCxnSpPr>
            <a:stCxn id="943" idx="3"/>
            <a:endCxn id="953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49" name="Google Shape;949;p38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955" name="Google Shape;955;p38"/>
          <p:cNvCxnSpPr>
            <a:stCxn id="944" idx="3"/>
            <a:endCxn id="954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6" name="Google Shape;956;p38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7" name="Google Shape;957;p38"/>
          <p:cNvCxnSpPr>
            <a:stCxn id="941" idx="3"/>
            <a:endCxn id="956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8" name="Google Shape;958;p38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959" name="Google Shape;959;p38"/>
          <p:cNvCxnSpPr>
            <a:stCxn id="944" idx="5"/>
            <a:endCxn id="96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60" name="Google Shape;960;p38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9090357" y="5439206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  <p:sp>
        <p:nvSpPr>
          <p:cNvPr id="962" name="Google Shape;962;p38"/>
          <p:cNvSpPr txBox="1"/>
          <p:nvPr/>
        </p:nvSpPr>
        <p:spPr>
          <a:xfrm>
            <a:off x="-108216" y="7936200"/>
            <a:ext cx="8397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68" name="Google Shape;968;p3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969" name="Google Shape;969;p39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970" name="Google Shape;970;p39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971" name="Google Shape;971;p39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972" name="Google Shape;972;p39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973" name="Google Shape;973;p39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75" name="Google Shape;975;p39"/>
          <p:cNvCxnSpPr>
            <a:stCxn id="972" idx="3"/>
            <a:endCxn id="97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6" name="Google Shape;976;p39"/>
          <p:cNvCxnSpPr>
            <a:stCxn id="969" idx="3"/>
            <a:endCxn id="971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7" name="Google Shape;977;p39"/>
          <p:cNvCxnSpPr>
            <a:stCxn id="969" idx="5"/>
            <a:endCxn id="97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8" name="Google Shape;978;p39"/>
          <p:cNvCxnSpPr>
            <a:stCxn id="973" idx="5"/>
            <a:endCxn id="97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0" name="Google Shape;980;p39"/>
          <p:cNvCxnSpPr>
            <a:stCxn id="971" idx="5"/>
            <a:endCxn id="974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1" name="Google Shape;981;p39"/>
          <p:cNvCxnSpPr>
            <a:stCxn id="972" idx="5"/>
            <a:endCxn id="97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2" name="Google Shape;982;p39"/>
          <p:cNvCxnSpPr>
            <a:stCxn id="973" idx="3"/>
            <a:endCxn id="983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79" name="Google Shape;979;p39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983" name="Google Shape;983;p39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984" name="Google Shape;984;p39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985" name="Google Shape;985;p39"/>
          <p:cNvCxnSpPr>
            <a:stCxn id="974" idx="3"/>
            <a:endCxn id="984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86" name="Google Shape;986;p39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87" name="Google Shape;987;p39"/>
          <p:cNvCxnSpPr>
            <a:stCxn id="971" idx="3"/>
            <a:endCxn id="986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88" name="Google Shape;988;p39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989" name="Google Shape;989;p39"/>
          <p:cNvCxnSpPr>
            <a:stCxn id="974" idx="5"/>
            <a:endCxn id="99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0" name="Google Shape;990;p39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991" name="Google Shape;991;p39"/>
          <p:cNvSpPr txBox="1"/>
          <p:nvPr/>
        </p:nvSpPr>
        <p:spPr>
          <a:xfrm>
            <a:off x="8777091" y="4753848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97" name="Google Shape;997;p4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998" name="Google Shape;998;p4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999" name="Google Shape;999;p4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000" name="Google Shape;1000;p40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001" name="Google Shape;1001;p4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002" name="Google Shape;1002;p4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4" name="Google Shape;1004;p40"/>
          <p:cNvCxnSpPr>
            <a:stCxn id="1001" idx="3"/>
            <a:endCxn id="1002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5" name="Google Shape;1005;p40"/>
          <p:cNvCxnSpPr>
            <a:stCxn id="998" idx="3"/>
            <a:endCxn id="1000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6" name="Google Shape;1006;p40"/>
          <p:cNvCxnSpPr>
            <a:stCxn id="998" idx="5"/>
            <a:endCxn id="1001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7" name="Google Shape;1007;p40"/>
          <p:cNvCxnSpPr>
            <a:stCxn id="1002" idx="5"/>
            <a:endCxn id="1008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9" name="Google Shape;1009;p40"/>
          <p:cNvCxnSpPr>
            <a:stCxn id="1000" idx="5"/>
            <a:endCxn id="1003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10" name="Google Shape;1010;p40"/>
          <p:cNvCxnSpPr>
            <a:stCxn id="1001" idx="5"/>
            <a:endCxn id="999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11" name="Google Shape;1011;p40"/>
          <p:cNvCxnSpPr>
            <a:stCxn id="1002" idx="3"/>
            <a:endCxn id="1012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08" name="Google Shape;1008;p4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014" name="Google Shape;1014;p40"/>
          <p:cNvCxnSpPr>
            <a:stCxn id="1003" idx="3"/>
            <a:endCxn id="1013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5" name="Google Shape;1015;p40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16" name="Google Shape;1016;p40"/>
          <p:cNvCxnSpPr>
            <a:stCxn id="1000" idx="3"/>
            <a:endCxn id="1015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7" name="Google Shape;1017;p40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018" name="Google Shape;1018;p40"/>
          <p:cNvCxnSpPr>
            <a:stCxn id="1003" idx="5"/>
            <a:endCxn id="1019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9" name="Google Shape;1019;p40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020" name="Google Shape;1020;p40"/>
          <p:cNvSpPr txBox="1"/>
          <p:nvPr/>
        </p:nvSpPr>
        <p:spPr>
          <a:xfrm>
            <a:off x="6657147" y="3200487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026" name="Google Shape;1026;p4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027" name="Google Shape;1027;p41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028" name="Google Shape;1028;p41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029" name="Google Shape;1029;p41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030" name="Google Shape;1030;p41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031" name="Google Shape;1031;p41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032" name="Google Shape;1032;p41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33" name="Google Shape;1033;p41"/>
          <p:cNvCxnSpPr>
            <a:stCxn id="1030" idx="3"/>
            <a:endCxn id="1031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4" name="Google Shape;1034;p41"/>
          <p:cNvCxnSpPr>
            <a:stCxn id="1027" idx="3"/>
            <a:endCxn id="1029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5" name="Google Shape;1035;p41"/>
          <p:cNvCxnSpPr>
            <a:stCxn id="1027" idx="5"/>
            <a:endCxn id="1030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6" name="Google Shape;1036;p41"/>
          <p:cNvCxnSpPr>
            <a:stCxn id="1031" idx="5"/>
            <a:endCxn id="1037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8" name="Google Shape;1038;p41"/>
          <p:cNvCxnSpPr>
            <a:stCxn id="1029" idx="5"/>
            <a:endCxn id="1032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9" name="Google Shape;1039;p41"/>
          <p:cNvCxnSpPr>
            <a:stCxn id="1030" idx="5"/>
            <a:endCxn id="1028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40" name="Google Shape;1040;p41"/>
          <p:cNvCxnSpPr>
            <a:stCxn id="1031" idx="3"/>
            <a:endCxn id="1041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37" name="Google Shape;1037;p41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041" name="Google Shape;1041;p41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042" name="Google Shape;1042;p41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043" name="Google Shape;1043;p41"/>
          <p:cNvCxnSpPr>
            <a:stCxn id="1032" idx="3"/>
            <a:endCxn id="1042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4" name="Google Shape;1044;p41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5" name="Google Shape;1045;p41"/>
          <p:cNvCxnSpPr>
            <a:stCxn id="1029" idx="3"/>
            <a:endCxn id="1044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6" name="Google Shape;1046;p41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047" name="Google Shape;1047;p41"/>
          <p:cNvCxnSpPr>
            <a:stCxn id="1032" idx="5"/>
            <a:endCxn id="1048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8" name="Google Shape;1048;p41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049" name="Google Shape;1049;p41"/>
          <p:cNvSpPr txBox="1"/>
          <p:nvPr/>
        </p:nvSpPr>
        <p:spPr>
          <a:xfrm>
            <a:off x="6657147" y="3115849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055" name="Google Shape;1055;p4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1056" name="Google Shape;1056;p42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058" name="Google Shape;1058;p42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059" name="Google Shape;1059;p42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060" name="Google Shape;1060;p42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061" name="Google Shape;1061;p42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62" name="Google Shape;1062;p42"/>
          <p:cNvCxnSpPr>
            <a:stCxn id="1059" idx="3"/>
            <a:endCxn id="1060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3" name="Google Shape;1063;p42"/>
          <p:cNvCxnSpPr>
            <a:stCxn id="1056" idx="3"/>
            <a:endCxn id="1058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4" name="Google Shape;1064;p42"/>
          <p:cNvCxnSpPr>
            <a:stCxn id="1056" idx="5"/>
            <a:endCxn id="1059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5" name="Google Shape;1065;p42"/>
          <p:cNvCxnSpPr>
            <a:stCxn id="1060" idx="5"/>
            <a:endCxn id="1066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7" name="Google Shape;1067;p42"/>
          <p:cNvCxnSpPr>
            <a:stCxn id="1058" idx="5"/>
            <a:endCxn id="1061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8" name="Google Shape;1068;p42"/>
          <p:cNvCxnSpPr>
            <a:stCxn id="1059" idx="5"/>
            <a:endCxn id="1057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9" name="Google Shape;1069;p42"/>
          <p:cNvCxnSpPr>
            <a:stCxn id="1060" idx="3"/>
            <a:endCxn id="1070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66" name="Google Shape;1066;p42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070" name="Google Shape;1070;p42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072" name="Google Shape;1072;p42"/>
          <p:cNvCxnSpPr>
            <a:stCxn id="1061" idx="3"/>
            <a:endCxn id="1071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3" name="Google Shape;1073;p42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74" name="Google Shape;1074;p42"/>
          <p:cNvCxnSpPr>
            <a:stCxn id="1058" idx="3"/>
            <a:endCxn id="1073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75" name="Google Shape;1075;p42"/>
          <p:cNvCxnSpPr>
            <a:stCxn id="1061" idx="5"/>
            <a:endCxn id="1076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6" name="Google Shape;1076;p42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082" name="Google Shape;1082;p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1083" name="Google Shape;1083;p43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084" name="Google Shape;1084;p43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085" name="Google Shape;1085;p43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086" name="Google Shape;1086;p43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087" name="Google Shape;1087;p43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088" name="Google Shape;1088;p43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89" name="Google Shape;1089;p43"/>
          <p:cNvCxnSpPr>
            <a:stCxn id="1086" idx="3"/>
            <a:endCxn id="1087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0" name="Google Shape;1090;p43"/>
          <p:cNvCxnSpPr>
            <a:stCxn id="1083" idx="3"/>
            <a:endCxn id="1085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1" name="Google Shape;1091;p43"/>
          <p:cNvCxnSpPr>
            <a:stCxn id="1083" idx="5"/>
            <a:endCxn id="1086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2" name="Google Shape;1092;p43"/>
          <p:cNvCxnSpPr>
            <a:stCxn id="1087" idx="5"/>
            <a:endCxn id="1093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4" name="Google Shape;1094;p43"/>
          <p:cNvCxnSpPr>
            <a:stCxn id="1085" idx="5"/>
            <a:endCxn id="1088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5" name="Google Shape;1095;p43"/>
          <p:cNvCxnSpPr>
            <a:stCxn id="1086" idx="5"/>
            <a:endCxn id="1084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6" name="Google Shape;1096;p43"/>
          <p:cNvCxnSpPr>
            <a:stCxn id="1087" idx="3"/>
            <a:endCxn id="1097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3" name="Google Shape;1093;p43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097" name="Google Shape;1097;p43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098" name="Google Shape;1098;p43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099" name="Google Shape;1099;p43"/>
          <p:cNvCxnSpPr>
            <a:stCxn id="1088" idx="3"/>
            <a:endCxn id="1098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00" name="Google Shape;1100;p43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01" name="Google Shape;1101;p43"/>
          <p:cNvCxnSpPr>
            <a:stCxn id="1085" idx="3"/>
            <a:endCxn id="1100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02" name="Google Shape;1102;p43"/>
          <p:cNvCxnSpPr>
            <a:stCxn id="1088" idx="5"/>
            <a:endCxn id="1103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03" name="Google Shape;1103;p43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1104" name="Google Shape;1104;p43"/>
          <p:cNvCxnSpPr/>
          <p:nvPr/>
        </p:nvCxnSpPr>
        <p:spPr>
          <a:xfrm>
            <a:off x="13248413" y="11249966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05" name="Google Shape;1105;p43"/>
          <p:cNvSpPr/>
          <p:nvPr/>
        </p:nvSpPr>
        <p:spPr>
          <a:xfrm>
            <a:off x="13069864" y="122268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Insert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Insert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starting at the node you inserted. 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Delete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Delete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at the node you just deleted.</a:t>
            </a:r>
            <a:endParaRPr b="1" sz="6000"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insertion and deletion?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111" name="Google Shape;1111;p4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1112" name="Google Shape;1112;p44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113" name="Google Shape;1113;p44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114" name="Google Shape;1114;p44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115" name="Google Shape;1115;p44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116" name="Google Shape;1116;p44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117" name="Google Shape;1117;p44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8" name="Google Shape;1118;p44"/>
          <p:cNvCxnSpPr>
            <a:stCxn id="1115" idx="3"/>
            <a:endCxn id="1116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9" name="Google Shape;1119;p44"/>
          <p:cNvCxnSpPr>
            <a:stCxn id="1112" idx="3"/>
            <a:endCxn id="1114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0" name="Google Shape;1120;p44"/>
          <p:cNvCxnSpPr>
            <a:stCxn id="1112" idx="5"/>
            <a:endCxn id="1115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1" name="Google Shape;1121;p44"/>
          <p:cNvCxnSpPr>
            <a:stCxn id="1116" idx="5"/>
            <a:endCxn id="1122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3" name="Google Shape;1123;p44"/>
          <p:cNvCxnSpPr>
            <a:stCxn id="1114" idx="5"/>
            <a:endCxn id="1117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4" name="Google Shape;1124;p44"/>
          <p:cNvCxnSpPr>
            <a:stCxn id="1115" idx="5"/>
            <a:endCxn id="1113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5" name="Google Shape;1125;p44"/>
          <p:cNvCxnSpPr>
            <a:stCxn id="1116" idx="3"/>
            <a:endCxn id="1126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22" name="Google Shape;1122;p44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126" name="Google Shape;1126;p44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127" name="Google Shape;1127;p44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128" name="Google Shape;1128;p44"/>
          <p:cNvCxnSpPr>
            <a:stCxn id="1117" idx="3"/>
            <a:endCxn id="1127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29" name="Google Shape;1129;p44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30" name="Google Shape;1130;p44"/>
          <p:cNvCxnSpPr>
            <a:stCxn id="1114" idx="3"/>
            <a:endCxn id="1129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1" name="Google Shape;1131;p44"/>
          <p:cNvCxnSpPr>
            <a:stCxn id="1117" idx="5"/>
            <a:endCxn id="1132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2" name="Google Shape;1132;p44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1133" name="Google Shape;1133;p44"/>
          <p:cNvCxnSpPr/>
          <p:nvPr/>
        </p:nvCxnSpPr>
        <p:spPr>
          <a:xfrm>
            <a:off x="13248413" y="11249966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4" name="Google Shape;1134;p44"/>
          <p:cNvSpPr/>
          <p:nvPr/>
        </p:nvSpPr>
        <p:spPr>
          <a:xfrm>
            <a:off x="13069864" y="122268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1135" name="Google Shape;1135;p44"/>
          <p:cNvSpPr txBox="1"/>
          <p:nvPr/>
        </p:nvSpPr>
        <p:spPr>
          <a:xfrm>
            <a:off x="15701606" y="9542349"/>
            <a:ext cx="430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141" name="Google Shape;1141;p4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1142" name="Google Shape;1142;p45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143" name="Google Shape;1143;p45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144" name="Google Shape;1144;p45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145" name="Google Shape;1145;p45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146" name="Google Shape;1146;p45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147" name="Google Shape;1147;p45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48" name="Google Shape;1148;p45"/>
          <p:cNvCxnSpPr>
            <a:stCxn id="1145" idx="3"/>
            <a:endCxn id="1146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9" name="Google Shape;1149;p45"/>
          <p:cNvCxnSpPr>
            <a:stCxn id="1142" idx="3"/>
            <a:endCxn id="1144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0" name="Google Shape;1150;p45"/>
          <p:cNvCxnSpPr>
            <a:stCxn id="1142" idx="5"/>
            <a:endCxn id="1145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1" name="Google Shape;1151;p45"/>
          <p:cNvCxnSpPr>
            <a:stCxn id="1146" idx="5"/>
            <a:endCxn id="1152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3" name="Google Shape;1153;p45"/>
          <p:cNvCxnSpPr>
            <a:stCxn id="1144" idx="5"/>
            <a:endCxn id="1147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4" name="Google Shape;1154;p45"/>
          <p:cNvCxnSpPr>
            <a:stCxn id="1145" idx="5"/>
            <a:endCxn id="1143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5" name="Google Shape;1155;p45"/>
          <p:cNvCxnSpPr>
            <a:stCxn id="1146" idx="3"/>
            <a:endCxn id="1156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52" name="Google Shape;1152;p45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1156" name="Google Shape;1156;p45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157" name="Google Shape;1157;p45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158" name="Google Shape;1158;p45"/>
          <p:cNvCxnSpPr>
            <a:stCxn id="1147" idx="3"/>
            <a:endCxn id="1157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59" name="Google Shape;1159;p45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60" name="Google Shape;1160;p45"/>
          <p:cNvCxnSpPr>
            <a:stCxn id="1144" idx="3"/>
            <a:endCxn id="1159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1" name="Google Shape;1161;p45"/>
          <p:cNvCxnSpPr>
            <a:stCxn id="1147" idx="5"/>
            <a:endCxn id="1162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2" name="Google Shape;1162;p45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1163" name="Google Shape;1163;p45"/>
          <p:cNvCxnSpPr/>
          <p:nvPr/>
        </p:nvCxnSpPr>
        <p:spPr>
          <a:xfrm flipH="1">
            <a:off x="11245014" y="11249966"/>
            <a:ext cx="2871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4" name="Google Shape;1164;p45"/>
          <p:cNvSpPr/>
          <p:nvPr/>
        </p:nvSpPr>
        <p:spPr>
          <a:xfrm>
            <a:off x="10547463" y="1231663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165" name="Google Shape;1165;p45"/>
          <p:cNvSpPr txBox="1"/>
          <p:nvPr/>
        </p:nvSpPr>
        <p:spPr>
          <a:xfrm>
            <a:off x="15701606" y="9542349"/>
            <a:ext cx="430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Left 21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171" name="Google Shape;1171;p4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1172" name="Google Shape;1172;p46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173" name="Google Shape;1173;p46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174" name="Google Shape;1174;p46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175" name="Google Shape;1175;p46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176" name="Google Shape;1176;p46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177" name="Google Shape;1177;p46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78" name="Google Shape;1178;p46"/>
          <p:cNvCxnSpPr>
            <a:stCxn id="1175" idx="3"/>
            <a:endCxn id="1176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79" name="Google Shape;1179;p46"/>
          <p:cNvCxnSpPr>
            <a:stCxn id="1172" idx="3"/>
            <a:endCxn id="1174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0" name="Google Shape;1180;p46"/>
          <p:cNvCxnSpPr>
            <a:stCxn id="1172" idx="5"/>
            <a:endCxn id="1175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1" name="Google Shape;1181;p46"/>
          <p:cNvCxnSpPr>
            <a:endCxn id="1182" idx="0"/>
          </p:cNvCxnSpPr>
          <p:nvPr/>
        </p:nvCxnSpPr>
        <p:spPr>
          <a:xfrm flipH="1">
            <a:off x="13385360" y="9053966"/>
            <a:ext cx="553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3" name="Google Shape;1183;p46"/>
          <p:cNvCxnSpPr>
            <a:stCxn id="1174" idx="5"/>
            <a:endCxn id="1177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4" name="Google Shape;1184;p46"/>
          <p:cNvCxnSpPr>
            <a:stCxn id="1175" idx="5"/>
            <a:endCxn id="1173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5" name="Google Shape;1185;p46"/>
          <p:cNvCxnSpPr>
            <a:stCxn id="1176" idx="3"/>
            <a:endCxn id="1186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2" name="Google Shape;1182;p46"/>
          <p:cNvSpPr/>
          <p:nvPr/>
        </p:nvSpPr>
        <p:spPr>
          <a:xfrm>
            <a:off x="12775760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1186" name="Google Shape;1186;p46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187" name="Google Shape;1187;p46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188" name="Google Shape;1188;p46"/>
          <p:cNvCxnSpPr>
            <a:stCxn id="1177" idx="3"/>
            <a:endCxn id="1187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9" name="Google Shape;1189;p46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90" name="Google Shape;1190;p46"/>
          <p:cNvCxnSpPr>
            <a:stCxn id="1174" idx="3"/>
            <a:endCxn id="1189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1" name="Google Shape;1191;p46"/>
          <p:cNvCxnSpPr>
            <a:stCxn id="1177" idx="5"/>
            <a:endCxn id="1192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2" name="Google Shape;1192;p46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1193" name="Google Shape;1193;p46"/>
          <p:cNvCxnSpPr>
            <a:endCxn id="1194" idx="0"/>
          </p:cNvCxnSpPr>
          <p:nvPr/>
        </p:nvCxnSpPr>
        <p:spPr>
          <a:xfrm>
            <a:off x="14597291" y="9124466"/>
            <a:ext cx="450600" cy="90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4" name="Google Shape;1194;p46"/>
          <p:cNvSpPr/>
          <p:nvPr/>
        </p:nvSpPr>
        <p:spPr>
          <a:xfrm>
            <a:off x="14438291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195" name="Google Shape;1195;p46"/>
          <p:cNvSpPr txBox="1"/>
          <p:nvPr/>
        </p:nvSpPr>
        <p:spPr>
          <a:xfrm>
            <a:off x="15701606" y="9542349"/>
            <a:ext cx="430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Right 25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201" name="Google Shape;1201;p4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1202" name="Google Shape;1202;p47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204" name="Google Shape;1204;p47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08" name="Google Shape;1208;p47"/>
          <p:cNvCxnSpPr>
            <a:stCxn id="1205" idx="3"/>
            <a:endCxn id="1206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09" name="Google Shape;1209;p47"/>
          <p:cNvCxnSpPr>
            <a:stCxn id="1202" idx="3"/>
            <a:endCxn id="1204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0" name="Google Shape;1210;p47"/>
          <p:cNvCxnSpPr>
            <a:stCxn id="1202" idx="5"/>
            <a:endCxn id="1205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1" name="Google Shape;1211;p47"/>
          <p:cNvCxnSpPr>
            <a:endCxn id="1212" idx="0"/>
          </p:cNvCxnSpPr>
          <p:nvPr/>
        </p:nvCxnSpPr>
        <p:spPr>
          <a:xfrm flipH="1">
            <a:off x="13385360" y="9053966"/>
            <a:ext cx="553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3" name="Google Shape;1213;p47"/>
          <p:cNvCxnSpPr>
            <a:stCxn id="1204" idx="5"/>
            <a:endCxn id="1207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4" name="Google Shape;1214;p47"/>
          <p:cNvCxnSpPr>
            <a:stCxn id="1205" idx="5"/>
            <a:endCxn id="1203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5" name="Google Shape;1215;p47"/>
          <p:cNvCxnSpPr>
            <a:stCxn id="1206" idx="3"/>
            <a:endCxn id="1216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12" name="Google Shape;1212;p47"/>
          <p:cNvSpPr/>
          <p:nvPr/>
        </p:nvSpPr>
        <p:spPr>
          <a:xfrm>
            <a:off x="12775760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1216" name="Google Shape;1216;p47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217" name="Google Shape;1217;p47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218" name="Google Shape;1218;p47"/>
          <p:cNvCxnSpPr>
            <a:stCxn id="1207" idx="3"/>
            <a:endCxn id="1217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19" name="Google Shape;1219;p47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20" name="Google Shape;1220;p47"/>
          <p:cNvCxnSpPr>
            <a:stCxn id="1204" idx="3"/>
            <a:endCxn id="1219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1" name="Google Shape;1221;p47"/>
          <p:cNvCxnSpPr>
            <a:stCxn id="1207" idx="5"/>
            <a:endCxn id="1222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22" name="Google Shape;1222;p47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1223" name="Google Shape;1223;p47"/>
          <p:cNvCxnSpPr>
            <a:endCxn id="1224" idx="0"/>
          </p:cNvCxnSpPr>
          <p:nvPr/>
        </p:nvCxnSpPr>
        <p:spPr>
          <a:xfrm>
            <a:off x="14597291" y="9124466"/>
            <a:ext cx="450600" cy="90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24" name="Google Shape;1224;p47"/>
          <p:cNvSpPr/>
          <p:nvPr/>
        </p:nvSpPr>
        <p:spPr>
          <a:xfrm>
            <a:off x="14438291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225" name="Google Shape;1225;p47"/>
          <p:cNvSpPr txBox="1"/>
          <p:nvPr/>
        </p:nvSpPr>
        <p:spPr>
          <a:xfrm>
            <a:off x="15701606" y="9457711"/>
            <a:ext cx="430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8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Insert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Insert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starting at the node you inserted. 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Delete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Delete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at the node you just deleted.</a:t>
            </a:r>
            <a:endParaRPr b="1" sz="6000"/>
          </a:p>
        </p:txBody>
      </p:sp>
      <p:sp>
        <p:nvSpPr>
          <p:cNvPr id="1231" name="Google Shape;1231;p4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232" name="Google Shape;1232;p4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insertion and deletion?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9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If the current node is not null: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/>
              <a:t>  If the node to remove is less than the current node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recurse left. set node-&gt;left as the result.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/>
              <a:t>  Otherwise, if the node to remove is greater than the current node</a:t>
            </a:r>
            <a:endParaRPr sz="4000"/>
          </a:p>
          <a:p>
            <a:pPr indent="-3683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recurse right. set node-&gt;right as the result.</a:t>
            </a:r>
            <a:endParaRPr sz="4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/>
              <a:t>  Otherwise (node == node to remove)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If there are 1 or 2 children, find the next largest number (min on right), swap &amp; delete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otherwise, delete anyways</a:t>
            </a:r>
            <a:endParaRPr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Then rebalance node.</a:t>
            </a:r>
            <a:endParaRPr b="1"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Recompute height of node.</a:t>
            </a:r>
            <a:endParaRPr b="1" sz="4000"/>
          </a:p>
          <a:p>
            <a:pPr indent="-1016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1" lang="en-US" sz="4000"/>
              <a:t>Return node.</a:t>
            </a:r>
            <a:endParaRPr b="1" sz="4000"/>
          </a:p>
        </p:txBody>
      </p:sp>
      <p:sp>
        <p:nvSpPr>
          <p:cNvPr id="1238" name="Google Shape;1238;p4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239" name="Google Shape;1239;p4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245" name="Google Shape;1245;p5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246" name="Google Shape;1246;p5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247" name="Google Shape;1247;p5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248" name="Google Shape;1248;p50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249" name="Google Shape;1249;p5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250" name="Google Shape;1250;p5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251" name="Google Shape;1251;p50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52" name="Google Shape;1252;p50"/>
          <p:cNvCxnSpPr>
            <a:stCxn id="1249" idx="3"/>
            <a:endCxn id="1250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3" name="Google Shape;1253;p50"/>
          <p:cNvCxnSpPr>
            <a:stCxn id="1246" idx="3"/>
            <a:endCxn id="1248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4" name="Google Shape;1254;p50"/>
          <p:cNvCxnSpPr>
            <a:stCxn id="1246" idx="5"/>
            <a:endCxn id="1249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5" name="Google Shape;1255;p50"/>
          <p:cNvCxnSpPr>
            <a:stCxn id="1250" idx="5"/>
            <a:endCxn id="1256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7" name="Google Shape;1257;p50"/>
          <p:cNvCxnSpPr>
            <a:stCxn id="1248" idx="5"/>
            <a:endCxn id="1251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8" name="Google Shape;1258;p50"/>
          <p:cNvCxnSpPr>
            <a:stCxn id="1249" idx="5"/>
            <a:endCxn id="1247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9" name="Google Shape;1259;p50"/>
          <p:cNvCxnSpPr>
            <a:stCxn id="1250" idx="3"/>
            <a:endCxn id="1260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56" name="Google Shape;1256;p5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262" name="Google Shape;1262;p50"/>
          <p:cNvCxnSpPr>
            <a:stCxn id="1251" idx="3"/>
            <a:endCxn id="1261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3" name="Google Shape;1263;p50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64" name="Google Shape;1264;p50"/>
          <p:cNvCxnSpPr>
            <a:stCxn id="1248" idx="3"/>
            <a:endCxn id="1263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5" name="Google Shape;1265;p50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266" name="Google Shape;1266;p50"/>
          <p:cNvCxnSpPr>
            <a:stCxn id="1251" idx="5"/>
            <a:endCxn id="1267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7" name="Google Shape;1267;p50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273" name="Google Shape;1273;p5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274" name="Google Shape;1274;p51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275" name="Google Shape;1275;p51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276" name="Google Shape;1276;p51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277" name="Google Shape;1277;p51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278" name="Google Shape;1278;p51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279" name="Google Shape;1279;p51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80" name="Google Shape;1280;p51"/>
          <p:cNvCxnSpPr>
            <a:stCxn id="1277" idx="3"/>
            <a:endCxn id="1278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1" name="Google Shape;1281;p51"/>
          <p:cNvCxnSpPr>
            <a:stCxn id="1274" idx="3"/>
            <a:endCxn id="1276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2" name="Google Shape;1282;p51"/>
          <p:cNvCxnSpPr>
            <a:stCxn id="1274" idx="5"/>
            <a:endCxn id="1277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3" name="Google Shape;1283;p51"/>
          <p:cNvCxnSpPr>
            <a:stCxn id="1278" idx="5"/>
            <a:endCxn id="1284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5" name="Google Shape;1285;p51"/>
          <p:cNvCxnSpPr>
            <a:stCxn id="1276" idx="5"/>
            <a:endCxn id="1279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6" name="Google Shape;1286;p51"/>
          <p:cNvCxnSpPr>
            <a:stCxn id="1277" idx="5"/>
            <a:endCxn id="1275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7" name="Google Shape;1287;p51"/>
          <p:cNvCxnSpPr>
            <a:stCxn id="1278" idx="3"/>
            <a:endCxn id="1288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84" name="Google Shape;1284;p51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288" name="Google Shape;1288;p51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289" name="Google Shape;1289;p51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290" name="Google Shape;1290;p51"/>
          <p:cNvCxnSpPr>
            <a:stCxn id="1279" idx="3"/>
            <a:endCxn id="1289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1" name="Google Shape;1291;p51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92" name="Google Shape;1292;p51"/>
          <p:cNvCxnSpPr>
            <a:stCxn id="1276" idx="3"/>
            <a:endCxn id="1291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3" name="Google Shape;1293;p51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294" name="Google Shape;1294;p51"/>
          <p:cNvCxnSpPr>
            <a:stCxn id="1279" idx="5"/>
            <a:endCxn id="1295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5" name="Google Shape;1295;p51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5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01" name="Google Shape;1301;p5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302" name="Google Shape;1302;p52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303" name="Google Shape;1303;p52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304" name="Google Shape;1304;p52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305" name="Google Shape;1305;p52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306" name="Google Shape;1306;p52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307" name="Google Shape;1307;p52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08" name="Google Shape;1308;p52"/>
          <p:cNvCxnSpPr>
            <a:stCxn id="1305" idx="3"/>
            <a:endCxn id="130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09" name="Google Shape;1309;p52"/>
          <p:cNvCxnSpPr>
            <a:stCxn id="1302" idx="3"/>
            <a:endCxn id="1304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0" name="Google Shape;1310;p52"/>
          <p:cNvCxnSpPr>
            <a:stCxn id="1302" idx="5"/>
            <a:endCxn id="130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1" name="Google Shape;1311;p52"/>
          <p:cNvCxnSpPr>
            <a:stCxn id="1306" idx="5"/>
            <a:endCxn id="131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3" name="Google Shape;1313;p52"/>
          <p:cNvCxnSpPr>
            <a:stCxn id="1304" idx="5"/>
            <a:endCxn id="1307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4" name="Google Shape;1314;p52"/>
          <p:cNvCxnSpPr>
            <a:stCxn id="1305" idx="5"/>
            <a:endCxn id="130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5" name="Google Shape;1315;p52"/>
          <p:cNvCxnSpPr>
            <a:stCxn id="1306" idx="3"/>
            <a:endCxn id="131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2" name="Google Shape;1312;p52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316" name="Google Shape;1316;p52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317" name="Google Shape;1317;p52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318" name="Google Shape;1318;p52"/>
          <p:cNvCxnSpPr>
            <a:stCxn id="1307" idx="3"/>
            <a:endCxn id="1317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9" name="Google Shape;1319;p52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320" name="Google Shape;1320;p52"/>
          <p:cNvCxnSpPr>
            <a:stCxn id="1307" idx="5"/>
            <a:endCxn id="1321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21" name="Google Shape;1321;p52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322" name="Google Shape;1322;p52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23" name="Google Shape;1323;p52"/>
          <p:cNvCxnSpPr>
            <a:endCxn id="1322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24" name="Google Shape;1324;p52"/>
          <p:cNvSpPr txBox="1"/>
          <p:nvPr/>
        </p:nvSpPr>
        <p:spPr>
          <a:xfrm>
            <a:off x="3363942" y="6491529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30" name="Google Shape;1330;p5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331" name="Google Shape;1331;p53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332" name="Google Shape;1332;p53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333" name="Google Shape;1333;p53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334" name="Google Shape;1334;p53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335" name="Google Shape;1335;p53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336" name="Google Shape;1336;p53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37" name="Google Shape;1337;p53"/>
          <p:cNvCxnSpPr>
            <a:stCxn id="1334" idx="3"/>
            <a:endCxn id="133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38" name="Google Shape;1338;p53"/>
          <p:cNvCxnSpPr>
            <a:stCxn id="1331" idx="3"/>
            <a:endCxn id="133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39" name="Google Shape;1339;p53"/>
          <p:cNvCxnSpPr>
            <a:stCxn id="1331" idx="5"/>
            <a:endCxn id="133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0" name="Google Shape;1340;p53"/>
          <p:cNvCxnSpPr>
            <a:stCxn id="1335" idx="5"/>
            <a:endCxn id="134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2" name="Google Shape;1342;p53"/>
          <p:cNvCxnSpPr>
            <a:stCxn id="1333" idx="5"/>
            <a:endCxn id="133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3" name="Google Shape;1343;p53"/>
          <p:cNvCxnSpPr>
            <a:stCxn id="1334" idx="5"/>
            <a:endCxn id="133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4" name="Google Shape;1344;p53"/>
          <p:cNvCxnSpPr>
            <a:stCxn id="1335" idx="3"/>
            <a:endCxn id="134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1" name="Google Shape;1341;p53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345" name="Google Shape;1345;p53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346" name="Google Shape;1346;p53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347" name="Google Shape;1347;p53"/>
          <p:cNvCxnSpPr>
            <a:stCxn id="1336" idx="3"/>
            <a:endCxn id="134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8" name="Google Shape;1348;p53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349" name="Google Shape;1349;p53"/>
          <p:cNvCxnSpPr>
            <a:stCxn id="1336" idx="5"/>
            <a:endCxn id="135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50" name="Google Shape;1350;p53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351" name="Google Shape;1351;p53"/>
          <p:cNvSpPr txBox="1"/>
          <p:nvPr/>
        </p:nvSpPr>
        <p:spPr>
          <a:xfrm>
            <a:off x="4334932" y="466971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1352" name="Google Shape;1352;p53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53" name="Google Shape;1353;p53"/>
          <p:cNvCxnSpPr>
            <a:endCxn id="1352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 Rotation</a:t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5293895" y="46201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3801979" y="668153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821906" y="6681536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2546685" y="926230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4993106" y="926230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55" name="Google Shape;55;p9"/>
          <p:cNvCxnSpPr/>
          <p:nvPr/>
        </p:nvCxnSpPr>
        <p:spPr>
          <a:xfrm flipH="1">
            <a:off x="3292613" y="8010268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" name="Google Shape;56;p9"/>
          <p:cNvCxnSpPr/>
          <p:nvPr/>
        </p:nvCxnSpPr>
        <p:spPr>
          <a:xfrm flipH="1">
            <a:off x="4992979" y="6029991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" name="Google Shape;57;p9"/>
          <p:cNvCxnSpPr/>
          <p:nvPr/>
        </p:nvCxnSpPr>
        <p:spPr>
          <a:xfrm>
            <a:off x="6593306" y="5948858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" name="Google Shape;58;p9"/>
          <p:cNvCxnSpPr/>
          <p:nvPr/>
        </p:nvCxnSpPr>
        <p:spPr>
          <a:xfrm>
            <a:off x="5103397" y="8010268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" name="Google Shape;59;p9"/>
          <p:cNvSpPr txBox="1"/>
          <p:nvPr/>
        </p:nvSpPr>
        <p:spPr>
          <a:xfrm>
            <a:off x="9797143" y="4080717"/>
            <a:ext cx="12006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 and b are single nodes; S1, S2, and S3 are subtrees of 0 or more nodes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59" name="Google Shape;1359;p5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360" name="Google Shape;1360;p54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361" name="Google Shape;1361;p54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362" name="Google Shape;1362;p54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363" name="Google Shape;1363;p54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364" name="Google Shape;1364;p54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365" name="Google Shape;1365;p54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66" name="Google Shape;1366;p54"/>
          <p:cNvCxnSpPr>
            <a:stCxn id="1363" idx="3"/>
            <a:endCxn id="136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7" name="Google Shape;1367;p54"/>
          <p:cNvCxnSpPr>
            <a:stCxn id="1360" idx="3"/>
            <a:endCxn id="136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8" name="Google Shape;1368;p54"/>
          <p:cNvCxnSpPr>
            <a:stCxn id="1360" idx="5"/>
            <a:endCxn id="136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9" name="Google Shape;1369;p54"/>
          <p:cNvCxnSpPr>
            <a:stCxn id="1364" idx="5"/>
            <a:endCxn id="137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71" name="Google Shape;1371;p54"/>
          <p:cNvCxnSpPr>
            <a:stCxn id="1362" idx="5"/>
            <a:endCxn id="136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72" name="Google Shape;1372;p54"/>
          <p:cNvCxnSpPr>
            <a:stCxn id="1363" idx="5"/>
            <a:endCxn id="136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73" name="Google Shape;1373;p54"/>
          <p:cNvCxnSpPr>
            <a:stCxn id="1364" idx="3"/>
            <a:endCxn id="137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0" name="Google Shape;1370;p54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374" name="Google Shape;1374;p54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375" name="Google Shape;1375;p54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376" name="Google Shape;1376;p54"/>
          <p:cNvCxnSpPr>
            <a:stCxn id="1365" idx="3"/>
            <a:endCxn id="137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7" name="Google Shape;1377;p54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378" name="Google Shape;1378;p54"/>
          <p:cNvCxnSpPr>
            <a:stCxn id="1365" idx="5"/>
            <a:endCxn id="1379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9" name="Google Shape;1379;p54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380" name="Google Shape;1380;p54"/>
          <p:cNvSpPr txBox="1"/>
          <p:nvPr/>
        </p:nvSpPr>
        <p:spPr>
          <a:xfrm>
            <a:off x="4334932" y="466971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1381" name="Google Shape;1381;p54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82" name="Google Shape;1382;p54"/>
          <p:cNvCxnSpPr>
            <a:endCxn id="1381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3" name="Google Shape;1383;p54"/>
          <p:cNvSpPr txBox="1"/>
          <p:nvPr/>
        </p:nvSpPr>
        <p:spPr>
          <a:xfrm>
            <a:off x="1894166" y="8257384"/>
            <a:ext cx="43239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89" name="Google Shape;1389;p5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390" name="Google Shape;1390;p55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391" name="Google Shape;1391;p55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392" name="Google Shape;1392;p55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393" name="Google Shape;1393;p55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394" name="Google Shape;1394;p55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395" name="Google Shape;1395;p55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96" name="Google Shape;1396;p55"/>
          <p:cNvCxnSpPr>
            <a:stCxn id="1393" idx="3"/>
            <a:endCxn id="139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7" name="Google Shape;1397;p55"/>
          <p:cNvCxnSpPr>
            <a:stCxn id="1390" idx="3"/>
            <a:endCxn id="139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8" name="Google Shape;1398;p55"/>
          <p:cNvCxnSpPr>
            <a:stCxn id="1390" idx="5"/>
            <a:endCxn id="139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9" name="Google Shape;1399;p55"/>
          <p:cNvCxnSpPr>
            <a:stCxn id="1394" idx="5"/>
            <a:endCxn id="140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1" name="Google Shape;1401;p55"/>
          <p:cNvCxnSpPr>
            <a:stCxn id="1392" idx="5"/>
            <a:endCxn id="139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2" name="Google Shape;1402;p55"/>
          <p:cNvCxnSpPr>
            <a:stCxn id="1393" idx="5"/>
            <a:endCxn id="139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3" name="Google Shape;1403;p55"/>
          <p:cNvCxnSpPr>
            <a:stCxn id="1394" idx="3"/>
            <a:endCxn id="140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00" name="Google Shape;1400;p55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404" name="Google Shape;1404;p55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405" name="Google Shape;1405;p55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406" name="Google Shape;1406;p55"/>
          <p:cNvCxnSpPr>
            <a:stCxn id="1395" idx="3"/>
            <a:endCxn id="140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07" name="Google Shape;1407;p55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408" name="Google Shape;1408;p55"/>
          <p:cNvCxnSpPr>
            <a:stCxn id="1395" idx="5"/>
            <a:endCxn id="1409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09" name="Google Shape;1409;p55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410" name="Google Shape;1410;p55"/>
          <p:cNvSpPr txBox="1"/>
          <p:nvPr/>
        </p:nvSpPr>
        <p:spPr>
          <a:xfrm>
            <a:off x="4334932" y="466971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1411" name="Google Shape;1411;p55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12" name="Google Shape;1412;p55"/>
          <p:cNvCxnSpPr>
            <a:endCxn id="1411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13" name="Google Shape;1413;p55"/>
          <p:cNvSpPr txBox="1"/>
          <p:nvPr/>
        </p:nvSpPr>
        <p:spPr>
          <a:xfrm>
            <a:off x="1894166" y="8257384"/>
            <a:ext cx="43239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  <p:sp>
        <p:nvSpPr>
          <p:cNvPr id="1414" name="Google Shape;1414;p55"/>
          <p:cNvSpPr txBox="1"/>
          <p:nvPr/>
        </p:nvSpPr>
        <p:spPr>
          <a:xfrm>
            <a:off x="1606614" y="9929691"/>
            <a:ext cx="21253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wait! Balance(13) = 0, not -1!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1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420" name="Google Shape;1420;p5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421" name="Google Shape;1421;p56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422" name="Google Shape;1422;p56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423" name="Google Shape;1423;p56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424" name="Google Shape;1424;p56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425" name="Google Shape;1425;p56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426" name="Google Shape;1426;p56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27" name="Google Shape;1427;p56"/>
          <p:cNvCxnSpPr>
            <a:stCxn id="1424" idx="3"/>
            <a:endCxn id="142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28" name="Google Shape;1428;p56"/>
          <p:cNvCxnSpPr>
            <a:stCxn id="1421" idx="3"/>
            <a:endCxn id="142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29" name="Google Shape;1429;p56"/>
          <p:cNvCxnSpPr>
            <a:stCxn id="1421" idx="5"/>
            <a:endCxn id="142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30" name="Google Shape;1430;p56"/>
          <p:cNvCxnSpPr>
            <a:stCxn id="1425" idx="5"/>
            <a:endCxn id="143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32" name="Google Shape;1432;p56"/>
          <p:cNvCxnSpPr>
            <a:stCxn id="1423" idx="5"/>
            <a:endCxn id="142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33" name="Google Shape;1433;p56"/>
          <p:cNvCxnSpPr>
            <a:stCxn id="1424" idx="5"/>
            <a:endCxn id="142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34" name="Google Shape;1434;p56"/>
          <p:cNvCxnSpPr>
            <a:stCxn id="1425" idx="3"/>
            <a:endCxn id="143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31" name="Google Shape;1431;p56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435" name="Google Shape;1435;p56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436" name="Google Shape;1436;p56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437" name="Google Shape;1437;p56"/>
          <p:cNvCxnSpPr>
            <a:stCxn id="1426" idx="3"/>
            <a:endCxn id="143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38" name="Google Shape;1438;p56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439" name="Google Shape;1439;p56"/>
          <p:cNvCxnSpPr>
            <a:stCxn id="1426" idx="5"/>
            <a:endCxn id="144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0" name="Google Shape;1440;p56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441" name="Google Shape;1441;p56"/>
          <p:cNvSpPr txBox="1"/>
          <p:nvPr/>
        </p:nvSpPr>
        <p:spPr>
          <a:xfrm>
            <a:off x="4334932" y="466971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1442" name="Google Shape;1442;p56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43" name="Google Shape;1443;p56"/>
          <p:cNvCxnSpPr>
            <a:endCxn id="1442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4" name="Google Shape;1444;p56"/>
          <p:cNvSpPr txBox="1"/>
          <p:nvPr/>
        </p:nvSpPr>
        <p:spPr>
          <a:xfrm>
            <a:off x="1894166" y="8257384"/>
            <a:ext cx="43239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  <p:sp>
        <p:nvSpPr>
          <p:cNvPr id="1445" name="Google Shape;1445;p56"/>
          <p:cNvSpPr txBox="1"/>
          <p:nvPr/>
        </p:nvSpPr>
        <p:spPr>
          <a:xfrm>
            <a:off x="1606614" y="9929691"/>
            <a:ext cx="21253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wait! Balance(13) = 0, not -1!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fix this case by rotating 10 left, so it is the same case as the right right we’ve already seen!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451" name="Google Shape;1451;p5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452" name="Google Shape;1452;p57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453" name="Google Shape;1453;p57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454" name="Google Shape;1454;p57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455" name="Google Shape;1455;p57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456" name="Google Shape;1456;p57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457" name="Google Shape;1457;p57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58" name="Google Shape;1458;p57"/>
          <p:cNvCxnSpPr>
            <a:stCxn id="1455" idx="3"/>
            <a:endCxn id="145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59" name="Google Shape;1459;p57"/>
          <p:cNvCxnSpPr>
            <a:stCxn id="1452" idx="3"/>
            <a:endCxn id="1457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0" name="Google Shape;1460;p57"/>
          <p:cNvCxnSpPr>
            <a:stCxn id="1452" idx="5"/>
            <a:endCxn id="145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1" name="Google Shape;1461;p57"/>
          <p:cNvCxnSpPr>
            <a:stCxn id="1456" idx="5"/>
            <a:endCxn id="146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3" name="Google Shape;1463;p57"/>
          <p:cNvCxnSpPr>
            <a:stCxn id="1454" idx="5"/>
            <a:endCxn id="1464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5" name="Google Shape;1465;p57"/>
          <p:cNvCxnSpPr>
            <a:stCxn id="1455" idx="5"/>
            <a:endCxn id="145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6" name="Google Shape;1466;p57"/>
          <p:cNvCxnSpPr>
            <a:stCxn id="1456" idx="3"/>
            <a:endCxn id="1467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62" name="Google Shape;1462;p57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467" name="Google Shape;1467;p57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464" name="Google Shape;1464;p57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468" name="Google Shape;1468;p57"/>
          <p:cNvCxnSpPr>
            <a:stCxn id="1457" idx="3"/>
            <a:endCxn id="1454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69" name="Google Shape;1469;p57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470" name="Google Shape;1470;p57"/>
          <p:cNvCxnSpPr>
            <a:stCxn id="1457" idx="5"/>
            <a:endCxn id="1471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71" name="Google Shape;1471;p57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472" name="Google Shape;1472;p57"/>
          <p:cNvSpPr txBox="1"/>
          <p:nvPr/>
        </p:nvSpPr>
        <p:spPr>
          <a:xfrm>
            <a:off x="4334932" y="466971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1473" name="Google Shape;1473;p57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74" name="Google Shape;1474;p57"/>
          <p:cNvCxnSpPr>
            <a:stCxn id="1454" idx="3"/>
            <a:endCxn id="1473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75" name="Google Shape;1475;p57"/>
          <p:cNvSpPr txBox="1"/>
          <p:nvPr/>
        </p:nvSpPr>
        <p:spPr>
          <a:xfrm>
            <a:off x="1126155" y="8322608"/>
            <a:ext cx="43239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481" name="Google Shape;1481;p5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482" name="Google Shape;1482;p58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483" name="Google Shape;1483;p58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484" name="Google Shape;1484;p58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485" name="Google Shape;1485;p58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486" name="Google Shape;1486;p58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487" name="Google Shape;1487;p58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88" name="Google Shape;1488;p58"/>
          <p:cNvCxnSpPr>
            <a:stCxn id="1485" idx="3"/>
            <a:endCxn id="148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89" name="Google Shape;1489;p58"/>
          <p:cNvCxnSpPr>
            <a:stCxn id="1482" idx="3"/>
            <a:endCxn id="1487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0" name="Google Shape;1490;p58"/>
          <p:cNvCxnSpPr>
            <a:stCxn id="1482" idx="5"/>
            <a:endCxn id="148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1" name="Google Shape;1491;p58"/>
          <p:cNvCxnSpPr>
            <a:stCxn id="1486" idx="5"/>
            <a:endCxn id="149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3" name="Google Shape;1493;p58"/>
          <p:cNvCxnSpPr>
            <a:stCxn id="1484" idx="5"/>
            <a:endCxn id="1494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5" name="Google Shape;1495;p58"/>
          <p:cNvCxnSpPr>
            <a:stCxn id="1485" idx="5"/>
            <a:endCxn id="148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6" name="Google Shape;1496;p58"/>
          <p:cNvCxnSpPr>
            <a:stCxn id="1486" idx="3"/>
            <a:endCxn id="1497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2" name="Google Shape;1492;p58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497" name="Google Shape;1497;p58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494" name="Google Shape;1494;p58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498" name="Google Shape;1498;p58"/>
          <p:cNvCxnSpPr>
            <a:stCxn id="1487" idx="3"/>
            <a:endCxn id="1484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9" name="Google Shape;1499;p58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500" name="Google Shape;1500;p58"/>
          <p:cNvCxnSpPr>
            <a:stCxn id="1487" idx="5"/>
            <a:endCxn id="1501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01" name="Google Shape;1501;p58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502" name="Google Shape;1502;p58"/>
          <p:cNvSpPr txBox="1"/>
          <p:nvPr/>
        </p:nvSpPr>
        <p:spPr>
          <a:xfrm>
            <a:off x="4334932" y="4669712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1</a:t>
            </a:r>
            <a:endParaRPr/>
          </a:p>
        </p:txBody>
      </p:sp>
      <p:sp>
        <p:nvSpPr>
          <p:cNvPr id="1503" name="Google Shape;1503;p58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4" name="Google Shape;1504;p58"/>
          <p:cNvCxnSpPr>
            <a:stCxn id="1484" idx="3"/>
            <a:endCxn id="1503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05" name="Google Shape;1505;p58"/>
          <p:cNvSpPr txBox="1"/>
          <p:nvPr/>
        </p:nvSpPr>
        <p:spPr>
          <a:xfrm>
            <a:off x="1126155" y="8322608"/>
            <a:ext cx="43239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11" name="Google Shape;1511;p5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512" name="Google Shape;1512;p59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513" name="Google Shape;1513;p59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514" name="Google Shape;1514;p59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515" name="Google Shape;1515;p59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516" name="Google Shape;1516;p59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517" name="Google Shape;1517;p59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18" name="Google Shape;1518;p59"/>
          <p:cNvCxnSpPr>
            <a:stCxn id="1515" idx="3"/>
            <a:endCxn id="151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19" name="Google Shape;1519;p59"/>
          <p:cNvCxnSpPr>
            <a:stCxn id="1512" idx="3"/>
            <a:endCxn id="1517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20" name="Google Shape;1520;p59"/>
          <p:cNvCxnSpPr>
            <a:stCxn id="1512" idx="5"/>
            <a:endCxn id="151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21" name="Google Shape;1521;p59"/>
          <p:cNvCxnSpPr>
            <a:stCxn id="1516" idx="5"/>
            <a:endCxn id="152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23" name="Google Shape;1523;p59"/>
          <p:cNvCxnSpPr>
            <a:stCxn id="1514" idx="5"/>
            <a:endCxn id="1524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25" name="Google Shape;1525;p59"/>
          <p:cNvCxnSpPr>
            <a:stCxn id="1515" idx="5"/>
            <a:endCxn id="151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26" name="Google Shape;1526;p59"/>
          <p:cNvCxnSpPr>
            <a:stCxn id="1516" idx="3"/>
            <a:endCxn id="1527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22" name="Google Shape;1522;p59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527" name="Google Shape;1527;p59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524" name="Google Shape;1524;p59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528" name="Google Shape;1528;p59"/>
          <p:cNvCxnSpPr>
            <a:stCxn id="1517" idx="3"/>
            <a:endCxn id="1514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29" name="Google Shape;1529;p59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530" name="Google Shape;1530;p59"/>
          <p:cNvCxnSpPr>
            <a:stCxn id="1517" idx="5"/>
            <a:endCxn id="1531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31" name="Google Shape;1531;p59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532" name="Google Shape;1532;p59"/>
          <p:cNvSpPr txBox="1"/>
          <p:nvPr/>
        </p:nvSpPr>
        <p:spPr>
          <a:xfrm>
            <a:off x="6576902" y="3151856"/>
            <a:ext cx="3190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  <p:sp>
        <p:nvSpPr>
          <p:cNvPr id="1533" name="Google Shape;1533;p59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34" name="Google Shape;1534;p59"/>
          <p:cNvCxnSpPr>
            <a:stCxn id="1514" idx="3"/>
            <a:endCxn id="1533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40" name="Google Shape;1540;p6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1541" name="Google Shape;1541;p6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542" name="Google Shape;1542;p6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543" name="Google Shape;1543;p60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544" name="Google Shape;1544;p6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545" name="Google Shape;1545;p6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546" name="Google Shape;1546;p60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47" name="Google Shape;1547;p60"/>
          <p:cNvCxnSpPr>
            <a:stCxn id="1544" idx="3"/>
            <a:endCxn id="154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48" name="Google Shape;1548;p60"/>
          <p:cNvCxnSpPr>
            <a:stCxn id="1541" idx="3"/>
            <a:endCxn id="1546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49" name="Google Shape;1549;p60"/>
          <p:cNvCxnSpPr>
            <a:stCxn id="1541" idx="5"/>
            <a:endCxn id="154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0" name="Google Shape;1550;p60"/>
          <p:cNvCxnSpPr>
            <a:stCxn id="1545" idx="5"/>
            <a:endCxn id="155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2" name="Google Shape;1552;p60"/>
          <p:cNvCxnSpPr>
            <a:stCxn id="1543" idx="5"/>
            <a:endCxn id="1553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4" name="Google Shape;1554;p60"/>
          <p:cNvCxnSpPr>
            <a:stCxn id="1544" idx="5"/>
            <a:endCxn id="154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5" name="Google Shape;1555;p60"/>
          <p:cNvCxnSpPr>
            <a:stCxn id="1545" idx="3"/>
            <a:endCxn id="155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1" name="Google Shape;1551;p6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556" name="Google Shape;1556;p6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553" name="Google Shape;1553;p6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557" name="Google Shape;1557;p60"/>
          <p:cNvCxnSpPr>
            <a:stCxn id="1546" idx="3"/>
            <a:endCxn id="1543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8" name="Google Shape;1558;p60"/>
          <p:cNvSpPr txBox="1"/>
          <p:nvPr/>
        </p:nvSpPr>
        <p:spPr>
          <a:xfrm>
            <a:off x="14405680" y="3232310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1559" name="Google Shape;1559;p60"/>
          <p:cNvCxnSpPr>
            <a:stCxn id="1546" idx="5"/>
            <a:endCxn id="1560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60" name="Google Shape;1560;p60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561" name="Google Shape;1561;p60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62" name="Google Shape;1562;p60"/>
          <p:cNvCxnSpPr>
            <a:stCxn id="1543" idx="3"/>
            <a:endCxn id="1561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63" name="Google Shape;1563;p60"/>
          <p:cNvSpPr txBox="1"/>
          <p:nvPr/>
        </p:nvSpPr>
        <p:spPr>
          <a:xfrm>
            <a:off x="6657147" y="3115849"/>
            <a:ext cx="31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69" name="Google Shape;1569;p6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1570" name="Google Shape;1570;p61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571" name="Google Shape;1571;p61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572" name="Google Shape;1572;p61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573" name="Google Shape;1573;p61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574" name="Google Shape;1574;p61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575" name="Google Shape;1575;p61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76" name="Google Shape;1576;p61"/>
          <p:cNvCxnSpPr>
            <a:stCxn id="1573" idx="3"/>
            <a:endCxn id="1574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77" name="Google Shape;1577;p61"/>
          <p:cNvCxnSpPr>
            <a:stCxn id="1570" idx="3"/>
            <a:endCxn id="1575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78" name="Google Shape;1578;p61"/>
          <p:cNvCxnSpPr>
            <a:stCxn id="1570" idx="5"/>
            <a:endCxn id="1573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79" name="Google Shape;1579;p61"/>
          <p:cNvCxnSpPr>
            <a:stCxn id="1574" idx="5"/>
            <a:endCxn id="1580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81" name="Google Shape;1581;p61"/>
          <p:cNvCxnSpPr>
            <a:stCxn id="1572" idx="5"/>
            <a:endCxn id="1582" idx="0"/>
          </p:cNvCxnSpPr>
          <p:nvPr/>
        </p:nvCxnSpPr>
        <p:spPr>
          <a:xfrm>
            <a:off x="9178100" y="8295107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83" name="Google Shape;1583;p61"/>
          <p:cNvCxnSpPr>
            <a:stCxn id="1573" idx="5"/>
            <a:endCxn id="1571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84" name="Google Shape;1584;p61"/>
          <p:cNvCxnSpPr>
            <a:stCxn id="1574" idx="3"/>
            <a:endCxn id="1585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80" name="Google Shape;1580;p61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585" name="Google Shape;1585;p61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582" name="Google Shape;1582;p61"/>
          <p:cNvSpPr/>
          <p:nvPr/>
        </p:nvSpPr>
        <p:spPr>
          <a:xfrm>
            <a:off x="9259888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586" name="Google Shape;1586;p61"/>
          <p:cNvCxnSpPr>
            <a:stCxn id="1575" idx="3"/>
            <a:endCxn id="1572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87" name="Google Shape;1587;p61"/>
          <p:cNvCxnSpPr>
            <a:stCxn id="1575" idx="5"/>
            <a:endCxn id="1588" idx="0"/>
          </p:cNvCxnSpPr>
          <p:nvPr/>
        </p:nvCxnSpPr>
        <p:spPr>
          <a:xfrm>
            <a:off x="10145280" y="6583299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88" name="Google Shape;1588;p61"/>
          <p:cNvSpPr/>
          <p:nvPr/>
        </p:nvSpPr>
        <p:spPr>
          <a:xfrm>
            <a:off x="10160694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6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94" name="Google Shape;1594;p6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1595" name="Google Shape;1595;p62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596" name="Google Shape;1596;p62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597" name="Google Shape;1597;p62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598" name="Google Shape;1598;p62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599" name="Google Shape;1599;p62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600" name="Google Shape;1600;p62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01" name="Google Shape;1601;p62"/>
          <p:cNvCxnSpPr>
            <a:stCxn id="1598" idx="3"/>
            <a:endCxn id="1599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2" name="Google Shape;1602;p62"/>
          <p:cNvCxnSpPr>
            <a:stCxn id="1595" idx="3"/>
            <a:endCxn id="1600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3" name="Google Shape;1603;p62"/>
          <p:cNvCxnSpPr>
            <a:stCxn id="1595" idx="5"/>
            <a:endCxn id="1598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4" name="Google Shape;1604;p62"/>
          <p:cNvCxnSpPr>
            <a:stCxn id="1599" idx="5"/>
            <a:endCxn id="1605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6" name="Google Shape;1606;p62"/>
          <p:cNvCxnSpPr>
            <a:stCxn id="1597" idx="5"/>
            <a:endCxn id="1607" idx="0"/>
          </p:cNvCxnSpPr>
          <p:nvPr/>
        </p:nvCxnSpPr>
        <p:spPr>
          <a:xfrm>
            <a:off x="9178100" y="8295107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8" name="Google Shape;1608;p62"/>
          <p:cNvCxnSpPr>
            <a:stCxn id="1598" idx="5"/>
            <a:endCxn id="1596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9" name="Google Shape;1609;p62"/>
          <p:cNvCxnSpPr>
            <a:stCxn id="1599" idx="3"/>
            <a:endCxn id="1610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05" name="Google Shape;1605;p62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610" name="Google Shape;1610;p62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607" name="Google Shape;1607;p62"/>
          <p:cNvSpPr/>
          <p:nvPr/>
        </p:nvSpPr>
        <p:spPr>
          <a:xfrm>
            <a:off x="9259888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611" name="Google Shape;1611;p62"/>
          <p:cNvCxnSpPr>
            <a:stCxn id="1600" idx="3"/>
            <a:endCxn id="1597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17" name="Google Shape;1617;p6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1618" name="Google Shape;1618;p63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619" name="Google Shape;1619;p63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620" name="Google Shape;1620;p63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621" name="Google Shape;1621;p63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622" name="Google Shape;1622;p63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623" name="Google Shape;1623;p63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24" name="Google Shape;1624;p63"/>
          <p:cNvCxnSpPr>
            <a:stCxn id="1621" idx="3"/>
            <a:endCxn id="1622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25" name="Google Shape;1625;p63"/>
          <p:cNvCxnSpPr>
            <a:stCxn id="1618" idx="3"/>
            <a:endCxn id="1623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26" name="Google Shape;1626;p63"/>
          <p:cNvCxnSpPr>
            <a:stCxn id="1618" idx="5"/>
            <a:endCxn id="1621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27" name="Google Shape;1627;p63"/>
          <p:cNvCxnSpPr>
            <a:stCxn id="1622" idx="5"/>
            <a:endCxn id="1628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29" name="Google Shape;1629;p63"/>
          <p:cNvCxnSpPr>
            <a:stCxn id="1620" idx="5"/>
            <a:endCxn id="1630" idx="0"/>
          </p:cNvCxnSpPr>
          <p:nvPr/>
        </p:nvCxnSpPr>
        <p:spPr>
          <a:xfrm>
            <a:off x="9178100" y="8295107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31" name="Google Shape;1631;p63"/>
          <p:cNvCxnSpPr>
            <a:stCxn id="1621" idx="5"/>
            <a:endCxn id="1619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32" name="Google Shape;1632;p63"/>
          <p:cNvCxnSpPr>
            <a:stCxn id="1622" idx="3"/>
            <a:endCxn id="1633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8" name="Google Shape;1628;p63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633" name="Google Shape;1633;p63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630" name="Google Shape;1630;p63"/>
          <p:cNvSpPr/>
          <p:nvPr/>
        </p:nvSpPr>
        <p:spPr>
          <a:xfrm>
            <a:off x="9259888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634" name="Google Shape;1634;p63"/>
          <p:cNvCxnSpPr>
            <a:stCxn id="1623" idx="3"/>
            <a:endCxn id="1620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5" name="Google Shape;1635;p63"/>
          <p:cNvSpPr txBox="1"/>
          <p:nvPr/>
        </p:nvSpPr>
        <p:spPr>
          <a:xfrm>
            <a:off x="2662765" y="5542647"/>
            <a:ext cx="430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 Rotation</a:t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293895" y="46201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3801979" y="668153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6821906" y="6681536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2546685" y="926230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4993106" y="926230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71" name="Google Shape;71;p10"/>
          <p:cNvCxnSpPr/>
          <p:nvPr/>
        </p:nvCxnSpPr>
        <p:spPr>
          <a:xfrm flipH="1">
            <a:off x="3292613" y="8010268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2" name="Google Shape;72;p10"/>
          <p:cNvCxnSpPr/>
          <p:nvPr/>
        </p:nvCxnSpPr>
        <p:spPr>
          <a:xfrm flipH="1">
            <a:off x="4992979" y="6029991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3" name="Google Shape;73;p10"/>
          <p:cNvCxnSpPr/>
          <p:nvPr/>
        </p:nvCxnSpPr>
        <p:spPr>
          <a:xfrm>
            <a:off x="6593306" y="5948858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" name="Google Shape;74;p10"/>
          <p:cNvCxnSpPr/>
          <p:nvPr/>
        </p:nvCxnSpPr>
        <p:spPr>
          <a:xfrm>
            <a:off x="5103397" y="8010268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" name="Google Shape;75;p10"/>
          <p:cNvSpPr/>
          <p:nvPr/>
        </p:nvSpPr>
        <p:spPr>
          <a:xfrm>
            <a:off x="15504695" y="46201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4012780" y="6681536"/>
            <a:ext cx="1491900" cy="1491900"/>
          </a:xfrm>
          <a:prstGeom prst="ellipse">
            <a:avLst/>
          </a:prstGeom>
          <a:blipFill rotWithShape="1">
            <a:blip r:embed="rId3">
              <a:alphaModFix amt="0"/>
            </a:blip>
            <a:tile algn="tl" flip="none" tx="0" sx="99997" ty="0" sy="99997"/>
          </a:blip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17032706" y="6681536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15967909" y="942549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18414331" y="942549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" name="Google Shape;80;p10"/>
          <p:cNvCxnSpPr/>
          <p:nvPr/>
        </p:nvCxnSpPr>
        <p:spPr>
          <a:xfrm flipH="1">
            <a:off x="16886273" y="8173452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1" name="Google Shape;81;p10"/>
          <p:cNvCxnSpPr/>
          <p:nvPr/>
        </p:nvCxnSpPr>
        <p:spPr>
          <a:xfrm flipH="1">
            <a:off x="15203780" y="6029991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2" name="Google Shape;82;p10"/>
          <p:cNvCxnSpPr/>
          <p:nvPr/>
        </p:nvCxnSpPr>
        <p:spPr>
          <a:xfrm>
            <a:off x="16804106" y="5948858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3" name="Google Shape;83;p10"/>
          <p:cNvCxnSpPr/>
          <p:nvPr/>
        </p:nvCxnSpPr>
        <p:spPr>
          <a:xfrm>
            <a:off x="18195759" y="8173452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4" name="Google Shape;84;p10"/>
          <p:cNvSpPr/>
          <p:nvPr/>
        </p:nvSpPr>
        <p:spPr>
          <a:xfrm>
            <a:off x="8877300" y="8010268"/>
            <a:ext cx="4648200" cy="8958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6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41" name="Google Shape;1641;p6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1642" name="Google Shape;1642;p64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643" name="Google Shape;1643;p64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644" name="Google Shape;1644;p64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1645" name="Google Shape;1645;p64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646" name="Google Shape;1646;p64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647" name="Google Shape;1647;p64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8" name="Google Shape;1648;p64"/>
          <p:cNvCxnSpPr>
            <a:stCxn id="1645" idx="3"/>
            <a:endCxn id="1646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49" name="Google Shape;1649;p64"/>
          <p:cNvCxnSpPr>
            <a:stCxn id="1642" idx="3"/>
            <a:endCxn id="1647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0" name="Google Shape;1650;p64"/>
          <p:cNvCxnSpPr>
            <a:stCxn id="1642" idx="5"/>
            <a:endCxn id="1645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1" name="Google Shape;1651;p64"/>
          <p:cNvCxnSpPr>
            <a:stCxn id="1646" idx="5"/>
            <a:endCxn id="1652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3" name="Google Shape;1653;p64"/>
          <p:cNvCxnSpPr>
            <a:stCxn id="1644" idx="3"/>
            <a:endCxn id="1654" idx="0"/>
          </p:cNvCxnSpPr>
          <p:nvPr/>
        </p:nvCxnSpPr>
        <p:spPr>
          <a:xfrm flipH="1">
            <a:off x="7581595" y="8295107"/>
            <a:ext cx="7344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5" name="Google Shape;1655;p64"/>
          <p:cNvCxnSpPr>
            <a:stCxn id="1645" idx="5"/>
            <a:endCxn id="1643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6" name="Google Shape;1656;p64"/>
          <p:cNvCxnSpPr>
            <a:stCxn id="1646" idx="3"/>
            <a:endCxn id="1657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52" name="Google Shape;1652;p64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657" name="Google Shape;1657;p64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654" name="Google Shape;1654;p64"/>
          <p:cNvSpPr/>
          <p:nvPr/>
        </p:nvSpPr>
        <p:spPr>
          <a:xfrm>
            <a:off x="6971947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cxnSp>
        <p:nvCxnSpPr>
          <p:cNvPr id="1658" name="Google Shape;1658;p64"/>
          <p:cNvCxnSpPr>
            <a:stCxn id="1647" idx="3"/>
            <a:endCxn id="1644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59" name="Google Shape;1659;p64"/>
          <p:cNvSpPr txBox="1"/>
          <p:nvPr/>
        </p:nvSpPr>
        <p:spPr>
          <a:xfrm>
            <a:off x="2662765" y="5542647"/>
            <a:ext cx="430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Left 10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6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65" name="Google Shape;1665;p6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1666" name="Google Shape;1666;p65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667" name="Google Shape;1667;p65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668" name="Google Shape;1668;p65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669" name="Google Shape;1669;p65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670" name="Google Shape;1670;p65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671" name="Google Shape;1671;p65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72" name="Google Shape;1672;p65"/>
          <p:cNvCxnSpPr>
            <a:stCxn id="1669" idx="3"/>
            <a:endCxn id="1670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3" name="Google Shape;1673;p65"/>
          <p:cNvCxnSpPr>
            <a:stCxn id="1666" idx="3"/>
            <a:endCxn id="1671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4" name="Google Shape;1674;p65"/>
          <p:cNvCxnSpPr>
            <a:stCxn id="1666" idx="5"/>
            <a:endCxn id="1669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5" name="Google Shape;1675;p65"/>
          <p:cNvCxnSpPr>
            <a:stCxn id="1670" idx="5"/>
            <a:endCxn id="1676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7" name="Google Shape;1677;p65"/>
          <p:cNvCxnSpPr>
            <a:stCxn id="1671" idx="5"/>
            <a:endCxn id="1678" idx="0"/>
          </p:cNvCxnSpPr>
          <p:nvPr/>
        </p:nvCxnSpPr>
        <p:spPr>
          <a:xfrm>
            <a:off x="10145280" y="6583299"/>
            <a:ext cx="7284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9" name="Google Shape;1679;p65"/>
          <p:cNvCxnSpPr>
            <a:stCxn id="1669" idx="5"/>
            <a:endCxn id="1667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0" name="Google Shape;1680;p65"/>
          <p:cNvCxnSpPr>
            <a:stCxn id="1670" idx="3"/>
            <a:endCxn id="1681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76" name="Google Shape;1676;p65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681" name="Google Shape;1681;p65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678" name="Google Shape;1678;p65"/>
          <p:cNvSpPr/>
          <p:nvPr/>
        </p:nvSpPr>
        <p:spPr>
          <a:xfrm>
            <a:off x="10264021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cxnSp>
        <p:nvCxnSpPr>
          <p:cNvPr id="1682" name="Google Shape;1682;p65"/>
          <p:cNvCxnSpPr>
            <a:stCxn id="1671" idx="3"/>
            <a:endCxn id="1668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3" name="Google Shape;1683;p65"/>
          <p:cNvSpPr txBox="1"/>
          <p:nvPr/>
        </p:nvSpPr>
        <p:spPr>
          <a:xfrm>
            <a:off x="2662765" y="5542647"/>
            <a:ext cx="4309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Right 13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6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89" name="Google Shape;1689;p6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1690" name="Google Shape;1690;p66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691" name="Google Shape;1691;p66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692" name="Google Shape;1692;p66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693" name="Google Shape;1693;p66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694" name="Google Shape;1694;p66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695" name="Google Shape;1695;p66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96" name="Google Shape;1696;p66"/>
          <p:cNvCxnSpPr>
            <a:stCxn id="1693" idx="3"/>
            <a:endCxn id="1694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97" name="Google Shape;1697;p66"/>
          <p:cNvCxnSpPr>
            <a:stCxn id="1690" idx="3"/>
            <a:endCxn id="1695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98" name="Google Shape;1698;p66"/>
          <p:cNvCxnSpPr>
            <a:stCxn id="1690" idx="5"/>
            <a:endCxn id="1693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99" name="Google Shape;1699;p66"/>
          <p:cNvCxnSpPr>
            <a:stCxn id="1694" idx="5"/>
            <a:endCxn id="1700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01" name="Google Shape;1701;p66"/>
          <p:cNvCxnSpPr>
            <a:stCxn id="1695" idx="5"/>
            <a:endCxn id="1702" idx="0"/>
          </p:cNvCxnSpPr>
          <p:nvPr/>
        </p:nvCxnSpPr>
        <p:spPr>
          <a:xfrm>
            <a:off x="10145280" y="6583299"/>
            <a:ext cx="7284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03" name="Google Shape;1703;p66"/>
          <p:cNvCxnSpPr>
            <a:stCxn id="1693" idx="5"/>
            <a:endCxn id="1691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04" name="Google Shape;1704;p66"/>
          <p:cNvCxnSpPr>
            <a:stCxn id="1694" idx="3"/>
            <a:endCxn id="1705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00" name="Google Shape;1700;p66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705" name="Google Shape;1705;p66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702" name="Google Shape;1702;p66"/>
          <p:cNvSpPr/>
          <p:nvPr/>
        </p:nvSpPr>
        <p:spPr>
          <a:xfrm>
            <a:off x="10264021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cxnSp>
        <p:nvCxnSpPr>
          <p:cNvPr id="1706" name="Google Shape;1706;p66"/>
          <p:cNvCxnSpPr>
            <a:stCxn id="1695" idx="3"/>
            <a:endCxn id="1692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07" name="Google Shape;1707;p66"/>
          <p:cNvSpPr txBox="1"/>
          <p:nvPr/>
        </p:nvSpPr>
        <p:spPr>
          <a:xfrm>
            <a:off x="3933341" y="5477232"/>
            <a:ext cx="430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6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3" name="Google Shape;1713;p6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714" name="Google Shape;1714;p6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68"/>
          <p:cNvSpPr txBox="1"/>
          <p:nvPr>
            <p:ph idx="1" type="body"/>
          </p:nvPr>
        </p:nvSpPr>
        <p:spPr>
          <a:xfrm>
            <a:off x="1524000" y="4826000"/>
            <a:ext cx="21336000" cy="8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445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Char char="•"/>
            </a:pPr>
            <a:r>
              <a:rPr lang="en-US" sz="5800"/>
              <a:t>Binary search trees</a:t>
            </a:r>
            <a:endParaRPr sz="5800"/>
          </a:p>
          <a:p>
            <a:pPr indent="-825500" lvl="1" marL="17716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Char char="•"/>
            </a:pPr>
            <a:r>
              <a:rPr lang="en-US" sz="5500"/>
              <a:t>Every node has at most two children</a:t>
            </a:r>
            <a:endParaRPr sz="5500"/>
          </a:p>
          <a:p>
            <a:pPr indent="-825500" lvl="1" marL="17716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Char char="•"/>
            </a:pPr>
            <a:r>
              <a:rPr lang="en-US" sz="5500"/>
              <a:t>For every node, all nodes in the left subtree are less than the node and all nodes in the right subtree are greater than the node</a:t>
            </a:r>
            <a:endParaRPr sz="5500"/>
          </a:p>
          <a:p>
            <a:pPr indent="-8445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Char char="•"/>
            </a:pPr>
            <a:r>
              <a:rPr lang="en-US" sz="5800"/>
              <a:t>The heights of the left and right subtrees differ by at most one</a:t>
            </a:r>
            <a:endParaRPr sz="5800"/>
          </a:p>
          <a:p>
            <a:pPr indent="-8445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Char char="•"/>
            </a:pPr>
            <a:r>
              <a:rPr lang="en-US" sz="5800"/>
              <a:t>Lookup, insertion, and deletion are all average- and worst-case O(logn)</a:t>
            </a:r>
            <a:endParaRPr sz="5800"/>
          </a:p>
        </p:txBody>
      </p:sp>
      <p:sp>
        <p:nvSpPr>
          <p:cNvPr id="1720" name="Google Shape;1720;p6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721" name="Google Shape;1721;p6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6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727" name="Google Shape;1727;p6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graphicFrame>
        <p:nvGraphicFramePr>
          <p:cNvPr id="1728" name="Google Shape;1728;p69"/>
          <p:cNvGraphicFramePr/>
          <p:nvPr/>
        </p:nvGraphicFramePr>
        <p:xfrm>
          <a:off x="1524000" y="4744892"/>
          <a:ext cx="3000000" cy="3000000"/>
        </p:xfrm>
        <a:graphic>
          <a:graphicData uri="http://schemas.openxmlformats.org/drawingml/2006/table">
            <a:tbl>
              <a:tblPr firstCol="1" firstRow="1">
                <a:gradFill>
                  <a:gsLst>
                    <a:gs pos="0">
                      <a:srgbClr val="3E87FF"/>
                    </a:gs>
                    <a:gs pos="100000">
                      <a:srgbClr val="75AAFF"/>
                    </a:gs>
                  </a:gsLst>
                  <a:lin ang="16200038" scaled="0"/>
                </a:gradFill>
                <a:tableStyleId>{A4214463-7BEA-40B3-8BCC-763C5C3597BE}</a:tableStyleId>
              </a:tblPr>
              <a:tblGrid>
                <a:gridCol w="3048000"/>
                <a:gridCol w="3048000"/>
                <a:gridCol w="3048000"/>
                <a:gridCol w="3048000"/>
                <a:gridCol w="3048000"/>
                <a:gridCol w="3048000"/>
                <a:gridCol w="3048000"/>
              </a:tblGrid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Lookup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0"/>
          <p:cNvSpPr/>
          <p:nvPr/>
        </p:nvSpPr>
        <p:spPr>
          <a:xfrm>
            <a:off x="1521833" y="5183696"/>
            <a:ext cx="21340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Tries (aka Prefix Trees)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7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Informally define a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Explain the use case of a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Explain how to lookup, insert, and remove a string in a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Identify and justify the Big O of trie operations.</a:t>
            </a:r>
            <a:endParaRPr/>
          </a:p>
        </p:txBody>
      </p:sp>
      <p:sp>
        <p:nvSpPr>
          <p:cNvPr id="1739" name="Google Shape;1739;p7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740" name="Google Shape;1740;p7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</p:txBody>
      </p:sp>
      <p:sp>
        <p:nvSpPr>
          <p:cNvPr id="1746" name="Google Shape;1746;p7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47" name="Google Shape;1747;p7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7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</a:t>
            </a:r>
            <a:endParaRPr/>
          </a:p>
        </p:txBody>
      </p:sp>
      <p:sp>
        <p:nvSpPr>
          <p:cNvPr id="1753" name="Google Shape;1753;p7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54" name="Google Shape;1754;p7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9797143" y="4080717"/>
            <a:ext cx="12006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 and b are single nodes; S1, S2, and S3 are subtrees of 0 or more nodes</a:t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3388895" y="51099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1896979" y="7171393"/>
            <a:ext cx="1491900" cy="1491900"/>
          </a:xfrm>
          <a:prstGeom prst="ellipse">
            <a:avLst/>
          </a:prstGeom>
          <a:blipFill rotWithShape="1">
            <a:blip r:embed="rId3">
              <a:alphaModFix amt="0"/>
            </a:blip>
            <a:tile algn="tl" flip="none" tx="0" sx="99997" ty="0" sy="99997"/>
          </a:blip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4916906" y="7171393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3852110" y="991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6298531" y="991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7" name="Google Shape;97;p11"/>
          <p:cNvCxnSpPr/>
          <p:nvPr/>
        </p:nvCxnSpPr>
        <p:spPr>
          <a:xfrm flipH="1">
            <a:off x="4770474" y="8663309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" name="Google Shape;98;p11"/>
          <p:cNvCxnSpPr/>
          <p:nvPr/>
        </p:nvCxnSpPr>
        <p:spPr>
          <a:xfrm flipH="1">
            <a:off x="3087979" y="65198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9" name="Google Shape;99;p11"/>
          <p:cNvCxnSpPr/>
          <p:nvPr/>
        </p:nvCxnSpPr>
        <p:spPr>
          <a:xfrm>
            <a:off x="4688306" y="64387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" name="Google Shape;100;p11"/>
          <p:cNvCxnSpPr/>
          <p:nvPr/>
        </p:nvCxnSpPr>
        <p:spPr>
          <a:xfrm>
            <a:off x="6079959" y="8663309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74"/>
          <p:cNvSpPr txBox="1"/>
          <p:nvPr>
            <p:ph idx="1" type="body"/>
          </p:nvPr>
        </p:nvSpPr>
        <p:spPr>
          <a:xfrm>
            <a:off x="1524000" y="4826000"/>
            <a:ext cx="21336000" cy="7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map!...Like a Tree Map!</a:t>
            </a:r>
            <a:endParaRPr b="1" sz="6000"/>
          </a:p>
        </p:txBody>
      </p:sp>
      <p:sp>
        <p:nvSpPr>
          <p:cNvPr id="1760" name="Google Shape;1760;p7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61" name="Google Shape;1761;p7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75"/>
          <p:cNvSpPr txBox="1"/>
          <p:nvPr>
            <p:ph idx="1" type="body"/>
          </p:nvPr>
        </p:nvSpPr>
        <p:spPr>
          <a:xfrm>
            <a:off x="1524000" y="4826000"/>
            <a:ext cx="21336000" cy="7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map!...Like a Tree Map!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Advantage:</a:t>
            </a:r>
            <a:r>
              <a:rPr lang="en-US" sz="6000"/>
              <a:t> O(logn) lookup</a:t>
            </a:r>
            <a:endParaRPr b="1" sz="6000"/>
          </a:p>
        </p:txBody>
      </p:sp>
      <p:sp>
        <p:nvSpPr>
          <p:cNvPr id="1767" name="Google Shape;1767;p7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68" name="Google Shape;1768;p7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76"/>
          <p:cNvSpPr txBox="1"/>
          <p:nvPr>
            <p:ph idx="1" type="body"/>
          </p:nvPr>
        </p:nvSpPr>
        <p:spPr>
          <a:xfrm>
            <a:off x="1524000" y="4826000"/>
            <a:ext cx="21336000" cy="7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map!...Like a Tree Map!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Advantage:</a:t>
            </a:r>
            <a:r>
              <a:rPr lang="en-US" sz="6000"/>
              <a:t> O(logn)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Disadvantages: </a:t>
            </a:r>
            <a:r>
              <a:rPr lang="en-US" sz="6000"/>
              <a:t>Requires O(n) space and n is big for a language!</a:t>
            </a:r>
            <a:endParaRPr i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b="1" sz="6000"/>
          </a:p>
        </p:txBody>
      </p:sp>
      <p:sp>
        <p:nvSpPr>
          <p:cNvPr id="1774" name="Google Shape;1774;p7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75" name="Google Shape;1775;p7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7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</a:t>
            </a:r>
            <a:endParaRPr/>
          </a:p>
        </p:txBody>
      </p:sp>
      <p:sp>
        <p:nvSpPr>
          <p:cNvPr id="1781" name="Google Shape;1781;p7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82" name="Google Shape;1782;p7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78"/>
          <p:cNvSpPr txBox="1"/>
          <p:nvPr>
            <p:ph idx="1" type="body"/>
          </p:nvPr>
        </p:nvSpPr>
        <p:spPr>
          <a:xfrm>
            <a:off x="1524000" y="4826000"/>
            <a:ext cx="21336000" cy="7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map!...Like a Hash Map!</a:t>
            </a:r>
            <a:endParaRPr b="1" sz="6000"/>
          </a:p>
        </p:txBody>
      </p:sp>
      <p:sp>
        <p:nvSpPr>
          <p:cNvPr id="1788" name="Google Shape;1788;p7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89" name="Google Shape;1789;p7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7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map!...Like a Hash Map!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Advantage</a:t>
            </a:r>
            <a:r>
              <a:rPr lang="en-US" sz="6000"/>
              <a:t>: O(1) amortized lookup</a:t>
            </a:r>
            <a:endParaRPr i="1" sz="6000"/>
          </a:p>
        </p:txBody>
      </p:sp>
      <p:sp>
        <p:nvSpPr>
          <p:cNvPr id="1795" name="Google Shape;1795;p7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796" name="Google Shape;1796;p7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8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data structure would you use to store an English dictionary (i.e., all the words in the English language so you can look up words)?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A map!...Like a Hash Map!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Advantage:</a:t>
            </a:r>
            <a:r>
              <a:rPr lang="en-US" sz="6000"/>
              <a:t> O(1) amortized lookup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Disadvantages: </a:t>
            </a:r>
            <a:r>
              <a:rPr lang="en-US" sz="6000"/>
              <a:t>O(1) performance relies on uniform distribution of keys, but language is not uniformly distributed; requires O(n) space and n is big for a language!</a:t>
            </a:r>
            <a:endParaRPr i="1" sz="6000"/>
          </a:p>
        </p:txBody>
      </p:sp>
      <p:sp>
        <p:nvSpPr>
          <p:cNvPr id="1802" name="Google Shape;1802;p8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03" name="Google Shape;1803;p8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804" name="Google Shape;1804;p8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81"/>
          <p:cNvSpPr txBox="1"/>
          <p:nvPr>
            <p:ph idx="1" type="body"/>
          </p:nvPr>
        </p:nvSpPr>
        <p:spPr>
          <a:xfrm>
            <a:off x="1524000" y="4826000"/>
            <a:ext cx="80004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batboy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batboys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bathed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bathes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810" name="Google Shape;1810;p8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11" name="Google Shape;1811;p8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12" name="Google Shape;1812;p8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81"/>
          <p:cNvSpPr txBox="1"/>
          <p:nvPr>
            <p:ph idx="1" type="body"/>
          </p:nvPr>
        </p:nvSpPr>
        <p:spPr>
          <a:xfrm>
            <a:off x="9681825" y="4826000"/>
            <a:ext cx="80004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batman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batted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batter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batters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814" name="Google Shape;1814;p81"/>
          <p:cNvSpPr txBox="1"/>
          <p:nvPr>
            <p:ph idx="1" type="body"/>
          </p:nvPr>
        </p:nvSpPr>
        <p:spPr>
          <a:xfrm>
            <a:off x="17524800" y="4826000"/>
            <a:ext cx="80004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battlefield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battlefields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battleground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battlegrounds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battleship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battleships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battling</a:t>
            </a:r>
            <a:endParaRPr sz="6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2"/>
          <p:cNvSpPr txBox="1"/>
          <p:nvPr>
            <p:ph idx="1" type="body"/>
          </p:nvPr>
        </p:nvSpPr>
        <p:spPr>
          <a:xfrm>
            <a:off x="1524000" y="4826000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boy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boys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hs</a:t>
            </a:r>
            <a:endParaRPr/>
          </a:p>
        </p:txBody>
      </p:sp>
      <p:sp>
        <p:nvSpPr>
          <p:cNvPr id="1820" name="Google Shape;1820;p8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21" name="Google Shape;1821;p8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22" name="Google Shape;1822;p8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82"/>
          <p:cNvSpPr txBox="1"/>
          <p:nvPr>
            <p:ph idx="1" type="body"/>
          </p:nvPr>
        </p:nvSpPr>
        <p:spPr>
          <a:xfrm>
            <a:off x="9683496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tled</a:t>
            </a:r>
            <a:endParaRPr/>
          </a:p>
        </p:txBody>
      </p:sp>
      <p:sp>
        <p:nvSpPr>
          <p:cNvPr id="1824" name="Google Shape;1824;p82"/>
          <p:cNvSpPr txBox="1"/>
          <p:nvPr>
            <p:ph idx="1" type="body"/>
          </p:nvPr>
        </p:nvSpPr>
        <p:spPr>
          <a:xfrm>
            <a:off x="17529048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tlegrounds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tleship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tleships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tling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3"/>
          <p:cNvSpPr txBox="1"/>
          <p:nvPr>
            <p:ph idx="1" type="body"/>
          </p:nvPr>
        </p:nvSpPr>
        <p:spPr>
          <a:xfrm>
            <a:off x="1524000" y="4826000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/>
              <a:t>oy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/>
              <a:t>oys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s</a:t>
            </a:r>
            <a:endParaRPr/>
          </a:p>
        </p:txBody>
      </p:sp>
      <p:sp>
        <p:nvSpPr>
          <p:cNvPr id="1830" name="Google Shape;1830;p8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31" name="Google Shape;1831;p8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32" name="Google Shape;1832;p8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83"/>
          <p:cNvSpPr txBox="1"/>
          <p:nvPr>
            <p:ph idx="1" type="body"/>
          </p:nvPr>
        </p:nvSpPr>
        <p:spPr>
          <a:xfrm>
            <a:off x="9683496" y="4828032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led</a:t>
            </a:r>
            <a:endParaRPr sz="6000"/>
          </a:p>
        </p:txBody>
      </p:sp>
      <p:sp>
        <p:nvSpPr>
          <p:cNvPr id="1834" name="Google Shape;1834;p83"/>
          <p:cNvSpPr txBox="1"/>
          <p:nvPr>
            <p:ph idx="1" type="body"/>
          </p:nvPr>
        </p:nvSpPr>
        <p:spPr>
          <a:xfrm>
            <a:off x="17529048" y="4828032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16876295" y="53385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15384380" y="739999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8404306" y="739999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14129084" y="998076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16575506" y="998076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sz="6000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2" name="Google Shape;112;p12"/>
          <p:cNvCxnSpPr/>
          <p:nvPr/>
        </p:nvCxnSpPr>
        <p:spPr>
          <a:xfrm flipH="1">
            <a:off x="14875013" y="8728725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" name="Google Shape;113;p12"/>
          <p:cNvCxnSpPr/>
          <p:nvPr/>
        </p:nvCxnSpPr>
        <p:spPr>
          <a:xfrm flipH="1">
            <a:off x="16575380" y="67484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" name="Google Shape;114;p12"/>
          <p:cNvCxnSpPr/>
          <p:nvPr/>
        </p:nvCxnSpPr>
        <p:spPr>
          <a:xfrm>
            <a:off x="18175706" y="66673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" name="Google Shape;115;p12"/>
          <p:cNvCxnSpPr/>
          <p:nvPr/>
        </p:nvCxnSpPr>
        <p:spPr>
          <a:xfrm>
            <a:off x="16685797" y="8728725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" name="Google Shape;116;p12"/>
          <p:cNvSpPr/>
          <p:nvPr/>
        </p:nvSpPr>
        <p:spPr>
          <a:xfrm>
            <a:off x="8877300" y="8010268"/>
            <a:ext cx="4648200" cy="8958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3388895" y="51099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896979" y="7171393"/>
            <a:ext cx="1491900" cy="1491900"/>
          </a:xfrm>
          <a:prstGeom prst="ellipse">
            <a:avLst/>
          </a:prstGeom>
          <a:blipFill rotWithShape="1">
            <a:blip r:embed="rId3">
              <a:alphaModFix amt="0"/>
            </a:blip>
            <a:tile algn="tl" flip="none" tx="0" sx="99997" ty="0" sy="99997"/>
          </a:blip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4916906" y="7171393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3852110" y="991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6298531" y="991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2" name="Google Shape;122;p12"/>
          <p:cNvCxnSpPr/>
          <p:nvPr/>
        </p:nvCxnSpPr>
        <p:spPr>
          <a:xfrm flipH="1">
            <a:off x="4770474" y="8663309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3" name="Google Shape;123;p12"/>
          <p:cNvCxnSpPr/>
          <p:nvPr/>
        </p:nvCxnSpPr>
        <p:spPr>
          <a:xfrm flipH="1">
            <a:off x="3087979" y="65198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4" name="Google Shape;124;p12"/>
          <p:cNvCxnSpPr/>
          <p:nvPr/>
        </p:nvCxnSpPr>
        <p:spPr>
          <a:xfrm>
            <a:off x="4688306" y="64387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" name="Google Shape;125;p12"/>
          <p:cNvCxnSpPr/>
          <p:nvPr/>
        </p:nvCxnSpPr>
        <p:spPr>
          <a:xfrm>
            <a:off x="6079959" y="8663309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84"/>
          <p:cNvSpPr txBox="1"/>
          <p:nvPr>
            <p:ph idx="1" type="body"/>
          </p:nvPr>
        </p:nvSpPr>
        <p:spPr>
          <a:xfrm>
            <a:off x="1524000" y="4826000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</a:t>
            </a:r>
            <a:r>
              <a:rPr lang="en-US" sz="6000"/>
              <a:t>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</a:t>
            </a:r>
            <a:r>
              <a:rPr lang="en-US" sz="6000"/>
              <a:t>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s</a:t>
            </a:r>
            <a:endParaRPr/>
          </a:p>
        </p:txBody>
      </p:sp>
      <p:sp>
        <p:nvSpPr>
          <p:cNvPr id="1840" name="Google Shape;1840;p8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41" name="Google Shape;1841;p8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42" name="Google Shape;1842;p8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84"/>
          <p:cNvSpPr txBox="1"/>
          <p:nvPr>
            <p:ph idx="1" type="body"/>
          </p:nvPr>
        </p:nvSpPr>
        <p:spPr>
          <a:xfrm>
            <a:off x="9683496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/>
              <a:t>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/>
              <a:t>ed</a:t>
            </a:r>
            <a:endParaRPr/>
          </a:p>
        </p:txBody>
      </p:sp>
      <p:sp>
        <p:nvSpPr>
          <p:cNvPr id="1844" name="Google Shape;1844;p84"/>
          <p:cNvSpPr txBox="1"/>
          <p:nvPr>
            <p:ph idx="1" type="body"/>
          </p:nvPr>
        </p:nvSpPr>
        <p:spPr>
          <a:xfrm>
            <a:off x="17529048" y="4828032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85"/>
          <p:cNvSpPr txBox="1"/>
          <p:nvPr>
            <p:ph idx="1" type="body"/>
          </p:nvPr>
        </p:nvSpPr>
        <p:spPr>
          <a:xfrm>
            <a:off x="1524000" y="4826000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oy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s</a:t>
            </a:r>
            <a:endParaRPr/>
          </a:p>
        </p:txBody>
      </p:sp>
      <p:sp>
        <p:nvSpPr>
          <p:cNvPr id="1850" name="Google Shape;1850;p8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51" name="Google Shape;1851;p8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52" name="Google Shape;1852;p8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85"/>
          <p:cNvSpPr txBox="1"/>
          <p:nvPr>
            <p:ph idx="1" type="body"/>
          </p:nvPr>
        </p:nvSpPr>
        <p:spPr>
          <a:xfrm>
            <a:off x="9683496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>
                <a:solidFill>
                  <a:srgbClr val="7030A0"/>
                </a:solidFill>
              </a:rPr>
              <a:t>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>
                <a:solidFill>
                  <a:srgbClr val="7030A0"/>
                </a:solidFill>
              </a:rPr>
              <a:t>r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/>
              <a:t>d</a:t>
            </a:r>
            <a:endParaRPr/>
          </a:p>
        </p:txBody>
      </p:sp>
      <p:sp>
        <p:nvSpPr>
          <p:cNvPr id="1854" name="Google Shape;1854;p85"/>
          <p:cNvSpPr txBox="1"/>
          <p:nvPr>
            <p:ph idx="1" type="body"/>
          </p:nvPr>
        </p:nvSpPr>
        <p:spPr>
          <a:xfrm>
            <a:off x="17529048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9ABBFF"/>
                </a:solidFill>
              </a:rPr>
              <a:t>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9ABBFF"/>
                </a:solidFill>
              </a:rPr>
              <a:t>field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BCD2FF"/>
                </a:solidFill>
              </a:rPr>
              <a:t>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BCD2FF"/>
                </a:solidFill>
              </a:rPr>
              <a:t>ground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7D96CD"/>
                </a:solidFill>
              </a:rPr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7D96CD"/>
                </a:solidFill>
              </a:rPr>
              <a:t>s</a:t>
            </a:r>
            <a:r>
              <a:rPr lang="en-US" sz="6000">
                <a:solidFill>
                  <a:srgbClr val="2C4272"/>
                </a:solidFill>
              </a:rPr>
              <a:t>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7D96CD"/>
                </a:solidFill>
              </a:rPr>
              <a:t>s</a:t>
            </a:r>
            <a:r>
              <a:rPr lang="en-US" sz="6000">
                <a:solidFill>
                  <a:srgbClr val="2C4272"/>
                </a:solidFill>
              </a:rPr>
              <a:t>hip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/>
              <a:t>ing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86"/>
          <p:cNvSpPr txBox="1"/>
          <p:nvPr>
            <p:ph idx="1" type="body"/>
          </p:nvPr>
        </p:nvSpPr>
        <p:spPr>
          <a:xfrm>
            <a:off x="1524000" y="4826000"/>
            <a:ext cx="21336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Idea: We can save space by storing each </a:t>
            </a:r>
            <a:r>
              <a:rPr b="1" lang="en-US" sz="6000"/>
              <a:t>prefix </a:t>
            </a:r>
            <a:r>
              <a:rPr lang="en-US" sz="6000"/>
              <a:t>once, rather than each word.</a:t>
            </a:r>
            <a:endParaRPr/>
          </a:p>
        </p:txBody>
      </p:sp>
      <p:sp>
        <p:nvSpPr>
          <p:cNvPr id="1860" name="Google Shape;1860;p8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61" name="Google Shape;1861;p8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62" name="Google Shape;1862;p8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87"/>
          <p:cNvSpPr txBox="1"/>
          <p:nvPr>
            <p:ph idx="1" type="body"/>
          </p:nvPr>
        </p:nvSpPr>
        <p:spPr>
          <a:xfrm>
            <a:off x="1524000" y="4826000"/>
            <a:ext cx="21336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Idea: We can save space by storing each </a:t>
            </a:r>
            <a:r>
              <a:rPr b="1" lang="en-US" sz="6000"/>
              <a:t>prefix </a:t>
            </a:r>
            <a:r>
              <a:rPr lang="en-US" sz="6000"/>
              <a:t>once, rather than each word.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That’s what a trie (aka prefix tree) does.</a:t>
            </a:r>
            <a:endParaRPr/>
          </a:p>
        </p:txBody>
      </p:sp>
      <p:sp>
        <p:nvSpPr>
          <p:cNvPr id="1868" name="Google Shape;1868;p8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1869" name="Google Shape;1869;p8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1870" name="Google Shape;1870;p8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8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876" name="Google Shape;1876;p8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877" name="Google Shape;1877;p8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8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879" name="Google Shape;1879;p8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0" name="Google Shape;1880;p8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1" name="Google Shape;1881;p8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2" name="Google Shape;1882;p8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3" name="Google Shape;1883;p8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4" name="Google Shape;1884;p8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85" name="Google Shape;1885;p88"/>
          <p:cNvCxnSpPr>
            <a:stCxn id="1878" idx="3"/>
            <a:endCxn id="1879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6" name="Google Shape;1886;p88"/>
          <p:cNvCxnSpPr>
            <a:stCxn id="1879" idx="4"/>
            <a:endCxn id="1881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7" name="Google Shape;1887;p8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8" name="Google Shape;1888;p8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9" name="Google Shape;1889;p8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90" name="Google Shape;1890;p88"/>
          <p:cNvCxnSpPr>
            <a:stCxn id="1878" idx="5"/>
            <a:endCxn id="1880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1" name="Google Shape;1891;p8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92" name="Google Shape;1892;p8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8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8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8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96" name="Google Shape;1896;p88"/>
          <p:cNvCxnSpPr>
            <a:endCxn id="1895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7" name="Google Shape;1897;p8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898" name="Google Shape;1898;p8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8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00" name="Google Shape;1900;p8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1" name="Google Shape;1901;p8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02" name="Google Shape;1902;p8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03" name="Google Shape;1903;p8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4" name="Google Shape;1904;p8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05" name="Google Shape;1905;p8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8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07" name="Google Shape;1907;p8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08" name="Google Shape;1908;p8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09" name="Google Shape;1909;p8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0" name="Google Shape;1910;p8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11" name="Google Shape;1911;p88"/>
          <p:cNvCxnSpPr>
            <a:endCxn id="1910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2" name="Google Shape;1912;p8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8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8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15" name="Google Shape;1915;p88"/>
          <p:cNvCxnSpPr>
            <a:endCxn id="1914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6" name="Google Shape;1916;p8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7" name="Google Shape;1917;p8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8" name="Google Shape;1918;p8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8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8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21" name="Google Shape;1921;p88"/>
          <p:cNvCxnSpPr>
            <a:endCxn id="1920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2" name="Google Shape;1922;p8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23" name="Google Shape;1923;p8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24" name="Google Shape;1924;p88"/>
          <p:cNvCxnSpPr>
            <a:endCxn id="1923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5" name="Google Shape;1925;p8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8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27" name="Google Shape;1927;p88"/>
          <p:cNvCxnSpPr>
            <a:endCxn id="1926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8" name="Google Shape;1928;p8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8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8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935" name="Google Shape;1935;p8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936" name="Google Shape;1936;p8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8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938" name="Google Shape;1938;p8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9" name="Google Shape;1939;p8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0" name="Google Shape;1940;p8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1" name="Google Shape;1941;p8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2" name="Google Shape;1942;p8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3" name="Google Shape;1943;p8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44" name="Google Shape;1944;p89"/>
          <p:cNvCxnSpPr>
            <a:stCxn id="1937" idx="3"/>
            <a:endCxn id="193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5" name="Google Shape;1945;p89"/>
          <p:cNvCxnSpPr>
            <a:stCxn id="1938" idx="4"/>
            <a:endCxn id="194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6" name="Google Shape;1946;p8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7" name="Google Shape;1947;p8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8" name="Google Shape;1948;p8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9" name="Google Shape;1949;p89"/>
          <p:cNvCxnSpPr>
            <a:stCxn id="1937" idx="5"/>
            <a:endCxn id="193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0" name="Google Shape;1950;p8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951" name="Google Shape;1951;p8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8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8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55" name="Google Shape;1955;p89"/>
          <p:cNvCxnSpPr>
            <a:endCxn id="195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6" name="Google Shape;1956;p8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957" name="Google Shape;1957;p8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8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59" name="Google Shape;1959;p8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0" name="Google Shape;1960;p8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61" name="Google Shape;1961;p8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2" name="Google Shape;1962;p8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3" name="Google Shape;1963;p8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4" name="Google Shape;1964;p8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8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66" name="Google Shape;1966;p8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7" name="Google Shape;1967;p8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68" name="Google Shape;1968;p8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9" name="Google Shape;1969;p8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0" name="Google Shape;1970;p89"/>
          <p:cNvCxnSpPr>
            <a:endCxn id="196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1" name="Google Shape;1971;p8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8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8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4" name="Google Shape;1974;p89"/>
          <p:cNvCxnSpPr>
            <a:endCxn id="197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5" name="Google Shape;1975;p8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6" name="Google Shape;1976;p8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7" name="Google Shape;1977;p8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8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8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80" name="Google Shape;1980;p89"/>
          <p:cNvCxnSpPr>
            <a:endCxn id="197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1" name="Google Shape;1981;p8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82" name="Google Shape;1982;p8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83" name="Google Shape;1983;p89"/>
          <p:cNvCxnSpPr>
            <a:endCxn id="198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4" name="Google Shape;1984;p8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8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86" name="Google Shape;1986;p89"/>
          <p:cNvCxnSpPr>
            <a:endCxn id="198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7" name="Google Shape;1987;p8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8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89"/>
          <p:cNvSpPr txBox="1"/>
          <p:nvPr/>
        </p:nvSpPr>
        <p:spPr>
          <a:xfrm>
            <a:off x="1229502" y="4687000"/>
            <a:ext cx="8227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Is “be” a word?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“ba”?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“bat”?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9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995" name="Google Shape;1995;p9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996" name="Google Shape;1996;p9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9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998" name="Google Shape;1998;p9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9" name="Google Shape;1999;p9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0" name="Google Shape;2000;p9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1" name="Google Shape;2001;p9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02" name="Google Shape;2002;p9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 b="0" i="0" sz="28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3" name="Google Shape;2003;p9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04" name="Google Shape;2004;p90"/>
          <p:cNvCxnSpPr>
            <a:stCxn id="1997" idx="3"/>
            <a:endCxn id="199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5" name="Google Shape;2005;p90"/>
          <p:cNvCxnSpPr>
            <a:stCxn id="1998" idx="4"/>
            <a:endCxn id="200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6" name="Google Shape;2006;p9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7" name="Google Shape;2007;p9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8" name="Google Shape;2008;p9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9" name="Google Shape;2009;p90"/>
          <p:cNvCxnSpPr>
            <a:stCxn id="1997" idx="5"/>
            <a:endCxn id="199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10" name="Google Shape;2010;p9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011" name="Google Shape;2011;p9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9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9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9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15" name="Google Shape;2015;p90"/>
          <p:cNvCxnSpPr>
            <a:endCxn id="201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16" name="Google Shape;2016;p9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017" name="Google Shape;2017;p9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9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19" name="Google Shape;2019;p9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20" name="Google Shape;2020;p9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21" name="Google Shape;2021;p9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2" name="Google Shape;2022;p9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3" name="Google Shape;2023;p9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4" name="Google Shape;2024;p9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9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26" name="Google Shape;2026;p9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7" name="Google Shape;2027;p9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28" name="Google Shape;2028;p9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9" name="Google Shape;2029;p9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30" name="Google Shape;2030;p90"/>
          <p:cNvCxnSpPr>
            <a:endCxn id="202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1" name="Google Shape;2031;p9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9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9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34" name="Google Shape;2034;p90"/>
          <p:cNvCxnSpPr>
            <a:endCxn id="203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5" name="Google Shape;2035;p9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6" name="Google Shape;2036;p9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7" name="Google Shape;2037;p9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9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9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40" name="Google Shape;2040;p90"/>
          <p:cNvCxnSpPr>
            <a:endCxn id="203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1" name="Google Shape;2041;p9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42" name="Google Shape;2042;p9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43" name="Google Shape;2043;p90"/>
          <p:cNvCxnSpPr>
            <a:endCxn id="204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4" name="Google Shape;2044;p9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9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46" name="Google Shape;2046;p90"/>
          <p:cNvCxnSpPr>
            <a:endCxn id="204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7" name="Google Shape;2047;p9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9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90"/>
          <p:cNvSpPr txBox="1"/>
          <p:nvPr/>
        </p:nvSpPr>
        <p:spPr>
          <a:xfrm>
            <a:off x="1229502" y="4687000"/>
            <a:ext cx="8227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Is “be” a word?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“ba”?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“bat”?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9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055" name="Google Shape;2055;p9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056" name="Google Shape;2056;p9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9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058" name="Google Shape;2058;p9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9" name="Google Shape;2059;p9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0" name="Google Shape;2060;p9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1" name="Google Shape;2061;p9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62" name="Google Shape;2062;p9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63" name="Google Shape;2063;p9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64" name="Google Shape;2064;p91"/>
          <p:cNvCxnSpPr>
            <a:stCxn id="2057" idx="3"/>
            <a:endCxn id="205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5" name="Google Shape;2065;p91"/>
          <p:cNvCxnSpPr>
            <a:stCxn id="2058" idx="4"/>
            <a:endCxn id="206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6" name="Google Shape;2066;p9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7" name="Google Shape;2067;p9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8" name="Google Shape;2068;p9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9" name="Google Shape;2069;p91"/>
          <p:cNvCxnSpPr>
            <a:stCxn id="2057" idx="5"/>
            <a:endCxn id="205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0" name="Google Shape;2070;p9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071" name="Google Shape;2071;p9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9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9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9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75" name="Google Shape;2075;p91"/>
          <p:cNvCxnSpPr>
            <a:endCxn id="207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6" name="Google Shape;2076;p9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077" name="Google Shape;2077;p9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9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79" name="Google Shape;2079;p9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80" name="Google Shape;2080;p9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81" name="Google Shape;2081;p9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2" name="Google Shape;2082;p9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3" name="Google Shape;2083;p9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4" name="Google Shape;2084;p9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9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86" name="Google Shape;2086;p9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7" name="Google Shape;2087;p9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88" name="Google Shape;2088;p9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9" name="Google Shape;2089;p9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90" name="Google Shape;2090;p91"/>
          <p:cNvCxnSpPr>
            <a:endCxn id="208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1" name="Google Shape;2091;p9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9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9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94" name="Google Shape;2094;p91"/>
          <p:cNvCxnSpPr>
            <a:endCxn id="209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95" name="Google Shape;2095;p9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6" name="Google Shape;2096;p9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7" name="Google Shape;2097;p9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9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9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00" name="Google Shape;2100;p91"/>
          <p:cNvCxnSpPr>
            <a:endCxn id="209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1" name="Google Shape;2101;p9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02" name="Google Shape;2102;p9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03" name="Google Shape;2103;p91"/>
          <p:cNvCxnSpPr>
            <a:endCxn id="210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4" name="Google Shape;2104;p9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9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06" name="Google Shape;2106;p91"/>
          <p:cNvCxnSpPr>
            <a:endCxn id="210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7" name="Google Shape;2107;p9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9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91"/>
          <p:cNvSpPr txBox="1"/>
          <p:nvPr/>
        </p:nvSpPr>
        <p:spPr>
          <a:xfrm>
            <a:off x="1229502" y="4687000"/>
            <a:ext cx="8227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Is “be” a word? 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“ba”? 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“bat”?  </a:t>
            </a: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9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115" name="Google Shape;2115;p9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Lookup: Case 1 (No Pointer)</a:t>
            </a:r>
            <a:endParaRPr/>
          </a:p>
        </p:txBody>
      </p:sp>
      <p:sp>
        <p:nvSpPr>
          <p:cNvPr id="2116" name="Google Shape;2116;p9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9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118" name="Google Shape;2118;p9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9" name="Google Shape;2119;p9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0" name="Google Shape;2120;p9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1" name="Google Shape;2121;p9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22" name="Google Shape;2122;p9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23" name="Google Shape;2123;p9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24" name="Google Shape;2124;p92"/>
          <p:cNvCxnSpPr>
            <a:stCxn id="2117" idx="3"/>
            <a:endCxn id="211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5" name="Google Shape;2125;p92"/>
          <p:cNvCxnSpPr>
            <a:stCxn id="2118" idx="4"/>
            <a:endCxn id="212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6" name="Google Shape;2126;p9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7" name="Google Shape;2127;p9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8" name="Google Shape;2128;p9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9" name="Google Shape;2129;p92"/>
          <p:cNvCxnSpPr>
            <a:stCxn id="2117" idx="5"/>
            <a:endCxn id="211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30" name="Google Shape;2130;p9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31" name="Google Shape;2131;p9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9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9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9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35" name="Google Shape;2135;p92"/>
          <p:cNvCxnSpPr>
            <a:endCxn id="213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36" name="Google Shape;2136;p9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37" name="Google Shape;2137;p9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9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39" name="Google Shape;2139;p9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40" name="Google Shape;2140;p9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41" name="Google Shape;2141;p9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2" name="Google Shape;2142;p9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3" name="Google Shape;2143;p9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4" name="Google Shape;2144;p9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9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46" name="Google Shape;2146;p9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7" name="Google Shape;2147;p9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48" name="Google Shape;2148;p9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9" name="Google Shape;2149;p9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0" name="Google Shape;2150;p92"/>
          <p:cNvCxnSpPr>
            <a:endCxn id="214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1" name="Google Shape;2151;p9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9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9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54" name="Google Shape;2154;p92"/>
          <p:cNvCxnSpPr>
            <a:endCxn id="215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55" name="Google Shape;2155;p9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6" name="Google Shape;2156;p9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7" name="Google Shape;2157;p9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9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9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60" name="Google Shape;2160;p92"/>
          <p:cNvCxnSpPr>
            <a:endCxn id="215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61" name="Google Shape;2161;p9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62" name="Google Shape;2162;p9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63" name="Google Shape;2163;p92"/>
          <p:cNvCxnSpPr>
            <a:endCxn id="216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64" name="Google Shape;2164;p9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9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66" name="Google Shape;2166;p92"/>
          <p:cNvCxnSpPr>
            <a:endCxn id="216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67" name="Google Shape;2167;p9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9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9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“be”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9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175" name="Google Shape;2175;p9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1 (No Pointer)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9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9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178" name="Google Shape;2178;p9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9" name="Google Shape;2179;p9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0" name="Google Shape;2180;p9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1" name="Google Shape;2181;p9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82" name="Google Shape;2182;p9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83" name="Google Shape;2183;p9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84" name="Google Shape;2184;p93"/>
          <p:cNvCxnSpPr>
            <a:stCxn id="2177" idx="3"/>
            <a:endCxn id="217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5" name="Google Shape;2185;p93"/>
          <p:cNvCxnSpPr>
            <a:stCxn id="2178" idx="4"/>
            <a:endCxn id="218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6" name="Google Shape;2186;p9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7" name="Google Shape;2187;p9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8" name="Google Shape;2188;p9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9" name="Google Shape;2189;p93"/>
          <p:cNvCxnSpPr>
            <a:stCxn id="2177" idx="5"/>
            <a:endCxn id="217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90" name="Google Shape;2190;p9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91" name="Google Shape;2191;p9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9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9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9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95" name="Google Shape;2195;p93"/>
          <p:cNvCxnSpPr>
            <a:endCxn id="219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96" name="Google Shape;2196;p9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97" name="Google Shape;2197;p9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9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99" name="Google Shape;2199;p9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00" name="Google Shape;2200;p9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01" name="Google Shape;2201;p9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2" name="Google Shape;2202;p9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p9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4" name="Google Shape;2204;p9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9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06" name="Google Shape;2206;p9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7" name="Google Shape;2207;p9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08" name="Google Shape;2208;p9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9" name="Google Shape;2209;p9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10" name="Google Shape;2210;p93"/>
          <p:cNvCxnSpPr>
            <a:endCxn id="220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1" name="Google Shape;2211;p9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9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9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14" name="Google Shape;2214;p93"/>
          <p:cNvCxnSpPr>
            <a:endCxn id="221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5" name="Google Shape;2215;p9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6" name="Google Shape;2216;p9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7" name="Google Shape;2217;p9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9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9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20" name="Google Shape;2220;p93"/>
          <p:cNvCxnSpPr>
            <a:endCxn id="221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1" name="Google Shape;2221;p9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22" name="Google Shape;2222;p9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23" name="Google Shape;2223;p93"/>
          <p:cNvCxnSpPr>
            <a:endCxn id="222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4" name="Google Shape;2224;p9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9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26" name="Google Shape;2226;p93"/>
          <p:cNvCxnSpPr>
            <a:endCxn id="222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7" name="Google Shape;2227;p9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9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9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Since every node is balanced after every operation, every node must have balance -1, 0, or 1 before a new insertion or deletion.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Therefore after inserting or deleting a node, before re-balancing, every node must have balance -2, -1, 0, 1, or 2.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Thus every unbalanced node we need to rebalance has balance -2 or 2.</a:t>
            </a:r>
            <a:endParaRPr/>
          </a:p>
        </p:txBody>
      </p:sp>
      <p:sp>
        <p:nvSpPr>
          <p:cNvPr id="131" name="Google Shape;131;p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2" name="Google Shape;132;p1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9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235" name="Google Shape;2235;p9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1 (No Pointer)</a:t>
            </a:r>
            <a:endParaRPr/>
          </a:p>
        </p:txBody>
      </p:sp>
      <p:sp>
        <p:nvSpPr>
          <p:cNvPr id="2236" name="Google Shape;2236;p9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9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238" name="Google Shape;2238;p9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9" name="Google Shape;2239;p9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0" name="Google Shape;2240;p9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1" name="Google Shape;2241;p9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42" name="Google Shape;2242;p9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43" name="Google Shape;2243;p9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44" name="Google Shape;2244;p94"/>
          <p:cNvCxnSpPr>
            <a:stCxn id="2237" idx="3"/>
            <a:endCxn id="223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5" name="Google Shape;2245;p94"/>
          <p:cNvCxnSpPr>
            <a:stCxn id="2238" idx="4"/>
            <a:endCxn id="224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6" name="Google Shape;2246;p9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7" name="Google Shape;2247;p9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8" name="Google Shape;2248;p9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9" name="Google Shape;2249;p94"/>
          <p:cNvCxnSpPr>
            <a:stCxn id="2237" idx="5"/>
            <a:endCxn id="223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0" name="Google Shape;2250;p9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51" name="Google Shape;2251;p9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9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9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9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55" name="Google Shape;2255;p94"/>
          <p:cNvCxnSpPr>
            <a:endCxn id="225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6" name="Google Shape;2256;p9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57" name="Google Shape;2257;p9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9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59" name="Google Shape;2259;p9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60" name="Google Shape;2260;p9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61" name="Google Shape;2261;p9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2" name="Google Shape;2262;p9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3" name="Google Shape;2263;p9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4" name="Google Shape;2264;p9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9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66" name="Google Shape;2266;p9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7" name="Google Shape;2267;p9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68" name="Google Shape;2268;p9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9" name="Google Shape;2269;p9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70" name="Google Shape;2270;p94"/>
          <p:cNvCxnSpPr>
            <a:endCxn id="226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71" name="Google Shape;2271;p9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9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9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74" name="Google Shape;2274;p94"/>
          <p:cNvCxnSpPr>
            <a:endCxn id="227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5" name="Google Shape;2275;p9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76" name="Google Shape;2276;p9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7" name="Google Shape;2277;p9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9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9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80" name="Google Shape;2280;p94"/>
          <p:cNvCxnSpPr>
            <a:endCxn id="227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1" name="Google Shape;2281;p9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82" name="Google Shape;2282;p9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83" name="Google Shape;2283;p94"/>
          <p:cNvCxnSpPr>
            <a:endCxn id="228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4" name="Google Shape;2284;p9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9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86" name="Google Shape;2286;p94"/>
          <p:cNvCxnSpPr>
            <a:endCxn id="228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7" name="Google Shape;2287;p9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9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9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0" name="Google Shape;2290;p94"/>
          <p:cNvCxnSpPr/>
          <p:nvPr/>
        </p:nvCxnSpPr>
        <p:spPr>
          <a:xfrm>
            <a:off x="10983035" y="4382876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91" name="Google Shape;2291;p94"/>
          <p:cNvSpPr txBox="1"/>
          <p:nvPr/>
        </p:nvSpPr>
        <p:spPr>
          <a:xfrm>
            <a:off x="11877666" y="4664964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9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297" name="Google Shape;2297;p9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1 (No Pointer)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9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9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300" name="Google Shape;2300;p9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1" name="Google Shape;2301;p9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2" name="Google Shape;2302;p9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3" name="Google Shape;2303;p9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04" name="Google Shape;2304;p9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05" name="Google Shape;2305;p9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06" name="Google Shape;2306;p95"/>
          <p:cNvCxnSpPr>
            <a:stCxn id="2299" idx="3"/>
            <a:endCxn id="230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7" name="Google Shape;2307;p95"/>
          <p:cNvCxnSpPr>
            <a:stCxn id="2300" idx="4"/>
            <a:endCxn id="230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8" name="Google Shape;2308;p9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9" name="Google Shape;2309;p9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0" name="Google Shape;2310;p9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1" name="Google Shape;2311;p95"/>
          <p:cNvCxnSpPr>
            <a:stCxn id="2299" idx="5"/>
            <a:endCxn id="230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12" name="Google Shape;2312;p9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13" name="Google Shape;2313;p9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9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9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p9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17" name="Google Shape;2317;p95"/>
          <p:cNvCxnSpPr>
            <a:endCxn id="231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18" name="Google Shape;2318;p9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319" name="Google Shape;2319;p9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9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21" name="Google Shape;2321;p9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22" name="Google Shape;2322;p9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23" name="Google Shape;2323;p9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4" name="Google Shape;2324;p9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5" name="Google Shape;2325;p9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6" name="Google Shape;2326;p9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9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28" name="Google Shape;2328;p9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9" name="Google Shape;2329;p9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30" name="Google Shape;2330;p9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31" name="Google Shape;2331;p9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32" name="Google Shape;2332;p95"/>
          <p:cNvCxnSpPr>
            <a:endCxn id="233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33" name="Google Shape;2333;p9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9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9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36" name="Google Shape;2336;p95"/>
          <p:cNvCxnSpPr>
            <a:endCxn id="233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7" name="Google Shape;2337;p9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38" name="Google Shape;2338;p9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9" name="Google Shape;2339;p9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9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9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42" name="Google Shape;2342;p95"/>
          <p:cNvCxnSpPr>
            <a:endCxn id="234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43" name="Google Shape;2343;p9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44" name="Google Shape;2344;p9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45" name="Google Shape;2345;p95"/>
          <p:cNvCxnSpPr>
            <a:endCxn id="234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46" name="Google Shape;2346;p9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9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48" name="Google Shape;2348;p95"/>
          <p:cNvCxnSpPr>
            <a:endCxn id="234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49" name="Google Shape;2349;p9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9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95"/>
          <p:cNvSpPr txBox="1"/>
          <p:nvPr/>
        </p:nvSpPr>
        <p:spPr>
          <a:xfrm>
            <a:off x="1229489" y="5666258"/>
            <a:ext cx="7105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Nullptr!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2" name="Google Shape;2352;p95"/>
          <p:cNvCxnSpPr/>
          <p:nvPr/>
        </p:nvCxnSpPr>
        <p:spPr>
          <a:xfrm>
            <a:off x="10983035" y="4382876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3" name="Google Shape;2353;p95"/>
          <p:cNvSpPr txBox="1"/>
          <p:nvPr/>
        </p:nvSpPr>
        <p:spPr>
          <a:xfrm>
            <a:off x="11877666" y="4664964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9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359" name="Google Shape;2359;p9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2360" name="Google Shape;2360;p9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1" name="Google Shape;2361;p9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362" name="Google Shape;2362;p9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3" name="Google Shape;2363;p9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4" name="Google Shape;2364;p9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5" name="Google Shape;2365;p9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66" name="Google Shape;2366;p9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67" name="Google Shape;2367;p9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68" name="Google Shape;2368;p96"/>
          <p:cNvCxnSpPr>
            <a:stCxn id="2361" idx="3"/>
            <a:endCxn id="236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9" name="Google Shape;2369;p96"/>
          <p:cNvCxnSpPr>
            <a:stCxn id="2362" idx="4"/>
            <a:endCxn id="236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0" name="Google Shape;2370;p9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1" name="Google Shape;2371;p9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2" name="Google Shape;2372;p9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3" name="Google Shape;2373;p96"/>
          <p:cNvCxnSpPr>
            <a:stCxn id="2361" idx="5"/>
            <a:endCxn id="236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4" name="Google Shape;2374;p9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75" name="Google Shape;2375;p9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9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9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9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79" name="Google Shape;2379;p96"/>
          <p:cNvCxnSpPr>
            <a:endCxn id="237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80" name="Google Shape;2380;p9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381" name="Google Shape;2381;p9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9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83" name="Google Shape;2383;p9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84" name="Google Shape;2384;p9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85" name="Google Shape;2385;p9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86" name="Google Shape;2386;p9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7" name="Google Shape;2387;p9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88" name="Google Shape;2388;p9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9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90" name="Google Shape;2390;p9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1" name="Google Shape;2391;p9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92" name="Google Shape;2392;p9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3" name="Google Shape;2393;p9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94" name="Google Shape;2394;p96"/>
          <p:cNvCxnSpPr>
            <a:endCxn id="239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5" name="Google Shape;2395;p9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9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Google Shape;2397;p9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98" name="Google Shape;2398;p96"/>
          <p:cNvCxnSpPr>
            <a:endCxn id="239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9" name="Google Shape;2399;p9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0" name="Google Shape;2400;p9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1" name="Google Shape;2401;p9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9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9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04" name="Google Shape;2404;p96"/>
          <p:cNvCxnSpPr>
            <a:endCxn id="240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5" name="Google Shape;2405;p9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06" name="Google Shape;2406;p9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07" name="Google Shape;2407;p96"/>
          <p:cNvCxnSpPr>
            <a:endCxn id="240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8" name="Google Shape;2408;p9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Google Shape;2409;p9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10" name="Google Shape;2410;p96"/>
          <p:cNvCxnSpPr>
            <a:endCxn id="240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11" name="Google Shape;2411;p9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9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9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9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419" name="Google Shape;2419;p9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2420" name="Google Shape;2420;p9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Google Shape;2421;p9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422" name="Google Shape;2422;p9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3" name="Google Shape;2423;p9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4" name="Google Shape;2424;p9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5" name="Google Shape;2425;p9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26" name="Google Shape;2426;p9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27" name="Google Shape;2427;p9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28" name="Google Shape;2428;p97"/>
          <p:cNvCxnSpPr>
            <a:stCxn id="2421" idx="3"/>
            <a:endCxn id="242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9" name="Google Shape;2429;p97"/>
          <p:cNvCxnSpPr>
            <a:stCxn id="2422" idx="4"/>
            <a:endCxn id="242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0" name="Google Shape;2430;p9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1" name="Google Shape;2431;p9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2" name="Google Shape;2432;p9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3" name="Google Shape;2433;p97"/>
          <p:cNvCxnSpPr>
            <a:stCxn id="2421" idx="5"/>
            <a:endCxn id="242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34" name="Google Shape;2434;p9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35" name="Google Shape;2435;p9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9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9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9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39" name="Google Shape;2439;p97"/>
          <p:cNvCxnSpPr>
            <a:endCxn id="243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0" name="Google Shape;2440;p9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441" name="Google Shape;2441;p9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9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43" name="Google Shape;2443;p9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44" name="Google Shape;2444;p9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45" name="Google Shape;2445;p9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6" name="Google Shape;2446;p9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7" name="Google Shape;2447;p9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8" name="Google Shape;2448;p9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9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50" name="Google Shape;2450;p9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1" name="Google Shape;2451;p9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52" name="Google Shape;2452;p9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3" name="Google Shape;2453;p9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54" name="Google Shape;2454;p97"/>
          <p:cNvCxnSpPr>
            <a:endCxn id="245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5" name="Google Shape;2455;p9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p9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Google Shape;2457;p9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58" name="Google Shape;2458;p97"/>
          <p:cNvCxnSpPr>
            <a:endCxn id="245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9" name="Google Shape;2459;p9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0" name="Google Shape;2460;p9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1" name="Google Shape;2461;p9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9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9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64" name="Google Shape;2464;p97"/>
          <p:cNvCxnSpPr>
            <a:endCxn id="246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5" name="Google Shape;2465;p9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66" name="Google Shape;2466;p9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67" name="Google Shape;2467;p97"/>
          <p:cNvCxnSpPr>
            <a:endCxn id="246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8" name="Google Shape;2468;p9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9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70" name="Google Shape;2470;p97"/>
          <p:cNvCxnSpPr>
            <a:endCxn id="246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71" name="Google Shape;2471;p9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9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9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9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479" name="Google Shape;2479;p9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2480" name="Google Shape;2480;p9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9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482" name="Google Shape;2482;p9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3" name="Google Shape;2483;p9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4" name="Google Shape;2484;p9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5" name="Google Shape;2485;p9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86" name="Google Shape;2486;p9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87" name="Google Shape;2487;p9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88" name="Google Shape;2488;p98"/>
          <p:cNvCxnSpPr>
            <a:stCxn id="2481" idx="3"/>
            <a:endCxn id="248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9" name="Google Shape;2489;p98"/>
          <p:cNvCxnSpPr>
            <a:stCxn id="2482" idx="4"/>
            <a:endCxn id="248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0" name="Google Shape;2490;p9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1" name="Google Shape;2491;p9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2" name="Google Shape;2492;p9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3" name="Google Shape;2493;p98"/>
          <p:cNvCxnSpPr>
            <a:stCxn id="2481" idx="5"/>
            <a:endCxn id="248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94" name="Google Shape;2494;p9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95" name="Google Shape;2495;p9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9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9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9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99" name="Google Shape;2499;p98"/>
          <p:cNvCxnSpPr>
            <a:endCxn id="249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00" name="Google Shape;2500;p9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501" name="Google Shape;2501;p9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9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03" name="Google Shape;2503;p9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04" name="Google Shape;2504;p9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05" name="Google Shape;2505;p9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06" name="Google Shape;2506;p9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7" name="Google Shape;2507;p9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08" name="Google Shape;2508;p9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9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10" name="Google Shape;2510;p9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1" name="Google Shape;2511;p9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12" name="Google Shape;2512;p9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3" name="Google Shape;2513;p9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14" name="Google Shape;2514;p98"/>
          <p:cNvCxnSpPr>
            <a:endCxn id="251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5" name="Google Shape;2515;p9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9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9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18" name="Google Shape;2518;p98"/>
          <p:cNvCxnSpPr>
            <a:endCxn id="251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9" name="Google Shape;2519;p9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0" name="Google Shape;2520;p9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1" name="Google Shape;2521;p9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9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9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24" name="Google Shape;2524;p98"/>
          <p:cNvCxnSpPr>
            <a:endCxn id="252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5" name="Google Shape;2525;p9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26" name="Google Shape;2526;p9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27" name="Google Shape;2527;p98"/>
          <p:cNvCxnSpPr>
            <a:endCxn id="252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8" name="Google Shape;2528;p9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9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30" name="Google Shape;2530;p98"/>
          <p:cNvCxnSpPr>
            <a:endCxn id="252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31" name="Google Shape;2531;p9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9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9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98"/>
          <p:cNvSpPr txBox="1"/>
          <p:nvPr/>
        </p:nvSpPr>
        <p:spPr>
          <a:xfrm>
            <a:off x="1306166" y="6723471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9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540" name="Google Shape;2540;p9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2541" name="Google Shape;2541;p9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9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543" name="Google Shape;2543;p9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4" name="Google Shape;2544;p9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5" name="Google Shape;2545;p9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6" name="Google Shape;2546;p9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47" name="Google Shape;2547;p9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48" name="Google Shape;2548;p9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49" name="Google Shape;2549;p99"/>
          <p:cNvCxnSpPr>
            <a:stCxn id="2542" idx="3"/>
            <a:endCxn id="254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0" name="Google Shape;2550;p99"/>
          <p:cNvCxnSpPr>
            <a:stCxn id="2543" idx="4"/>
            <a:endCxn id="254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1" name="Google Shape;2551;p9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2" name="Google Shape;2552;p9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3" name="Google Shape;2553;p9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4" name="Google Shape;2554;p99"/>
          <p:cNvCxnSpPr>
            <a:stCxn id="2542" idx="5"/>
            <a:endCxn id="254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55" name="Google Shape;2555;p9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56" name="Google Shape;2556;p9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p9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Google Shape;2558;p9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Google Shape;2559;p9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60" name="Google Shape;2560;p99"/>
          <p:cNvCxnSpPr>
            <a:endCxn id="255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61" name="Google Shape;2561;p9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562" name="Google Shape;2562;p9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p9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64" name="Google Shape;2564;p9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65" name="Google Shape;2565;p9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66" name="Google Shape;2566;p9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67" name="Google Shape;2567;p9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8" name="Google Shape;2568;p9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69" name="Google Shape;2569;p9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9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71" name="Google Shape;2571;p9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72" name="Google Shape;2572;p9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73" name="Google Shape;2573;p9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74" name="Google Shape;2574;p9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75" name="Google Shape;2575;p99"/>
          <p:cNvCxnSpPr>
            <a:endCxn id="257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76" name="Google Shape;2576;p9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7" name="Google Shape;2577;p9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8" name="Google Shape;2578;p9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79" name="Google Shape;2579;p99"/>
          <p:cNvCxnSpPr>
            <a:endCxn id="257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0" name="Google Shape;2580;p9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1" name="Google Shape;2581;p9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2" name="Google Shape;2582;p9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9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9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85" name="Google Shape;2585;p99"/>
          <p:cNvCxnSpPr>
            <a:endCxn id="258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6" name="Google Shape;2586;p9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87" name="Google Shape;2587;p9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88" name="Google Shape;2588;p99"/>
          <p:cNvCxnSpPr>
            <a:endCxn id="258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9" name="Google Shape;2589;p9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9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91" name="Google Shape;2591;p99"/>
          <p:cNvCxnSpPr>
            <a:endCxn id="259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92" name="Google Shape;2592;p9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9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9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99"/>
          <p:cNvSpPr txBox="1"/>
          <p:nvPr/>
        </p:nvSpPr>
        <p:spPr>
          <a:xfrm>
            <a:off x="1302578" y="6698181"/>
            <a:ext cx="7105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601" name="Google Shape;2601;p10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2602" name="Google Shape;2602;p10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Google Shape;2603;p10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604" name="Google Shape;2604;p10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5" name="Google Shape;2605;p10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6" name="Google Shape;2606;p10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7" name="Google Shape;2607;p10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08" name="Google Shape;2608;p10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09" name="Google Shape;2609;p10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10" name="Google Shape;2610;p100"/>
          <p:cNvCxnSpPr>
            <a:stCxn id="2603" idx="3"/>
            <a:endCxn id="260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1" name="Google Shape;2611;p100"/>
          <p:cNvCxnSpPr>
            <a:stCxn id="2604" idx="4"/>
            <a:endCxn id="260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2" name="Google Shape;2612;p10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3" name="Google Shape;2613;p10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4" name="Google Shape;2614;p10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5" name="Google Shape;2615;p100"/>
          <p:cNvCxnSpPr>
            <a:stCxn id="2603" idx="5"/>
            <a:endCxn id="260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6" name="Google Shape;2616;p10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617" name="Google Shape;2617;p10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Google Shape;2618;p10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10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p10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21" name="Google Shape;2621;p100"/>
          <p:cNvCxnSpPr>
            <a:endCxn id="262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22" name="Google Shape;2622;p10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623" name="Google Shape;2623;p10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0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625" name="Google Shape;2625;p10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26" name="Google Shape;2626;p10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27" name="Google Shape;2627;p10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28" name="Google Shape;2628;p10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9" name="Google Shape;2629;p10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30" name="Google Shape;2630;p10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p10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2" name="Google Shape;2632;p10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33" name="Google Shape;2633;p10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34" name="Google Shape;2634;p10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35" name="Google Shape;2635;p10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6" name="Google Shape;2636;p100"/>
          <p:cNvCxnSpPr>
            <a:endCxn id="263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37" name="Google Shape;2637;p10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10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10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40" name="Google Shape;2640;p100"/>
          <p:cNvCxnSpPr>
            <a:endCxn id="263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1" name="Google Shape;2641;p10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2" name="Google Shape;2642;p10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3" name="Google Shape;2643;p10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10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10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46" name="Google Shape;2646;p100"/>
          <p:cNvCxnSpPr>
            <a:endCxn id="264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7" name="Google Shape;2647;p10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648" name="Google Shape;2648;p10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49" name="Google Shape;2649;p100"/>
          <p:cNvCxnSpPr>
            <a:endCxn id="264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50" name="Google Shape;2650;p10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10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52" name="Google Shape;2652;p100"/>
          <p:cNvCxnSpPr>
            <a:endCxn id="265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53" name="Google Shape;2653;p10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10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10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0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661" name="Google Shape;2661;p10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2662" name="Google Shape;2662;p10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Google Shape;2663;p10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664" name="Google Shape;2664;p10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5" name="Google Shape;2665;p10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6" name="Google Shape;2666;p10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7" name="Google Shape;2667;p10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68" name="Google Shape;2668;p10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69" name="Google Shape;2669;p10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70" name="Google Shape;2670;p101"/>
          <p:cNvCxnSpPr>
            <a:stCxn id="2663" idx="3"/>
            <a:endCxn id="266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1" name="Google Shape;2671;p101"/>
          <p:cNvCxnSpPr>
            <a:stCxn id="2664" idx="4"/>
            <a:endCxn id="266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2" name="Google Shape;2672;p10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3" name="Google Shape;2673;p10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4" name="Google Shape;2674;p10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5" name="Google Shape;2675;p101"/>
          <p:cNvCxnSpPr>
            <a:stCxn id="2663" idx="5"/>
            <a:endCxn id="266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6" name="Google Shape;2676;p10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677" name="Google Shape;2677;p10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10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10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10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81" name="Google Shape;2681;p101"/>
          <p:cNvCxnSpPr>
            <a:endCxn id="268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82" name="Google Shape;2682;p10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683" name="Google Shape;2683;p10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10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685" name="Google Shape;2685;p10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86" name="Google Shape;2686;p10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87" name="Google Shape;2687;p10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88" name="Google Shape;2688;p10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9" name="Google Shape;2689;p10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0" name="Google Shape;2690;p10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10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92" name="Google Shape;2692;p10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3" name="Google Shape;2693;p10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94" name="Google Shape;2694;p10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5" name="Google Shape;2695;p10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96" name="Google Shape;2696;p101"/>
          <p:cNvCxnSpPr>
            <a:endCxn id="269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7" name="Google Shape;2697;p10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10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10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00" name="Google Shape;2700;p101"/>
          <p:cNvCxnSpPr>
            <a:endCxn id="269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01" name="Google Shape;2701;p10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02" name="Google Shape;2702;p10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3" name="Google Shape;2703;p10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10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5" name="Google Shape;2705;p10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06" name="Google Shape;2706;p101"/>
          <p:cNvCxnSpPr>
            <a:endCxn id="270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07" name="Google Shape;2707;p10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08" name="Google Shape;2708;p10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09" name="Google Shape;2709;p101"/>
          <p:cNvCxnSpPr>
            <a:endCxn id="270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0" name="Google Shape;2710;p10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1" name="Google Shape;2711;p10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12" name="Google Shape;2712;p101"/>
          <p:cNvCxnSpPr>
            <a:endCxn id="271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3" name="Google Shape;2713;p10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10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10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0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721" name="Google Shape;2721;p10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10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3" name="Google Shape;2723;p10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724" name="Google Shape;2724;p10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5" name="Google Shape;2725;p10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6" name="Google Shape;2726;p10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7" name="Google Shape;2727;p10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28" name="Google Shape;2728;p10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29" name="Google Shape;2729;p10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30" name="Google Shape;2730;p102"/>
          <p:cNvCxnSpPr>
            <a:stCxn id="2723" idx="3"/>
            <a:endCxn id="272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1" name="Google Shape;2731;p102"/>
          <p:cNvCxnSpPr>
            <a:stCxn id="2724" idx="4"/>
            <a:endCxn id="272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2" name="Google Shape;2732;p10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3" name="Google Shape;2733;p10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4" name="Google Shape;2734;p10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5" name="Google Shape;2735;p102"/>
          <p:cNvCxnSpPr>
            <a:stCxn id="2723" idx="5"/>
            <a:endCxn id="272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36" name="Google Shape;2736;p10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37" name="Google Shape;2737;p10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10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10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10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41" name="Google Shape;2741;p102"/>
          <p:cNvCxnSpPr>
            <a:endCxn id="274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2" name="Google Shape;2742;p10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743" name="Google Shape;2743;p10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10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45" name="Google Shape;2745;p10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46" name="Google Shape;2746;p10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47" name="Google Shape;2747;p10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8" name="Google Shape;2748;p10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9" name="Google Shape;2749;p10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0" name="Google Shape;2750;p10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10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52" name="Google Shape;2752;p10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3" name="Google Shape;2753;p10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54" name="Google Shape;2754;p10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5" name="Google Shape;2755;p10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56" name="Google Shape;2756;p102"/>
          <p:cNvCxnSpPr>
            <a:endCxn id="275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7" name="Google Shape;2757;p10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10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10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60" name="Google Shape;2760;p102"/>
          <p:cNvCxnSpPr>
            <a:endCxn id="275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1" name="Google Shape;2761;p10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62" name="Google Shape;2762;p10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3" name="Google Shape;2763;p10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4" name="Google Shape;2764;p10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5" name="Google Shape;2765;p10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66" name="Google Shape;2766;p102"/>
          <p:cNvCxnSpPr>
            <a:endCxn id="276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67" name="Google Shape;2767;p10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68" name="Google Shape;2768;p10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69" name="Google Shape;2769;p102"/>
          <p:cNvCxnSpPr>
            <a:endCxn id="276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70" name="Google Shape;2770;p10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p10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72" name="Google Shape;2772;p102"/>
          <p:cNvCxnSpPr>
            <a:endCxn id="277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73" name="Google Shape;2773;p10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4" name="Google Shape;2774;p10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5" name="Google Shape;2775;p10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10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781" name="Google Shape;2781;p10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2782" name="Google Shape;2782;p10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10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784" name="Google Shape;2784;p10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5" name="Google Shape;2785;p10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6" name="Google Shape;2786;p10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7" name="Google Shape;2787;p10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88" name="Google Shape;2788;p10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89" name="Google Shape;2789;p10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90" name="Google Shape;2790;p103"/>
          <p:cNvCxnSpPr>
            <a:stCxn id="2783" idx="3"/>
            <a:endCxn id="278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1" name="Google Shape;2791;p103"/>
          <p:cNvCxnSpPr>
            <a:stCxn id="2784" idx="4"/>
            <a:endCxn id="278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2" name="Google Shape;2792;p10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3" name="Google Shape;2793;p10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4" name="Google Shape;2794;p10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5" name="Google Shape;2795;p103"/>
          <p:cNvCxnSpPr>
            <a:stCxn id="2783" idx="5"/>
            <a:endCxn id="278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96" name="Google Shape;2796;p10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97" name="Google Shape;2797;p10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10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10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10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01" name="Google Shape;2801;p103"/>
          <p:cNvCxnSpPr>
            <a:endCxn id="280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02" name="Google Shape;2802;p10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803" name="Google Shape;2803;p10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10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05" name="Google Shape;2805;p10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06" name="Google Shape;2806;p10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07" name="Google Shape;2807;p10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08" name="Google Shape;2808;p10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9" name="Google Shape;2809;p10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10" name="Google Shape;2810;p10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Google Shape;2811;p10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12" name="Google Shape;2812;p10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13" name="Google Shape;2813;p10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14" name="Google Shape;2814;p10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15" name="Google Shape;2815;p10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16" name="Google Shape;2816;p103"/>
          <p:cNvCxnSpPr>
            <a:endCxn id="281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17" name="Google Shape;2817;p10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8" name="Google Shape;2818;p10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9" name="Google Shape;2819;p10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20" name="Google Shape;2820;p103"/>
          <p:cNvCxnSpPr>
            <a:endCxn id="281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21" name="Google Shape;2821;p10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22" name="Google Shape;2822;p10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3" name="Google Shape;2823;p10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10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10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26" name="Google Shape;2826;p103"/>
          <p:cNvCxnSpPr>
            <a:endCxn id="282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27" name="Google Shape;2827;p10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28" name="Google Shape;2828;p10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29" name="Google Shape;2829;p103"/>
          <p:cNvCxnSpPr>
            <a:endCxn id="282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30" name="Google Shape;2830;p10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10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32" name="Google Shape;2832;p103"/>
          <p:cNvCxnSpPr>
            <a:endCxn id="283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33" name="Google Shape;2833;p10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10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10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p103"/>
          <p:cNvSpPr txBox="1"/>
          <p:nvPr/>
        </p:nvSpPr>
        <p:spPr>
          <a:xfrm>
            <a:off x="1306166" y="6723471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